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18.xml"/>
  <Override ContentType="application/vnd.openxmlformats-officedocument.presentationml.slideLayout+xml" PartName="/ppt/slideLayouts/slideLayout307.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315.xml"/>
  <Override ContentType="application/vnd.openxmlformats-officedocument.presentationml.slideLayout+xml" PartName="/ppt/slideLayouts/slideLayout137.xml"/>
  <Override ContentType="application/vnd.openxmlformats-officedocument.presentationml.slideLayout+xml" PartName="/ppt/slideLayouts/slideLayout226.xml"/>
  <Override ContentType="application/vnd.openxmlformats-officedocument.presentationml.slideLayout+xml" PartName="/ppt/slideLayouts/slideLayout96.xml"/>
  <Override ContentType="application/vnd.openxmlformats-officedocument.presentationml.slideLayout+xml" PartName="/ppt/slideLayouts/slideLayout269.xml"/>
  <Override ContentType="application/vnd.openxmlformats-officedocument.presentationml.slideLayout+xml" PartName="/ppt/slideLayouts/slideLayout285.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250.xml"/>
  <Override ContentType="application/vnd.openxmlformats-officedocument.presentationml.slideLayout+xml" PartName="/ppt/slideLayouts/slideLayout145.xml"/>
  <Override ContentType="application/vnd.openxmlformats-officedocument.presentationml.slideLayout+xml" PartName="/ppt/slideLayouts/slideLayout277.xml"/>
  <Override ContentType="application/vnd.openxmlformats-officedocument.presentationml.slideLayout+xml" PartName="/ppt/slideLayouts/slideLayout196.xml"/>
  <Override ContentType="application/vnd.openxmlformats-officedocument.presentationml.slideLayout+xml" PartName="/ppt/slideLayouts/slideLayout234.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242.xml"/>
  <Override ContentType="application/vnd.openxmlformats-officedocument.presentationml.slideLayout+xml" PartName="/ppt/slideLayouts/slideLayout165.xml"/>
  <Override ContentType="application/vnd.openxmlformats-officedocument.presentationml.slideLayout+xml" PartName="/ppt/slideLayouts/slideLayout262.xml"/>
  <Override ContentType="application/vnd.openxmlformats-officedocument.presentationml.slideLayout+xml" PartName="/ppt/slideLayouts/slideLayout65.xml"/>
  <Override ContentType="application/vnd.openxmlformats-officedocument.presentationml.slideLayout+xml" PartName="/ppt/slideLayouts/slideLayout289.xml"/>
  <Override ContentType="application/vnd.openxmlformats-officedocument.presentationml.slideLayout+xml" PartName="/ppt/slideLayouts/slideLayout300.xml"/>
  <Override ContentType="application/vnd.openxmlformats-officedocument.presentationml.slideLayout+xml" PartName="/ppt/slideLayouts/slideLayout22.xml"/>
  <Override ContentType="application/vnd.openxmlformats-officedocument.presentationml.slideLayout+xml" PartName="/ppt/slideLayouts/slideLayout293.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311.xml"/>
  <Override ContentType="application/vnd.openxmlformats-officedocument.presentationml.slideLayout+xml" PartName="/ppt/slideLayouts/slideLayout257.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1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238.xml"/>
  <Override ContentType="application/vnd.openxmlformats-officedocument.presentationml.slideLayout+xml" PartName="/ppt/slideLayouts/slideLayout77.xml"/>
  <Override ContentType="application/vnd.openxmlformats-officedocument.presentationml.slideLayout+xml" PartName="/ppt/slideLayouts/slideLayout281.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304.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66.xml"/>
  <Override ContentType="application/vnd.openxmlformats-officedocument.presentationml.slideLayout+xml" PartName="/ppt/slideLayouts/slideLayout206.xml"/>
  <Override ContentType="application/vnd.openxmlformats-officedocument.presentationml.slideLayout+xml" PartName="/ppt/slideLayouts/slideLayout223.xml"/>
  <Override ContentType="application/vnd.openxmlformats-officedocument.presentationml.slideLayout+xml" PartName="/ppt/slideLayouts/slideLayout142.xml"/>
  <Override ContentType="application/vnd.openxmlformats-officedocument.presentationml.slideLayout+xml" PartName="/ppt/slideLayouts/slideLayout249.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210.xml"/>
  <Override ContentType="application/vnd.openxmlformats-officedocument.presentationml.slideLayout+xml" PartName="/ppt/slideLayouts/slideLayout270.xml"/>
  <Override ContentType="application/vnd.openxmlformats-officedocument.presentationml.slideLayout+xml" PartName="/ppt/slideLayouts/slideLayout45.xml"/>
  <Override ContentType="application/vnd.openxmlformats-officedocument.presentationml.slideLayout+xml" PartName="/ppt/slideLayouts/slideLayout253.xml"/>
  <Override ContentType="application/vnd.openxmlformats-officedocument.presentationml.slideLayout+xml" PartName="/ppt/slideLayouts/slideLayout296.xml"/>
  <Override ContentType="application/vnd.openxmlformats-officedocument.presentationml.slideLayout+xml" PartName="/ppt/slideLayouts/slideLayout189.xml"/>
  <Override ContentType="application/vnd.openxmlformats-officedocument.presentationml.slideLayout+xml" PartName="/ppt/slideLayouts/slideLayout278.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235.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219.xml"/>
  <Override ContentType="application/vnd.openxmlformats-officedocument.presentationml.slideLayout+xml" PartName="/ppt/slideLayouts/slideLayout70.xml"/>
  <Override ContentType="application/vnd.openxmlformats-officedocument.presentationml.slideLayout+xml" PartName="/ppt/slideLayouts/slideLayout217.xml"/>
  <Override ContentType="application/vnd.openxmlformats-officedocument.presentationml.slideLayout+xml" PartName="/ppt/slideLayouts/slideLayout308.xml"/>
  <Override ContentType="application/vnd.openxmlformats-officedocument.presentationml.slideLayout+xml" PartName="/ppt/slideLayouts/slideLayout314.xml"/>
  <Override ContentType="application/vnd.openxmlformats-officedocument.presentationml.slideLayout+xml" PartName="/ppt/slideLayouts/slideLayout128.xml"/>
  <Override ContentType="application/vnd.openxmlformats-officedocument.presentationml.slideLayout+xml" PartName="/ppt/slideLayouts/slideLayout225.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251.xml"/>
  <Override ContentType="application/vnd.openxmlformats-officedocument.presentationml.slideLayout+xml" PartName="/ppt/slideLayouts/slideLayout99.xml"/>
  <Override ContentType="application/vnd.openxmlformats-officedocument.presentationml.slideLayout+xml" PartName="/ppt/slideLayouts/slideLayout268.xml"/>
  <Override ContentType="application/vnd.openxmlformats-officedocument.presentationml.slideLayout+xml" PartName="/ppt/slideLayouts/slideLayout21.xml"/>
  <Override ContentType="application/vnd.openxmlformats-officedocument.presentationml.slideLayout+xml" PartName="/ppt/slideLayouts/slideLayout294.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3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288.xml"/>
  <Override ContentType="application/vnd.openxmlformats-officedocument.presentationml.slideLayout+xml" PartName="/ppt/slideLayouts/slideLayout245.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231.xml"/>
  <Override ContentType="application/vnd.openxmlformats-officedocument.presentationml.slideLayout+xml" PartName="/ppt/slideLayouts/slideLayout274.xml"/>
  <Override ContentType="application/vnd.openxmlformats-officedocument.presentationml.slideLayout+xml" PartName="/ppt/slideLayouts/slideLayout273.xml"/>
  <Override ContentType="application/vnd.openxmlformats-officedocument.presentationml.slideLayout+xml" PartName="/ppt/slideLayouts/slideLayout184.xml"/>
  <Override ContentType="application/vnd.openxmlformats-officedocument.presentationml.slideLayout+xml" PartName="/ppt/slideLayouts/slideLayout230.xml"/>
  <Override ContentType="application/vnd.openxmlformats-officedocument.presentationml.slideLayout+xml" PartName="/ppt/slideLayouts/slideLayout141.xml"/>
  <Override ContentType="application/vnd.openxmlformats-officedocument.presentationml.slideLayout+xml" PartName="/ppt/slideLayouts/slideLayout239.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299.xml"/>
  <Override ContentType="application/vnd.openxmlformats-officedocument.presentationml.slideLayout+xml" PartName="/ppt/slideLayouts/slideLayout256.xml"/>
  <Override ContentType="application/vnd.openxmlformats-officedocument.presentationml.slideLayout+xml" PartName="/ppt/slideLayouts/slideLayout124.xml"/>
  <Override ContentType="application/vnd.openxmlformats-officedocument.presentationml.slideLayout+xml" PartName="/ppt/slideLayouts/slideLayout21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220.xml"/>
  <Override ContentType="application/vnd.openxmlformats-officedocument.presentationml.slideLayout+xml" PartName="/ppt/slideLayouts/slideLayout263.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246.xml"/>
  <Override ContentType="application/vnd.openxmlformats-officedocument.presentationml.slideLayout+xml" PartName="/ppt/slideLayouts/slideLayout290.xml"/>
  <Override ContentType="application/vnd.openxmlformats-officedocument.presentationml.slideLayout+xml" PartName="/ppt/slideLayouts/slideLayout229.xml"/>
  <Override ContentType="application/vnd.openxmlformats-officedocument.presentationml.slideLayout+xml" PartName="/ppt/slideLayouts/slideLayout190.xml"/>
  <Override ContentType="application/vnd.openxmlformats-officedocument.presentationml.slideLayout+xml" PartName="/ppt/slideLayouts/slideLayout224.xml"/>
  <Override ContentType="application/vnd.openxmlformats-officedocument.presentationml.slideLayout+xml" PartName="/ppt/slideLayouts/slideLayout267.xml"/>
  <Override ContentType="application/vnd.openxmlformats-officedocument.presentationml.slideLayout+xml" PartName="/ppt/slideLayouts/slideLayout284.xml"/>
  <Override ContentType="application/vnd.openxmlformats-officedocument.presentationml.slideLayout+xml" PartName="/ppt/slideLayouts/slideLayout207.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241.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30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260.xml"/>
  <Override ContentType="application/vnd.openxmlformats-officedocument.presentationml.slideLayout+xml" PartName="/ppt/slideLayouts/slideLayout198.xml"/>
  <Override ContentType="application/vnd.openxmlformats-officedocument.presentationml.slideLayout+xml" PartName="/ppt/slideLayouts/slideLayout252.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295.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305.xml"/>
  <Override ContentType="application/vnd.openxmlformats-officedocument.presentationml.slideLayout+xml" PartName="/ppt/slideLayouts/slideLayout47.xml"/>
  <Override ContentType="application/vnd.openxmlformats-officedocument.presentationml.slideLayout+xml" PartName="/ppt/slideLayouts/slideLayout216.xml"/>
  <Override ContentType="application/vnd.openxmlformats-officedocument.presentationml.slideLayout+xml" PartName="/ppt/slideLayouts/slideLayout309.xml"/>
  <Override ContentType="application/vnd.openxmlformats-officedocument.presentationml.slideLayout+xml" PartName="/ppt/slideLayouts/slideLayout5.xml"/>
  <Override ContentType="application/vnd.openxmlformats-officedocument.presentationml.slideLayout+xml" PartName="/ppt/slideLayouts/slideLayout259.xml"/>
  <Override ContentType="application/vnd.openxmlformats-officedocument.presentationml.slideLayout+xml" PartName="/ppt/slideLayouts/slideLayout78.xml"/>
  <Override ContentType="application/vnd.openxmlformats-officedocument.presentationml.slideLayout+xml" PartName="/ppt/slideLayouts/slideLayout232.xml"/>
  <Override ContentType="application/vnd.openxmlformats-officedocument.presentationml.slideLayout+xml" PartName="/ppt/slideLayouts/slideLayout313.xml"/>
  <Override ContentType="application/vnd.openxmlformats-officedocument.presentationml.slideLayout+xml" PartName="/ppt/slideLayouts/slideLayout275.xml"/>
  <Override ContentType="application/vnd.openxmlformats-officedocument.presentationml.slideLayout+xml" PartName="/ppt/slideLayouts/slideLayout20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228.xml"/>
  <Override ContentType="application/vnd.openxmlformats-officedocument.presentationml.slideLayout+xml" PartName="/ppt/slideLayouts/slideLayout135.xml"/>
  <Override ContentType="application/vnd.openxmlformats-officedocument.presentationml.slideLayout+xml" PartName="/ppt/slideLayouts/slideLayout280.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291.xml"/>
  <Override ContentType="application/vnd.openxmlformats-officedocument.presentationml.slideLayout+xml" PartName="/ppt/slideLayouts/slideLayout194.xml"/>
  <Override ContentType="application/vnd.openxmlformats-officedocument.presentationml.slideLayout+xml" PartName="/ppt/slideLayouts/slideLayout287.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44.xml"/>
  <Override ContentType="application/vnd.openxmlformats-officedocument.presentationml.slideLayout+xml" PartName="/ppt/slideLayouts/slideLayout201.xml"/>
  <Override ContentType="application/vnd.openxmlformats-officedocument.presentationml.slideLayout+xml" PartName="/ppt/slideLayouts/slideLayout302.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221.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310.xml"/>
  <Override ContentType="application/vnd.openxmlformats-officedocument.presentationml.slideLayout+xml" PartName="/ppt/slideLayouts/slideLayout204.xml"/>
  <Override ContentType="application/vnd.openxmlformats-officedocument.presentationml.slideLayout+xml" PartName="/ppt/slideLayouts/slideLayout212.xml"/>
  <Override ContentType="application/vnd.openxmlformats-officedocument.presentationml.slideLayout+xml" PartName="/ppt/slideLayouts/slideLayout183.xml"/>
  <Override ContentType="application/vnd.openxmlformats-officedocument.presentationml.slideLayout+xml" PartName="/ppt/slideLayouts/slideLayout298.xml"/>
  <Override ContentType="application/vnd.openxmlformats-officedocument.presentationml.slideLayout+xml" PartName="/ppt/slideLayouts/slideLayout166.xml"/>
  <Override ContentType="application/vnd.openxmlformats-officedocument.presentationml.slideLayout+xml" PartName="/ppt/slideLayouts/slideLayout247.xml"/>
  <Override ContentType="application/vnd.openxmlformats-officedocument.presentationml.slideLayout+xml" PartName="/ppt/slideLayouts/slideLayout272.xml"/>
  <Override ContentType="application/vnd.openxmlformats-officedocument.presentationml.slideLayout+xml" PartName="/ppt/slideLayouts/slideLayout140.xml"/>
  <Override ContentType="application/vnd.openxmlformats-officedocument.presentationml.slideLayout+xml" PartName="/ppt/slideLayouts/slideLayout264.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255.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317.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236.xml"/>
  <Override ContentType="application/vnd.openxmlformats-officedocument.presentationml.slideLayout+xml" PartName="/ppt/slideLayouts/slideLayout191.xml"/>
  <Override ContentType="application/vnd.openxmlformats-officedocument.presentationml.slideLayout+xml" PartName="/ppt/slideLayouts/slideLayout279.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240.xml"/>
  <Override ContentType="application/vnd.openxmlformats-officedocument.presentationml.slideLayout+xml" PartName="/ppt/slideLayouts/slideLayout15.xml"/>
  <Override ContentType="application/vnd.openxmlformats-officedocument.presentationml.slideLayout+xml" PartName="/ppt/slideLayouts/slideLayout283.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243.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28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06.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233.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292.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215.xml"/>
  <Override ContentType="application/vnd.openxmlformats-officedocument.presentationml.slideLayout+xml" PartName="/ppt/slideLayouts/slideLayout276.xml"/>
  <Override ContentType="application/vnd.openxmlformats-officedocument.presentationml.slideLayout+xml" PartName="/ppt/slideLayouts/slideLayout25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261.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312.xml"/>
  <Override ContentType="application/vnd.openxmlformats-officedocument.presentationml.slideLayout+xml" PartName="/ppt/slideLayouts/slideLayout209.xml"/>
  <Override ContentType="application/vnd.openxmlformats-officedocument.presentationml.slideLayout+xml" PartName="/ppt/slideLayouts/slideLayout227.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248.xml"/>
  <Override ContentType="application/vnd.openxmlformats-officedocument.presentationml.slideLayout+xml" PartName="/ppt/slideLayouts/slideLayout205.xml"/>
  <Override ContentType="application/vnd.openxmlformats-officedocument.presentationml.slideLayout+xml" PartName="/ppt/slideLayouts/slideLayout222.xml"/>
  <Override ContentType="application/vnd.openxmlformats-officedocument.presentationml.slideLayout+xml" PartName="/ppt/slideLayouts/slideLayout282.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265.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301.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297.xml"/>
  <Override ContentType="application/vnd.openxmlformats-officedocument.presentationml.slideLayout+xml" PartName="/ppt/slideLayouts/slideLayout211.xml"/>
  <Override ContentType="application/vnd.openxmlformats-officedocument.presentationml.slideLayout+xml" PartName="/ppt/slideLayouts/slideLayout100.xml"/>
  <Override ContentType="application/vnd.openxmlformats-officedocument.presentationml.slideLayout+xml" PartName="/ppt/slideLayouts/slideLayout237.xml"/>
  <Override ContentType="application/vnd.openxmlformats-officedocument.presentationml.slideLayout+xml" PartName="/ppt/slideLayouts/slideLayout143.xml"/>
  <Override ContentType="application/vnd.openxmlformats-officedocument.presentationml.slideLayout+xml" PartName="/ppt/slideLayouts/slideLayout271.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254.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316.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966" r:id="rId4"/>
    <p:sldMasterId id="2147483967" r:id="rId5"/>
    <p:sldMasterId id="2147483968" r:id="rId6"/>
    <p:sldMasterId id="2147483969" r:id="rId7"/>
    <p:sldMasterId id="2147483970" r:id="rId8"/>
    <p:sldMasterId id="2147483971" r:id="rId9"/>
    <p:sldMasterId id="2147483972"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Lst>
  <p:sldSz cy="5143500" cx="9144000"/>
  <p:notesSz cx="6858000" cy="9144000"/>
  <p:embeddedFontLst>
    <p:embeddedFont>
      <p:font typeface="Source Code Pro Light"/>
      <p:regular r:id="rId33"/>
      <p:bold r:id="rId34"/>
      <p:italic r:id="rId35"/>
      <p:boldItalic r:id="rId36"/>
    </p:embeddedFont>
    <p:embeddedFont>
      <p:font typeface="Teko"/>
      <p:regular r:id="rId37"/>
      <p:bold r:id="rId38"/>
    </p:embeddedFont>
    <p:embeddedFont>
      <p:font typeface="Source Code Pro ExtraLight"/>
      <p:regular r:id="rId39"/>
      <p:bold r:id="rId40"/>
      <p:italic r:id="rId41"/>
      <p:boldItalic r:id="rId42"/>
    </p:embeddedFont>
    <p:embeddedFont>
      <p:font typeface="Montserrat Medium"/>
      <p:regular r:id="rId43"/>
      <p:bold r:id="rId44"/>
      <p:italic r:id="rId45"/>
      <p:boldItalic r:id="rId46"/>
    </p:embeddedFont>
    <p:embeddedFont>
      <p:font typeface="Source Code Pro"/>
      <p:regular r:id="rId47"/>
      <p:bold r:id="rId48"/>
      <p:italic r:id="rId49"/>
      <p:boldItalic r:id="rId50"/>
    </p:embeddedFont>
    <p:embeddedFont>
      <p:font typeface="Teko Medium"/>
      <p:regular r:id="rId51"/>
      <p:bold r:id="rId52"/>
    </p:embeddedFont>
    <p:embeddedFont>
      <p:font typeface="Teko Light"/>
      <p:regular r:id="rId53"/>
      <p:bold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ExtraLight-bold.fntdata"/><Relationship Id="rId42" Type="http://schemas.openxmlformats.org/officeDocument/2006/relationships/font" Target="fonts/SourceCodeProExtraLight-boldItalic.fntdata"/><Relationship Id="rId41" Type="http://schemas.openxmlformats.org/officeDocument/2006/relationships/font" Target="fonts/SourceCodeProExtraLight-italic.fntdata"/><Relationship Id="rId44" Type="http://schemas.openxmlformats.org/officeDocument/2006/relationships/font" Target="fonts/MontserratMedium-bold.fntdata"/><Relationship Id="rId43" Type="http://schemas.openxmlformats.org/officeDocument/2006/relationships/font" Target="fonts/MontserratMedium-regular.fntdata"/><Relationship Id="rId46" Type="http://schemas.openxmlformats.org/officeDocument/2006/relationships/font" Target="fonts/MontserratMedium-boldItalic.fntdata"/><Relationship Id="rId45"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SourceCodePro-bold.fntdata"/><Relationship Id="rId47" Type="http://schemas.openxmlformats.org/officeDocument/2006/relationships/font" Target="fonts/SourceCodePro-regular.fntdata"/><Relationship Id="rId49" Type="http://schemas.openxmlformats.org/officeDocument/2006/relationships/font" Target="fonts/SourceCodePro-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font" Target="fonts/SourceCodeProLight-regular.fntdata"/><Relationship Id="rId32" Type="http://schemas.openxmlformats.org/officeDocument/2006/relationships/slide" Target="slides/slide21.xml"/><Relationship Id="rId35" Type="http://schemas.openxmlformats.org/officeDocument/2006/relationships/font" Target="fonts/SourceCodeProLight-italic.fntdata"/><Relationship Id="rId34" Type="http://schemas.openxmlformats.org/officeDocument/2006/relationships/font" Target="fonts/SourceCodeProLight-bold.fntdata"/><Relationship Id="rId37" Type="http://schemas.openxmlformats.org/officeDocument/2006/relationships/font" Target="fonts/Teko-regular.fntdata"/><Relationship Id="rId36" Type="http://schemas.openxmlformats.org/officeDocument/2006/relationships/font" Target="fonts/SourceCodeProLight-boldItalic.fntdata"/><Relationship Id="rId39" Type="http://schemas.openxmlformats.org/officeDocument/2006/relationships/font" Target="fonts/SourceCodeProExtraLight-regular.fntdata"/><Relationship Id="rId38" Type="http://schemas.openxmlformats.org/officeDocument/2006/relationships/font" Target="fonts/Teko-bold.fntdata"/><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font" Target="fonts/TekoMedium-regular.fntdata"/><Relationship Id="rId50" Type="http://schemas.openxmlformats.org/officeDocument/2006/relationships/font" Target="fonts/SourceCodePro-boldItalic.fntdata"/><Relationship Id="rId53" Type="http://schemas.openxmlformats.org/officeDocument/2006/relationships/font" Target="fonts/TekoLight-regular.fntdata"/><Relationship Id="rId52" Type="http://schemas.openxmlformats.org/officeDocument/2006/relationships/font" Target="fonts/TekoMedium-bold.fntdata"/><Relationship Id="rId11" Type="http://schemas.openxmlformats.org/officeDocument/2006/relationships/notesMaster" Target="notesMasters/notesMaster1.xml"/><Relationship Id="rId10" Type="http://schemas.openxmlformats.org/officeDocument/2006/relationships/slideMaster" Target="slideMasters/slideMaster7.xml"/><Relationship Id="rId54" Type="http://schemas.openxmlformats.org/officeDocument/2006/relationships/font" Target="fonts/TekoLight-bold.fntdata"/><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2" name="Shape 7632"/>
        <p:cNvGrpSpPr/>
        <p:nvPr/>
      </p:nvGrpSpPr>
      <p:grpSpPr>
        <a:xfrm>
          <a:off x="0" y="0"/>
          <a:ext cx="0" cy="0"/>
          <a:chOff x="0" y="0"/>
          <a:chExt cx="0" cy="0"/>
        </a:xfrm>
      </p:grpSpPr>
      <p:sp>
        <p:nvSpPr>
          <p:cNvPr id="7633" name="Google Shape;7633;g255ab710136_2_2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4" name="Google Shape;7634;g255ab710136_2_2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gm, we are group 1 and were will be presenting what we learned during our interview</a:t>
            </a:r>
            <a:r>
              <a:rPr lang="en">
                <a:solidFill>
                  <a:schemeClr val="dk1"/>
                </a:solidFill>
              </a:rPr>
              <a:t> with fta, current postdoc researcher at berkeley lab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7" name="Shape 8027"/>
        <p:cNvGrpSpPr/>
        <p:nvPr/>
      </p:nvGrpSpPr>
      <p:grpSpPr>
        <a:xfrm>
          <a:off x="0" y="0"/>
          <a:ext cx="0" cy="0"/>
          <a:chOff x="0" y="0"/>
          <a:chExt cx="0" cy="0"/>
        </a:xfrm>
      </p:grpSpPr>
      <p:sp>
        <p:nvSpPr>
          <p:cNvPr id="8028" name="Google Shape;8028;g255ab710136_2_249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9" name="Google Shape;8029;g255ab710136_2_249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explaining the terminology of deep inelastic scattering:</a:t>
            </a:r>
            <a:endParaRPr/>
          </a:p>
          <a:p>
            <a:pPr indent="-298450" lvl="0" marL="457200" rtl="0" algn="l">
              <a:spcBef>
                <a:spcPts val="0"/>
              </a:spcBef>
              <a:spcAft>
                <a:spcPts val="0"/>
              </a:spcAft>
              <a:buSzPts val="1100"/>
              <a:buChar char="-"/>
            </a:pPr>
            <a:r>
              <a:rPr lang="en"/>
              <a:t>scattering refers to </a:t>
            </a:r>
            <a:r>
              <a:rPr lang="en"/>
              <a:t>the</a:t>
            </a:r>
            <a:r>
              <a:rPr lang="en"/>
              <a:t> two particles that are collided in the experiment. this causes them to scatter, and the angles they deflect to can give info about the particles</a:t>
            </a:r>
            <a:endParaRPr/>
          </a:p>
          <a:p>
            <a:pPr indent="-298450" lvl="0" marL="457200" rtl="0" algn="l">
              <a:spcBef>
                <a:spcPts val="0"/>
              </a:spcBef>
              <a:spcAft>
                <a:spcPts val="0"/>
              </a:spcAft>
              <a:buSzPts val="1100"/>
              <a:buChar char="-"/>
            </a:pPr>
            <a:r>
              <a:rPr lang="en"/>
              <a:t>inelastic refers to the inelastic nature of the collision, which (remember from physics course) means that the particles lose </a:t>
            </a:r>
            <a:r>
              <a:rPr lang="en"/>
              <a:t>energy during the collision. that energy goes into creating other observable subatomic particles due to e=mc</a:t>
            </a:r>
            <a:r>
              <a:rPr baseline="30000" lang="en"/>
              <a:t>2</a:t>
            </a:r>
            <a:endParaRPr/>
          </a:p>
          <a:p>
            <a:pPr indent="-298450" lvl="0" marL="457200" rtl="0" algn="l">
              <a:spcBef>
                <a:spcPts val="0"/>
              </a:spcBef>
              <a:spcAft>
                <a:spcPts val="0"/>
              </a:spcAft>
              <a:buSzPts val="1100"/>
              <a:buChar char="-"/>
            </a:pPr>
            <a:r>
              <a:rPr lang="en"/>
              <a:t>the high energies contribute to the term “deep” which refers to the fact that this particle collision can probe deep into particles to give us information about them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9" name="Shape 8079"/>
        <p:cNvGrpSpPr/>
        <p:nvPr/>
      </p:nvGrpSpPr>
      <p:grpSpPr>
        <a:xfrm>
          <a:off x="0" y="0"/>
          <a:ext cx="0" cy="0"/>
          <a:chOff x="0" y="0"/>
          <a:chExt cx="0" cy="0"/>
        </a:xfrm>
      </p:grpSpPr>
      <p:sp>
        <p:nvSpPr>
          <p:cNvPr id="8080" name="Google Shape;8080;g255ab710136_2_27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1" name="Google Shape;8081;g255ab710136_2_27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dr acostas experiments, electrons are sent into protons to split them.</a:t>
            </a:r>
            <a:endParaRPr/>
          </a:p>
          <a:p>
            <a:pPr indent="0" lvl="0" marL="0" rtl="0" algn="l">
              <a:spcBef>
                <a:spcPts val="0"/>
              </a:spcBef>
              <a:spcAft>
                <a:spcPts val="0"/>
              </a:spcAft>
              <a:buNone/>
            </a:pPr>
            <a:r>
              <a:rPr lang="en"/>
              <a:t>we then observe the resulting behavior of the particles which were sent off in different directions as well as the particles that were created due to the energy lost in the collision, specificially the hadrons from quarks</a:t>
            </a:r>
            <a:endParaRPr/>
          </a:p>
          <a:p>
            <a:pPr indent="0" lvl="0" marL="0" rtl="0" algn="l">
              <a:spcBef>
                <a:spcPts val="0"/>
              </a:spcBef>
              <a:spcAft>
                <a:spcPts val="0"/>
              </a:spcAft>
              <a:buNone/>
            </a:pPr>
            <a:r>
              <a:rPr lang="en"/>
              <a:t>finally, we can characterize the particles using the data of the experiment, as well as algorithms and datasets, aided by the process of machine learning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9" name="Shape 8119"/>
        <p:cNvGrpSpPr/>
        <p:nvPr/>
      </p:nvGrpSpPr>
      <p:grpSpPr>
        <a:xfrm>
          <a:off x="0" y="0"/>
          <a:ext cx="0" cy="0"/>
          <a:chOff x="0" y="0"/>
          <a:chExt cx="0" cy="0"/>
        </a:xfrm>
      </p:grpSpPr>
      <p:sp>
        <p:nvSpPr>
          <p:cNvPr id="8120" name="Google Shape;8120;g255ab710136_2_18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1" name="Google Shape;8121;g255ab710136_2_18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1" name="Shape 8131"/>
        <p:cNvGrpSpPr/>
        <p:nvPr/>
      </p:nvGrpSpPr>
      <p:grpSpPr>
        <a:xfrm>
          <a:off x="0" y="0"/>
          <a:ext cx="0" cy="0"/>
          <a:chOff x="0" y="0"/>
          <a:chExt cx="0" cy="0"/>
        </a:xfrm>
      </p:grpSpPr>
      <p:sp>
        <p:nvSpPr>
          <p:cNvPr id="8132" name="Google Shape;8132;g255ab710136_2_288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33" name="Google Shape;8133;g255ab710136_2_28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Like doctoor acosta said before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5" name="Shape 8185"/>
        <p:cNvGrpSpPr/>
        <p:nvPr/>
      </p:nvGrpSpPr>
      <p:grpSpPr>
        <a:xfrm>
          <a:off x="0" y="0"/>
          <a:ext cx="0" cy="0"/>
          <a:chOff x="0" y="0"/>
          <a:chExt cx="0" cy="0"/>
        </a:xfrm>
      </p:grpSpPr>
      <p:sp>
        <p:nvSpPr>
          <p:cNvPr id="8186" name="Google Shape;8186;g255ab710136_2_30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7" name="Google Shape;8187;g255ab710136_2_30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9" name="Shape 8199"/>
        <p:cNvGrpSpPr/>
        <p:nvPr/>
      </p:nvGrpSpPr>
      <p:grpSpPr>
        <a:xfrm>
          <a:off x="0" y="0"/>
          <a:ext cx="0" cy="0"/>
          <a:chOff x="0" y="0"/>
          <a:chExt cx="0" cy="0"/>
        </a:xfrm>
      </p:grpSpPr>
      <p:sp>
        <p:nvSpPr>
          <p:cNvPr id="8200" name="Google Shape;8200;g255ab710136_2_31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01" name="Google Shape;8201;g255ab710136_2_31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1" name="Shape 8251"/>
        <p:cNvGrpSpPr/>
        <p:nvPr/>
      </p:nvGrpSpPr>
      <p:grpSpPr>
        <a:xfrm>
          <a:off x="0" y="0"/>
          <a:ext cx="0" cy="0"/>
          <a:chOff x="0" y="0"/>
          <a:chExt cx="0" cy="0"/>
        </a:xfrm>
      </p:grpSpPr>
      <p:sp>
        <p:nvSpPr>
          <p:cNvPr id="8252" name="Google Shape;8252;g255ab710136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3" name="Google Shape;8253;g255ab710136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4" name="Shape 8264"/>
        <p:cNvGrpSpPr/>
        <p:nvPr/>
      </p:nvGrpSpPr>
      <p:grpSpPr>
        <a:xfrm>
          <a:off x="0" y="0"/>
          <a:ext cx="0" cy="0"/>
          <a:chOff x="0" y="0"/>
          <a:chExt cx="0" cy="0"/>
        </a:xfrm>
      </p:grpSpPr>
      <p:sp>
        <p:nvSpPr>
          <p:cNvPr id="8265" name="Google Shape;8265;g255ab710136_2_328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66" name="Google Shape;8266;g255ab710136_2_328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identifying and classifying objects and cosmological events during surveys like the Baryon Oscillation Spectroscopic Survey (BOSS)</a:t>
            </a:r>
            <a:endParaRPr/>
          </a:p>
          <a:p>
            <a:pPr indent="-298450" lvl="0" marL="457200" rtl="0" algn="l">
              <a:spcBef>
                <a:spcPts val="0"/>
              </a:spcBef>
              <a:spcAft>
                <a:spcPts val="0"/>
              </a:spcAft>
              <a:buSzPts val="1100"/>
              <a:buChar char="-"/>
            </a:pPr>
            <a:r>
              <a:rPr lang="en"/>
              <a:t>To study day-to-day changes in the sun in an effort to understand solar weather.</a:t>
            </a:r>
            <a:endParaRPr/>
          </a:p>
          <a:p>
            <a:pPr indent="-298450" lvl="0" marL="457200" rtl="0" algn="l">
              <a:spcBef>
                <a:spcPts val="0"/>
              </a:spcBef>
              <a:spcAft>
                <a:spcPts val="0"/>
              </a:spcAft>
              <a:buSzPts val="1100"/>
              <a:buChar char="-"/>
            </a:pPr>
            <a:r>
              <a:rPr lang="en"/>
              <a:t>Detecting and classifying cosmological sources, extracting information from images, and optimizing observing strategies</a:t>
            </a:r>
            <a:endParaRPr/>
          </a:p>
          <a:p>
            <a:pPr indent="-298450" lvl="0" marL="457200" rtl="0" algn="l">
              <a:spcBef>
                <a:spcPts val="0"/>
              </a:spcBef>
              <a:spcAft>
                <a:spcPts val="0"/>
              </a:spcAft>
              <a:buSzPts val="1100"/>
              <a:buChar char="-"/>
            </a:pPr>
            <a:r>
              <a:rPr lang="en"/>
              <a:t>The detection and characterization of strong gravitational lenses applied to data from the Dark energy survey (DES) and Dark energy spectroscopic instrument (DESI)</a:t>
            </a:r>
            <a:endParaRPr/>
          </a:p>
          <a:p>
            <a:pPr indent="-298450" lvl="0" marL="457200" rtl="0" algn="l">
              <a:spcBef>
                <a:spcPts val="0"/>
              </a:spcBef>
              <a:spcAft>
                <a:spcPts val="0"/>
              </a:spcAft>
              <a:buSzPts val="1100"/>
              <a:buChar char="-"/>
            </a:pPr>
            <a:r>
              <a:rPr lang="en"/>
              <a:t>simulations can be used as a laboratory to identify unrecognized patterns that can help our understanding of the underlying mechanisms behind the physical process being studied.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8" name="Shape 8298"/>
        <p:cNvGrpSpPr/>
        <p:nvPr/>
      </p:nvGrpSpPr>
      <p:grpSpPr>
        <a:xfrm>
          <a:off x="0" y="0"/>
          <a:ext cx="0" cy="0"/>
          <a:chOff x="0" y="0"/>
          <a:chExt cx="0" cy="0"/>
        </a:xfrm>
      </p:grpSpPr>
      <p:sp>
        <p:nvSpPr>
          <p:cNvPr id="8299" name="Google Shape;8299;g255ab710136_2_34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0" name="Google Shape;8300;g255ab710136_2_34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ALL SILICON TRACKING DETECTOR</a:t>
            </a:r>
            <a:endParaRPr/>
          </a:p>
          <a:p>
            <a:pPr indent="-298450" lvl="0" marL="457200" rtl="0" algn="l">
              <a:spcBef>
                <a:spcPts val="0"/>
              </a:spcBef>
              <a:spcAft>
                <a:spcPts val="0"/>
              </a:spcAft>
              <a:buSzPts val="1100"/>
              <a:buChar char="-"/>
            </a:pPr>
            <a:r>
              <a:rPr lang="en"/>
              <a:t>Different from the usual machine learning experiments</a:t>
            </a:r>
            <a:endParaRPr/>
          </a:p>
          <a:p>
            <a:pPr indent="-298450" lvl="0" marL="457200" rtl="0" algn="l">
              <a:spcBef>
                <a:spcPts val="0"/>
              </a:spcBef>
              <a:spcAft>
                <a:spcPts val="0"/>
              </a:spcAft>
              <a:buSzPts val="1100"/>
              <a:buChar char="-"/>
            </a:pPr>
            <a:r>
              <a:rPr lang="en"/>
              <a:t>To study internal structure of proton and heavy nuclei</a:t>
            </a:r>
            <a:endParaRPr/>
          </a:p>
          <a:p>
            <a:pPr indent="-298450" lvl="0" marL="457200" rtl="0" algn="l">
              <a:spcBef>
                <a:spcPts val="0"/>
              </a:spcBef>
              <a:spcAft>
                <a:spcPts val="0"/>
              </a:spcAft>
              <a:buSzPts val="1100"/>
              <a:buChar char="-"/>
            </a:pPr>
            <a:r>
              <a:rPr lang="en"/>
              <a:t>Can fulfill several physics studies at the electron ion collider (EIC) like partonic structure of light and heavy ions, parton transport in nuclear matter, the hadronizaton process</a:t>
            </a:r>
            <a:endParaRPr/>
          </a:p>
          <a:p>
            <a:pPr indent="-298450" lvl="0" marL="457200" rtl="0" algn="l">
              <a:spcBef>
                <a:spcPts val="0"/>
              </a:spcBef>
              <a:spcAft>
                <a:spcPts val="0"/>
              </a:spcAft>
              <a:buSzPts val="1100"/>
              <a:buChar char="-"/>
            </a:pPr>
            <a:r>
              <a:rPr lang="en"/>
              <a:t>Makes use of the state-of-the-art technology to provide tracking with high resolution and good vertex reconstruction over a large range enabling measurements of heavy quarks.</a:t>
            </a:r>
            <a:endParaRPr/>
          </a:p>
          <a:p>
            <a:pPr indent="-298450" lvl="0" marL="457200" rtl="0" algn="l">
              <a:spcBef>
                <a:spcPts val="0"/>
              </a:spcBef>
              <a:spcAft>
                <a:spcPts val="0"/>
              </a:spcAft>
              <a:buSzPts val="1100"/>
              <a:buChar char="-"/>
            </a:pPr>
            <a:r>
              <a:rPr lang="en"/>
              <a:t>Aids the deep inelastic scattering experiment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7" name="Shape 8317"/>
        <p:cNvGrpSpPr/>
        <p:nvPr/>
      </p:nvGrpSpPr>
      <p:grpSpPr>
        <a:xfrm>
          <a:off x="0" y="0"/>
          <a:ext cx="0" cy="0"/>
          <a:chOff x="0" y="0"/>
          <a:chExt cx="0" cy="0"/>
        </a:xfrm>
      </p:grpSpPr>
      <p:sp>
        <p:nvSpPr>
          <p:cNvPr id="8318" name="Google Shape;8318;g255ab710136_2_210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19" name="Google Shape;8319;g255ab710136_2_210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4" name="Shape 7704"/>
        <p:cNvGrpSpPr/>
        <p:nvPr/>
      </p:nvGrpSpPr>
      <p:grpSpPr>
        <a:xfrm>
          <a:off x="0" y="0"/>
          <a:ext cx="0" cy="0"/>
          <a:chOff x="0" y="0"/>
          <a:chExt cx="0" cy="0"/>
        </a:xfrm>
      </p:grpSpPr>
      <p:sp>
        <p:nvSpPr>
          <p:cNvPr id="7705" name="Google Shape;7705;g255ab710136_2_35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06" name="Google Shape;7706;g255ab710136_2_35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1" name="Shape 8361"/>
        <p:cNvGrpSpPr/>
        <p:nvPr/>
      </p:nvGrpSpPr>
      <p:grpSpPr>
        <a:xfrm>
          <a:off x="0" y="0"/>
          <a:ext cx="0" cy="0"/>
          <a:chOff x="0" y="0"/>
          <a:chExt cx="0" cy="0"/>
        </a:xfrm>
      </p:grpSpPr>
      <p:sp>
        <p:nvSpPr>
          <p:cNvPr id="8362" name="Google Shape;8362;g255ab71013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3" name="Google Shape;8363;g255ab71013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Do research in undergrad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not majoring in physics, take physics classes for physics majors (rather than physics for engineers). it’ll be more difficult, but will give you ideas on what the major is like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Take classes that match your interests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intimidating to approach professors, office hours. they are always very preceptive, they are really accepting and help students out.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aim for research universities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summers after freshman year, join research programs. researches know skillsets and make things manageable for students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Projects take time, so keep that in mind when choosing which ones to do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1" name="Shape 8371"/>
        <p:cNvGrpSpPr/>
        <p:nvPr/>
      </p:nvGrpSpPr>
      <p:grpSpPr>
        <a:xfrm>
          <a:off x="0" y="0"/>
          <a:ext cx="0" cy="0"/>
          <a:chOff x="0" y="0"/>
          <a:chExt cx="0" cy="0"/>
        </a:xfrm>
      </p:grpSpPr>
      <p:sp>
        <p:nvSpPr>
          <p:cNvPr id="8372" name="Google Shape;8372;g255ab710136_2_23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3" name="Google Shape;8373;g255ab710136_2_23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5" name="Shape 7755"/>
        <p:cNvGrpSpPr/>
        <p:nvPr/>
      </p:nvGrpSpPr>
      <p:grpSpPr>
        <a:xfrm>
          <a:off x="0" y="0"/>
          <a:ext cx="0" cy="0"/>
          <a:chOff x="0" y="0"/>
          <a:chExt cx="0" cy="0"/>
        </a:xfrm>
      </p:grpSpPr>
      <p:sp>
        <p:nvSpPr>
          <p:cNvPr id="7756" name="Google Shape;7756;g255ab710136_2_39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7" name="Google Shape;7757;g255ab710136_2_39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7" name="Shape 7767"/>
        <p:cNvGrpSpPr/>
        <p:nvPr/>
      </p:nvGrpSpPr>
      <p:grpSpPr>
        <a:xfrm>
          <a:off x="0" y="0"/>
          <a:ext cx="0" cy="0"/>
          <a:chOff x="0" y="0"/>
          <a:chExt cx="0" cy="0"/>
        </a:xfrm>
      </p:grpSpPr>
      <p:sp>
        <p:nvSpPr>
          <p:cNvPr id="7768" name="Google Shape;7768;g255ab710136_2_6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69" name="Google Shape;7769;g255ab710136_2_6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Earned Bachelor of Science at Stony Brook University (2016)</a:t>
            </a:r>
            <a:endParaRPr/>
          </a:p>
          <a:p>
            <a:pPr indent="-298450" lvl="0" marL="457200" rtl="0" algn="l">
              <a:spcBef>
                <a:spcPts val="0"/>
              </a:spcBef>
              <a:spcAft>
                <a:spcPts val="0"/>
              </a:spcAft>
              <a:buSzPts val="1100"/>
              <a:buChar char="-"/>
            </a:pPr>
            <a:r>
              <a:rPr lang="en"/>
              <a:t>PhD at UC Berkeley (2021)</a:t>
            </a:r>
            <a:endParaRPr/>
          </a:p>
          <a:p>
            <a:pPr indent="-298450" lvl="0" marL="457200" rtl="0" algn="l">
              <a:spcBef>
                <a:spcPts val="0"/>
              </a:spcBef>
              <a:spcAft>
                <a:spcPts val="0"/>
              </a:spcAft>
              <a:buSzPts val="1100"/>
              <a:buChar char="-"/>
            </a:pPr>
            <a:r>
              <a:rPr lang="en"/>
              <a:t>Currently a postdoctoral fellow at UC Berkleley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2" name="Shape 7812"/>
        <p:cNvGrpSpPr/>
        <p:nvPr/>
      </p:nvGrpSpPr>
      <p:grpSpPr>
        <a:xfrm>
          <a:off x="0" y="0"/>
          <a:ext cx="0" cy="0"/>
          <a:chOff x="0" y="0"/>
          <a:chExt cx="0" cy="0"/>
        </a:xfrm>
      </p:grpSpPr>
      <p:sp>
        <p:nvSpPr>
          <p:cNvPr id="7813" name="Google Shape;7813;g255ab710136_2_10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4" name="Google Shape;7814;g255ab710136_2_10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Currently</a:t>
            </a:r>
            <a:r>
              <a:rPr lang="en">
                <a:solidFill>
                  <a:schemeClr val="dk1"/>
                </a:solidFill>
              </a:rPr>
              <a:t> working on projects that incorporate machine learning into research in particle physics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Inspired to do this by being short on time and having a lot of tedious work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Machine learning could do some of that tedious work for him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His job as a </a:t>
            </a:r>
            <a:r>
              <a:rPr lang="en">
                <a:solidFill>
                  <a:schemeClr val="dk1"/>
                </a:solidFill>
              </a:rPr>
              <a:t>postdoc has an open dialogue based on interest and skills, projects take time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side project using machine learning for the first time only during postdoc, studied pure physics up until that point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8" name="Shape 7888"/>
        <p:cNvGrpSpPr/>
        <p:nvPr/>
      </p:nvGrpSpPr>
      <p:grpSpPr>
        <a:xfrm>
          <a:off x="0" y="0"/>
          <a:ext cx="0" cy="0"/>
          <a:chOff x="0" y="0"/>
          <a:chExt cx="0" cy="0"/>
        </a:xfrm>
      </p:grpSpPr>
      <p:sp>
        <p:nvSpPr>
          <p:cNvPr id="7889" name="Google Shape;7889;g255ab710136_2_9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0" name="Google Shape;7890;g255ab710136_2_9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2" name="Shape 7912"/>
        <p:cNvGrpSpPr/>
        <p:nvPr/>
      </p:nvGrpSpPr>
      <p:grpSpPr>
        <a:xfrm>
          <a:off x="0" y="0"/>
          <a:ext cx="0" cy="0"/>
          <a:chOff x="0" y="0"/>
          <a:chExt cx="0" cy="0"/>
        </a:xfrm>
      </p:grpSpPr>
      <p:sp>
        <p:nvSpPr>
          <p:cNvPr id="7913" name="Google Shape;7913;g255ab710136_2_117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4" name="Google Shape;7914;g255ab710136_2_117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Dr. Acosta is currently using machine learning in deep inelastic scattering experiments. He has been studying </a:t>
            </a:r>
            <a:r>
              <a:rPr lang="en"/>
              <a:t>Proton electron collisions from an experiment in Germany</a:t>
            </a:r>
            <a:endParaRPr/>
          </a:p>
          <a:p>
            <a:pPr indent="0" lvl="0" marL="0" rtl="0" algn="l">
              <a:spcBef>
                <a:spcPts val="0"/>
              </a:spcBef>
              <a:spcAft>
                <a:spcPts val="0"/>
              </a:spcAft>
              <a:buClr>
                <a:schemeClr val="dk1"/>
              </a:buClr>
              <a:buSzPts val="1100"/>
              <a:buFont typeface="Arial"/>
              <a:buNone/>
            </a:pPr>
            <a:r>
              <a:rPr lang="en"/>
              <a:t>He has also used simulated data to help design the experiment </a:t>
            </a:r>
            <a:endParaRPr/>
          </a:p>
          <a:p>
            <a:pPr indent="0" lvl="0" marL="0" rtl="0" algn="l">
              <a:spcBef>
                <a:spcPts val="0"/>
              </a:spcBef>
              <a:spcAft>
                <a:spcPts val="0"/>
              </a:spcAft>
              <a:buClr>
                <a:schemeClr val="dk1"/>
              </a:buClr>
              <a:buSzPts val="1100"/>
              <a:buFont typeface="Arial"/>
              <a:buNone/>
            </a:pPr>
            <a:r>
              <a:rPr lang="en"/>
              <a:t>The high performance computing allows him to Compare methods and better analyze the data.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3" name="Shape 7923"/>
        <p:cNvGrpSpPr/>
        <p:nvPr/>
      </p:nvGrpSpPr>
      <p:grpSpPr>
        <a:xfrm>
          <a:off x="0" y="0"/>
          <a:ext cx="0" cy="0"/>
          <a:chOff x="0" y="0"/>
          <a:chExt cx="0" cy="0"/>
        </a:xfrm>
      </p:grpSpPr>
      <p:sp>
        <p:nvSpPr>
          <p:cNvPr id="7924" name="Google Shape;7924;g255ab710136_2_15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5" name="Google Shape;7925;g255ab710136_2_15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6" name="Shape 8016"/>
        <p:cNvGrpSpPr/>
        <p:nvPr/>
      </p:nvGrpSpPr>
      <p:grpSpPr>
        <a:xfrm>
          <a:off x="0" y="0"/>
          <a:ext cx="0" cy="0"/>
          <a:chOff x="0" y="0"/>
          <a:chExt cx="0" cy="0"/>
        </a:xfrm>
      </p:grpSpPr>
      <p:sp>
        <p:nvSpPr>
          <p:cNvPr id="8017" name="Google Shape;8017;g255ab710136_2_26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8" name="Google Shape;8018;g255ab710136_2_26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we understand what d.i.s. does, we can study its goals. most importantly, we want to understand more about subatomic particles, including the nuclear force between them that change their interactions and how they’re bound in the first place. dr. acosta’s experiments, for example, focus more on gluons, and how they make up the energy of outgoing matter in these experiments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5_1">
    <p:spTree>
      <p:nvGrpSpPr>
        <p:cNvPr id="2193" name="Shape 2193"/>
        <p:cNvGrpSpPr/>
        <p:nvPr/>
      </p:nvGrpSpPr>
      <p:grpSpPr>
        <a:xfrm>
          <a:off x="0" y="0"/>
          <a:ext cx="0" cy="0"/>
          <a:chOff x="0" y="0"/>
          <a:chExt cx="0" cy="0"/>
        </a:xfrm>
      </p:grpSpPr>
      <p:sp>
        <p:nvSpPr>
          <p:cNvPr id="2194" name="Google Shape;2194;p10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2195" name="Google Shape;2195;p103"/>
          <p:cNvGrpSpPr/>
          <p:nvPr/>
        </p:nvGrpSpPr>
        <p:grpSpPr>
          <a:xfrm>
            <a:off x="4672726" y="1652797"/>
            <a:ext cx="4108323" cy="3132999"/>
            <a:chOff x="5614975" y="2571738"/>
            <a:chExt cx="2725075" cy="2078413"/>
          </a:xfrm>
        </p:grpSpPr>
        <p:grpSp>
          <p:nvGrpSpPr>
            <p:cNvPr id="2196" name="Google Shape;2196;p103"/>
            <p:cNvGrpSpPr/>
            <p:nvPr/>
          </p:nvGrpSpPr>
          <p:grpSpPr>
            <a:xfrm>
              <a:off x="8301900" y="2571738"/>
              <a:ext cx="38150" cy="1997125"/>
              <a:chOff x="8301900" y="2571738"/>
              <a:chExt cx="38150" cy="1997125"/>
            </a:xfrm>
          </p:grpSpPr>
          <p:sp>
            <p:nvSpPr>
              <p:cNvPr id="2197" name="Google Shape;2197;p103"/>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103"/>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103"/>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03"/>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03"/>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03"/>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03"/>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03"/>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03"/>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03"/>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03"/>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03"/>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9" name="Google Shape;2209;p103"/>
            <p:cNvGrpSpPr/>
            <p:nvPr/>
          </p:nvGrpSpPr>
          <p:grpSpPr>
            <a:xfrm>
              <a:off x="5614975" y="4609225"/>
              <a:ext cx="2597125" cy="40925"/>
              <a:chOff x="5614975" y="4609225"/>
              <a:chExt cx="2597125" cy="40925"/>
            </a:xfrm>
          </p:grpSpPr>
          <p:sp>
            <p:nvSpPr>
              <p:cNvPr id="2210" name="Google Shape;2210;p103"/>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03"/>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03"/>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03"/>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03"/>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03"/>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03"/>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03"/>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103"/>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103"/>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103"/>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03"/>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22" name="Google Shape;2222;p103"/>
          <p:cNvGrpSpPr/>
          <p:nvPr/>
        </p:nvGrpSpPr>
        <p:grpSpPr>
          <a:xfrm>
            <a:off x="8669664" y="245588"/>
            <a:ext cx="228825" cy="228825"/>
            <a:chOff x="3023950" y="3689950"/>
            <a:chExt cx="316100" cy="316100"/>
          </a:xfrm>
        </p:grpSpPr>
        <p:sp>
          <p:nvSpPr>
            <p:cNvPr id="2223" name="Google Shape;2223;p10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10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10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6" name="Google Shape;2226;p103"/>
          <p:cNvGrpSpPr/>
          <p:nvPr/>
        </p:nvGrpSpPr>
        <p:grpSpPr>
          <a:xfrm>
            <a:off x="245739" y="245588"/>
            <a:ext cx="228825" cy="228825"/>
            <a:chOff x="3023950" y="3689950"/>
            <a:chExt cx="316100" cy="316100"/>
          </a:xfrm>
        </p:grpSpPr>
        <p:sp>
          <p:nvSpPr>
            <p:cNvPr id="2227" name="Google Shape;2227;p10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10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10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0" name="Google Shape;2230;p103"/>
          <p:cNvGrpSpPr/>
          <p:nvPr/>
        </p:nvGrpSpPr>
        <p:grpSpPr>
          <a:xfrm>
            <a:off x="245752" y="4669065"/>
            <a:ext cx="228825" cy="228856"/>
            <a:chOff x="3023950" y="3689950"/>
            <a:chExt cx="316100" cy="316100"/>
          </a:xfrm>
        </p:grpSpPr>
        <p:sp>
          <p:nvSpPr>
            <p:cNvPr id="2231" name="Google Shape;2231;p10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10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10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4" name="Google Shape;2234;p103"/>
          <p:cNvSpPr txBox="1"/>
          <p:nvPr>
            <p:ph idx="2" type="title"/>
          </p:nvPr>
        </p:nvSpPr>
        <p:spPr>
          <a:xfrm>
            <a:off x="1283324" y="31091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235" name="Google Shape;2235;p103"/>
          <p:cNvSpPr txBox="1"/>
          <p:nvPr>
            <p:ph idx="1" type="subTitle"/>
          </p:nvPr>
        </p:nvSpPr>
        <p:spPr>
          <a:xfrm>
            <a:off x="1055024" y="3695650"/>
            <a:ext cx="2793000" cy="614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36" name="Google Shape;2236;p103"/>
          <p:cNvSpPr txBox="1"/>
          <p:nvPr>
            <p:ph idx="3" type="title"/>
          </p:nvPr>
        </p:nvSpPr>
        <p:spPr>
          <a:xfrm>
            <a:off x="5518822" y="31091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237" name="Google Shape;2237;p103"/>
          <p:cNvSpPr txBox="1"/>
          <p:nvPr>
            <p:ph idx="4" type="subTitle"/>
          </p:nvPr>
        </p:nvSpPr>
        <p:spPr>
          <a:xfrm>
            <a:off x="5290525" y="3695650"/>
            <a:ext cx="2793000" cy="614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38" name="Google Shape;2238;p103"/>
          <p:cNvSpPr txBox="1"/>
          <p:nvPr>
            <p:ph hasCustomPrompt="1" idx="5" type="title"/>
          </p:nvPr>
        </p:nvSpPr>
        <p:spPr>
          <a:xfrm>
            <a:off x="1568024" y="1487672"/>
            <a:ext cx="17670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5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239" name="Google Shape;2239;p103"/>
          <p:cNvSpPr txBox="1"/>
          <p:nvPr>
            <p:ph hasCustomPrompt="1" idx="6" type="title"/>
          </p:nvPr>
        </p:nvSpPr>
        <p:spPr>
          <a:xfrm>
            <a:off x="5803522" y="1487672"/>
            <a:ext cx="1767000" cy="61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5000"/>
            </a:lvl1pPr>
            <a:lvl2pPr lvl="1" rtl="0" algn="ctr">
              <a:spcBef>
                <a:spcPts val="0"/>
              </a:spcBef>
              <a:spcAft>
                <a:spcPts val="0"/>
              </a:spcAft>
              <a:buClr>
                <a:schemeClr val="accent2"/>
              </a:buClr>
              <a:buSzPts val="4800"/>
              <a:buNone/>
              <a:defRPr sz="4800">
                <a:solidFill>
                  <a:schemeClr val="accent2"/>
                </a:solidFill>
              </a:defRPr>
            </a:lvl2pPr>
            <a:lvl3pPr lvl="2" rtl="0" algn="ctr">
              <a:spcBef>
                <a:spcPts val="0"/>
              </a:spcBef>
              <a:spcAft>
                <a:spcPts val="0"/>
              </a:spcAft>
              <a:buClr>
                <a:schemeClr val="accent2"/>
              </a:buClr>
              <a:buSzPts val="4800"/>
              <a:buNone/>
              <a:defRPr sz="4800">
                <a:solidFill>
                  <a:schemeClr val="accent2"/>
                </a:solidFill>
              </a:defRPr>
            </a:lvl3pPr>
            <a:lvl4pPr lvl="3" rtl="0" algn="ctr">
              <a:spcBef>
                <a:spcPts val="0"/>
              </a:spcBef>
              <a:spcAft>
                <a:spcPts val="0"/>
              </a:spcAft>
              <a:buClr>
                <a:schemeClr val="accent2"/>
              </a:buClr>
              <a:buSzPts val="4800"/>
              <a:buNone/>
              <a:defRPr sz="4800">
                <a:solidFill>
                  <a:schemeClr val="accent2"/>
                </a:solidFill>
              </a:defRPr>
            </a:lvl4pPr>
            <a:lvl5pPr lvl="4" rtl="0" algn="ctr">
              <a:spcBef>
                <a:spcPts val="0"/>
              </a:spcBef>
              <a:spcAft>
                <a:spcPts val="0"/>
              </a:spcAft>
              <a:buClr>
                <a:schemeClr val="accent2"/>
              </a:buClr>
              <a:buSzPts val="4800"/>
              <a:buNone/>
              <a:defRPr sz="4800">
                <a:solidFill>
                  <a:schemeClr val="accent2"/>
                </a:solidFill>
              </a:defRPr>
            </a:lvl5pPr>
            <a:lvl6pPr lvl="5" rtl="0" algn="ctr">
              <a:spcBef>
                <a:spcPts val="0"/>
              </a:spcBef>
              <a:spcAft>
                <a:spcPts val="0"/>
              </a:spcAft>
              <a:buClr>
                <a:schemeClr val="accent2"/>
              </a:buClr>
              <a:buSzPts val="4800"/>
              <a:buNone/>
              <a:defRPr sz="4800">
                <a:solidFill>
                  <a:schemeClr val="accent2"/>
                </a:solidFill>
              </a:defRPr>
            </a:lvl6pPr>
            <a:lvl7pPr lvl="6" rtl="0" algn="ctr">
              <a:spcBef>
                <a:spcPts val="0"/>
              </a:spcBef>
              <a:spcAft>
                <a:spcPts val="0"/>
              </a:spcAft>
              <a:buClr>
                <a:schemeClr val="accent2"/>
              </a:buClr>
              <a:buSzPts val="4800"/>
              <a:buNone/>
              <a:defRPr sz="4800">
                <a:solidFill>
                  <a:schemeClr val="accent2"/>
                </a:solidFill>
              </a:defRPr>
            </a:lvl7pPr>
            <a:lvl8pPr lvl="7" rtl="0" algn="ctr">
              <a:spcBef>
                <a:spcPts val="0"/>
              </a:spcBef>
              <a:spcAft>
                <a:spcPts val="0"/>
              </a:spcAft>
              <a:buClr>
                <a:schemeClr val="accent2"/>
              </a:buClr>
              <a:buSzPts val="4800"/>
              <a:buNone/>
              <a:defRPr sz="4800">
                <a:solidFill>
                  <a:schemeClr val="accent2"/>
                </a:solidFill>
              </a:defRPr>
            </a:lvl8pPr>
            <a:lvl9pPr lvl="8" rtl="0" algn="ctr">
              <a:spcBef>
                <a:spcPts val="0"/>
              </a:spcBef>
              <a:spcAft>
                <a:spcPts val="0"/>
              </a:spcAft>
              <a:buClr>
                <a:schemeClr val="accent2"/>
              </a:buClr>
              <a:buSzPts val="4800"/>
              <a:buNone/>
              <a:defRPr sz="4800">
                <a:solidFill>
                  <a:schemeClr val="accent2"/>
                </a:solidFill>
              </a:defRPr>
            </a:lvl9pPr>
          </a:lstStyle>
          <a:p>
            <a:r>
              <a:t>xx%</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19">
    <p:spTree>
      <p:nvGrpSpPr>
        <p:cNvPr id="2240" name="Shape 2240"/>
        <p:cNvGrpSpPr/>
        <p:nvPr/>
      </p:nvGrpSpPr>
      <p:grpSpPr>
        <a:xfrm>
          <a:off x="0" y="0"/>
          <a:ext cx="0" cy="0"/>
          <a:chOff x="0" y="0"/>
          <a:chExt cx="0" cy="0"/>
        </a:xfrm>
      </p:grpSpPr>
      <p:sp>
        <p:nvSpPr>
          <p:cNvPr id="2241" name="Google Shape;2241;p104"/>
          <p:cNvSpPr txBox="1"/>
          <p:nvPr>
            <p:ph idx="1" type="subTitle"/>
          </p:nvPr>
        </p:nvSpPr>
        <p:spPr>
          <a:xfrm>
            <a:off x="965321" y="1905300"/>
            <a:ext cx="2359500" cy="5994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42" name="Google Shape;2242;p104"/>
          <p:cNvSpPr txBox="1"/>
          <p:nvPr>
            <p:ph hasCustomPrompt="1" type="title"/>
          </p:nvPr>
        </p:nvSpPr>
        <p:spPr>
          <a:xfrm>
            <a:off x="965321" y="1062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2243" name="Google Shape;2243;p104"/>
          <p:cNvSpPr txBox="1"/>
          <p:nvPr>
            <p:ph idx="2" type="subTitle"/>
          </p:nvPr>
        </p:nvSpPr>
        <p:spPr>
          <a:xfrm>
            <a:off x="948600" y="3636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44" name="Google Shape;2244;p104"/>
          <p:cNvSpPr txBox="1"/>
          <p:nvPr>
            <p:ph hasCustomPrompt="1" idx="3" type="title"/>
          </p:nvPr>
        </p:nvSpPr>
        <p:spPr>
          <a:xfrm>
            <a:off x="948600" y="2793275"/>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2245" name="Google Shape;2245;p104"/>
          <p:cNvSpPr txBox="1"/>
          <p:nvPr>
            <p:ph idx="4" type="subTitle"/>
          </p:nvPr>
        </p:nvSpPr>
        <p:spPr>
          <a:xfrm>
            <a:off x="5835900" y="3636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46" name="Google Shape;2246;p104"/>
          <p:cNvSpPr txBox="1"/>
          <p:nvPr>
            <p:ph hasCustomPrompt="1" idx="5" type="title"/>
          </p:nvPr>
        </p:nvSpPr>
        <p:spPr>
          <a:xfrm>
            <a:off x="5835900" y="2793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grpSp>
        <p:nvGrpSpPr>
          <p:cNvPr id="2247" name="Google Shape;2247;p104"/>
          <p:cNvGrpSpPr/>
          <p:nvPr/>
        </p:nvGrpSpPr>
        <p:grpSpPr>
          <a:xfrm>
            <a:off x="8669664" y="245588"/>
            <a:ext cx="228825" cy="228825"/>
            <a:chOff x="3023950" y="3689950"/>
            <a:chExt cx="316100" cy="316100"/>
          </a:xfrm>
        </p:grpSpPr>
        <p:sp>
          <p:nvSpPr>
            <p:cNvPr id="2248" name="Google Shape;2248;p10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10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10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1" name="Google Shape;2251;p104"/>
          <p:cNvGrpSpPr/>
          <p:nvPr/>
        </p:nvGrpSpPr>
        <p:grpSpPr>
          <a:xfrm>
            <a:off x="8669427" y="4669065"/>
            <a:ext cx="228825" cy="228856"/>
            <a:chOff x="3023950" y="3689950"/>
            <a:chExt cx="316100" cy="316100"/>
          </a:xfrm>
        </p:grpSpPr>
        <p:sp>
          <p:nvSpPr>
            <p:cNvPr id="2252" name="Google Shape;2252;p10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10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10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5" name="Google Shape;2255;p104"/>
          <p:cNvGrpSpPr/>
          <p:nvPr/>
        </p:nvGrpSpPr>
        <p:grpSpPr>
          <a:xfrm>
            <a:off x="245739" y="245588"/>
            <a:ext cx="228825" cy="228825"/>
            <a:chOff x="3023950" y="3689950"/>
            <a:chExt cx="316100" cy="316100"/>
          </a:xfrm>
        </p:grpSpPr>
        <p:sp>
          <p:nvSpPr>
            <p:cNvPr id="2256" name="Google Shape;2256;p10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10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0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9" name="Google Shape;2259;p104"/>
          <p:cNvGrpSpPr/>
          <p:nvPr/>
        </p:nvGrpSpPr>
        <p:grpSpPr>
          <a:xfrm>
            <a:off x="245752" y="4669065"/>
            <a:ext cx="228825" cy="228856"/>
            <a:chOff x="3023950" y="3689950"/>
            <a:chExt cx="316100" cy="316100"/>
          </a:xfrm>
        </p:grpSpPr>
        <p:sp>
          <p:nvSpPr>
            <p:cNvPr id="2260" name="Google Shape;2260;p10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10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10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3" name="Google Shape;2263;p104"/>
          <p:cNvSpPr txBox="1"/>
          <p:nvPr>
            <p:ph idx="6" type="subTitle"/>
          </p:nvPr>
        </p:nvSpPr>
        <p:spPr>
          <a:xfrm>
            <a:off x="5835900" y="1905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64" name="Google Shape;2264;p104"/>
          <p:cNvSpPr txBox="1"/>
          <p:nvPr>
            <p:ph hasCustomPrompt="1" idx="7" type="title"/>
          </p:nvPr>
        </p:nvSpPr>
        <p:spPr>
          <a:xfrm>
            <a:off x="5835900" y="1062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3">
  <p:cSld name="CUSTOM_19_1">
    <p:spTree>
      <p:nvGrpSpPr>
        <p:cNvPr id="2265" name="Shape 2265"/>
        <p:cNvGrpSpPr/>
        <p:nvPr/>
      </p:nvGrpSpPr>
      <p:grpSpPr>
        <a:xfrm>
          <a:off x="0" y="0"/>
          <a:ext cx="0" cy="0"/>
          <a:chOff x="0" y="0"/>
          <a:chExt cx="0" cy="0"/>
        </a:xfrm>
      </p:grpSpPr>
      <p:sp>
        <p:nvSpPr>
          <p:cNvPr id="2266" name="Google Shape;2266;p105"/>
          <p:cNvSpPr txBox="1"/>
          <p:nvPr>
            <p:ph idx="1" type="subTitle"/>
          </p:nvPr>
        </p:nvSpPr>
        <p:spPr>
          <a:xfrm>
            <a:off x="1129480" y="2743911"/>
            <a:ext cx="6889800" cy="297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67" name="Google Shape;2267;p105"/>
          <p:cNvSpPr txBox="1"/>
          <p:nvPr>
            <p:ph hasCustomPrompt="1" type="title"/>
          </p:nvPr>
        </p:nvSpPr>
        <p:spPr>
          <a:xfrm>
            <a:off x="1129475" y="2034100"/>
            <a:ext cx="68898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2268" name="Google Shape;2268;p105"/>
          <p:cNvSpPr txBox="1"/>
          <p:nvPr>
            <p:ph idx="2" type="subTitle"/>
          </p:nvPr>
        </p:nvSpPr>
        <p:spPr>
          <a:xfrm>
            <a:off x="1129474" y="3924089"/>
            <a:ext cx="4322100" cy="35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69" name="Google Shape;2269;p105"/>
          <p:cNvSpPr txBox="1"/>
          <p:nvPr>
            <p:ph hasCustomPrompt="1" idx="3" type="title"/>
          </p:nvPr>
        </p:nvSpPr>
        <p:spPr>
          <a:xfrm>
            <a:off x="1129475" y="3214200"/>
            <a:ext cx="43221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2270" name="Google Shape;2270;p105"/>
          <p:cNvSpPr txBox="1"/>
          <p:nvPr>
            <p:ph idx="4" type="subTitle"/>
          </p:nvPr>
        </p:nvSpPr>
        <p:spPr>
          <a:xfrm>
            <a:off x="3697050" y="1482300"/>
            <a:ext cx="4322100" cy="35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71" name="Google Shape;2271;p105"/>
          <p:cNvSpPr txBox="1"/>
          <p:nvPr>
            <p:ph hasCustomPrompt="1" idx="5" type="title"/>
          </p:nvPr>
        </p:nvSpPr>
        <p:spPr>
          <a:xfrm>
            <a:off x="3697050" y="791750"/>
            <a:ext cx="43221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grpSp>
        <p:nvGrpSpPr>
          <p:cNvPr id="2272" name="Google Shape;2272;p105"/>
          <p:cNvGrpSpPr/>
          <p:nvPr/>
        </p:nvGrpSpPr>
        <p:grpSpPr>
          <a:xfrm>
            <a:off x="8669664" y="245588"/>
            <a:ext cx="228825" cy="228825"/>
            <a:chOff x="3023950" y="3689950"/>
            <a:chExt cx="316100" cy="316100"/>
          </a:xfrm>
        </p:grpSpPr>
        <p:sp>
          <p:nvSpPr>
            <p:cNvPr id="2273" name="Google Shape;2273;p10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0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10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6" name="Google Shape;2276;p105"/>
          <p:cNvGrpSpPr/>
          <p:nvPr/>
        </p:nvGrpSpPr>
        <p:grpSpPr>
          <a:xfrm>
            <a:off x="245752" y="4669065"/>
            <a:ext cx="228825" cy="228856"/>
            <a:chOff x="3023950" y="3689950"/>
            <a:chExt cx="316100" cy="316100"/>
          </a:xfrm>
        </p:grpSpPr>
        <p:sp>
          <p:nvSpPr>
            <p:cNvPr id="2277" name="Google Shape;2277;p10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10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0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0" name="Google Shape;2280;p105"/>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2281" name="Shape 2281"/>
        <p:cNvGrpSpPr/>
        <p:nvPr/>
      </p:nvGrpSpPr>
      <p:grpSpPr>
        <a:xfrm>
          <a:off x="0" y="0"/>
          <a:ext cx="0" cy="0"/>
          <a:chOff x="0" y="0"/>
          <a:chExt cx="0" cy="0"/>
        </a:xfrm>
      </p:grpSpPr>
      <p:sp>
        <p:nvSpPr>
          <p:cNvPr id="2282" name="Google Shape;2282;p10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2283" name="Google Shape;2283;p106"/>
          <p:cNvSpPr txBox="1"/>
          <p:nvPr>
            <p:ph idx="2" type="title"/>
          </p:nvPr>
        </p:nvSpPr>
        <p:spPr>
          <a:xfrm>
            <a:off x="815400" y="1660725"/>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284" name="Google Shape;2284;p106"/>
          <p:cNvSpPr txBox="1"/>
          <p:nvPr>
            <p:ph idx="3" type="title"/>
          </p:nvPr>
        </p:nvSpPr>
        <p:spPr>
          <a:xfrm>
            <a:off x="3432075" y="166070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285" name="Google Shape;2285;p106"/>
          <p:cNvSpPr txBox="1"/>
          <p:nvPr>
            <p:ph idx="4" type="title"/>
          </p:nvPr>
        </p:nvSpPr>
        <p:spPr>
          <a:xfrm>
            <a:off x="6019850" y="166070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286" name="Google Shape;2286;p106"/>
          <p:cNvSpPr txBox="1"/>
          <p:nvPr>
            <p:ph idx="1" type="subTitle"/>
          </p:nvPr>
        </p:nvSpPr>
        <p:spPr>
          <a:xfrm>
            <a:off x="815550" y="2189418"/>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87" name="Google Shape;2287;p106"/>
          <p:cNvSpPr txBox="1"/>
          <p:nvPr>
            <p:ph idx="5" type="subTitle"/>
          </p:nvPr>
        </p:nvSpPr>
        <p:spPr>
          <a:xfrm>
            <a:off x="3432213" y="218942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88" name="Google Shape;2288;p106"/>
          <p:cNvSpPr txBox="1"/>
          <p:nvPr>
            <p:ph idx="6" type="subTitle"/>
          </p:nvPr>
        </p:nvSpPr>
        <p:spPr>
          <a:xfrm>
            <a:off x="6019850" y="218942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89" name="Google Shape;2289;p106"/>
          <p:cNvSpPr txBox="1"/>
          <p:nvPr>
            <p:ph idx="7" type="title"/>
          </p:nvPr>
        </p:nvSpPr>
        <p:spPr>
          <a:xfrm>
            <a:off x="815400" y="3138375"/>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290" name="Google Shape;2290;p106"/>
          <p:cNvSpPr txBox="1"/>
          <p:nvPr>
            <p:ph idx="8" type="title"/>
          </p:nvPr>
        </p:nvSpPr>
        <p:spPr>
          <a:xfrm>
            <a:off x="3432075" y="313835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291" name="Google Shape;2291;p106"/>
          <p:cNvSpPr txBox="1"/>
          <p:nvPr>
            <p:ph idx="9" type="title"/>
          </p:nvPr>
        </p:nvSpPr>
        <p:spPr>
          <a:xfrm>
            <a:off x="6019850" y="313835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292" name="Google Shape;2292;p106"/>
          <p:cNvSpPr txBox="1"/>
          <p:nvPr>
            <p:ph idx="13" type="subTitle"/>
          </p:nvPr>
        </p:nvSpPr>
        <p:spPr>
          <a:xfrm>
            <a:off x="815550" y="3667068"/>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93" name="Google Shape;2293;p106"/>
          <p:cNvSpPr txBox="1"/>
          <p:nvPr>
            <p:ph idx="14" type="subTitle"/>
          </p:nvPr>
        </p:nvSpPr>
        <p:spPr>
          <a:xfrm>
            <a:off x="3432213" y="366707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94" name="Google Shape;2294;p106"/>
          <p:cNvSpPr txBox="1"/>
          <p:nvPr>
            <p:ph idx="15" type="subTitle"/>
          </p:nvPr>
        </p:nvSpPr>
        <p:spPr>
          <a:xfrm>
            <a:off x="6019850" y="366707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295" name="Google Shape;2295;p106"/>
          <p:cNvGrpSpPr/>
          <p:nvPr/>
        </p:nvGrpSpPr>
        <p:grpSpPr>
          <a:xfrm>
            <a:off x="8669664" y="245588"/>
            <a:ext cx="228825" cy="228825"/>
            <a:chOff x="3023950" y="3689950"/>
            <a:chExt cx="316100" cy="316100"/>
          </a:xfrm>
        </p:grpSpPr>
        <p:sp>
          <p:nvSpPr>
            <p:cNvPr id="2296" name="Google Shape;2296;p10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0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0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9" name="Google Shape;2299;p106"/>
          <p:cNvGrpSpPr/>
          <p:nvPr/>
        </p:nvGrpSpPr>
        <p:grpSpPr>
          <a:xfrm>
            <a:off x="8669427" y="4669065"/>
            <a:ext cx="228825" cy="228856"/>
            <a:chOff x="3023950" y="3689950"/>
            <a:chExt cx="316100" cy="316100"/>
          </a:xfrm>
        </p:grpSpPr>
        <p:sp>
          <p:nvSpPr>
            <p:cNvPr id="2300" name="Google Shape;2300;p10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0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0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3" name="Google Shape;2303;p106"/>
          <p:cNvGrpSpPr/>
          <p:nvPr/>
        </p:nvGrpSpPr>
        <p:grpSpPr>
          <a:xfrm>
            <a:off x="245739" y="245588"/>
            <a:ext cx="228825" cy="228825"/>
            <a:chOff x="3023950" y="3689950"/>
            <a:chExt cx="316100" cy="316100"/>
          </a:xfrm>
        </p:grpSpPr>
        <p:sp>
          <p:nvSpPr>
            <p:cNvPr id="2304" name="Google Shape;2304;p10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10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10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7" name="Google Shape;2307;p106"/>
          <p:cNvGrpSpPr/>
          <p:nvPr/>
        </p:nvGrpSpPr>
        <p:grpSpPr>
          <a:xfrm>
            <a:off x="245752" y="4669065"/>
            <a:ext cx="228825" cy="228856"/>
            <a:chOff x="3023950" y="3689950"/>
            <a:chExt cx="316100" cy="316100"/>
          </a:xfrm>
        </p:grpSpPr>
        <p:sp>
          <p:nvSpPr>
            <p:cNvPr id="2308" name="Google Shape;2308;p10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0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0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1" name="Google Shape;2311;p106"/>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7">
    <p:spTree>
      <p:nvGrpSpPr>
        <p:cNvPr id="2312" name="Shape 2312"/>
        <p:cNvGrpSpPr/>
        <p:nvPr/>
      </p:nvGrpSpPr>
      <p:grpSpPr>
        <a:xfrm>
          <a:off x="0" y="0"/>
          <a:ext cx="0" cy="0"/>
          <a:chOff x="0" y="0"/>
          <a:chExt cx="0" cy="0"/>
        </a:xfrm>
      </p:grpSpPr>
      <p:sp>
        <p:nvSpPr>
          <p:cNvPr id="2313" name="Google Shape;2313;p107"/>
          <p:cNvSpPr txBox="1"/>
          <p:nvPr>
            <p:ph type="title"/>
          </p:nvPr>
        </p:nvSpPr>
        <p:spPr>
          <a:xfrm>
            <a:off x="5273025" y="896400"/>
            <a:ext cx="3048300" cy="3350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grpSp>
        <p:nvGrpSpPr>
          <p:cNvPr id="2314" name="Google Shape;2314;p107"/>
          <p:cNvGrpSpPr/>
          <p:nvPr/>
        </p:nvGrpSpPr>
        <p:grpSpPr>
          <a:xfrm>
            <a:off x="4675037" y="1648692"/>
            <a:ext cx="4108323" cy="3132999"/>
            <a:chOff x="5614975" y="2571738"/>
            <a:chExt cx="2725075" cy="2078413"/>
          </a:xfrm>
        </p:grpSpPr>
        <p:grpSp>
          <p:nvGrpSpPr>
            <p:cNvPr id="2315" name="Google Shape;2315;p107"/>
            <p:cNvGrpSpPr/>
            <p:nvPr/>
          </p:nvGrpSpPr>
          <p:grpSpPr>
            <a:xfrm>
              <a:off x="8301900" y="2571738"/>
              <a:ext cx="38150" cy="1997125"/>
              <a:chOff x="8301900" y="2571738"/>
              <a:chExt cx="38150" cy="1997125"/>
            </a:xfrm>
          </p:grpSpPr>
          <p:sp>
            <p:nvSpPr>
              <p:cNvPr id="2316" name="Google Shape;2316;p107"/>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107"/>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107"/>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107"/>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107"/>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07"/>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07"/>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107"/>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107"/>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07"/>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107"/>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07"/>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8" name="Google Shape;2328;p107"/>
            <p:cNvGrpSpPr/>
            <p:nvPr/>
          </p:nvGrpSpPr>
          <p:grpSpPr>
            <a:xfrm>
              <a:off x="5614975" y="4609225"/>
              <a:ext cx="2597125" cy="40925"/>
              <a:chOff x="5614975" y="4609225"/>
              <a:chExt cx="2597125" cy="40925"/>
            </a:xfrm>
          </p:grpSpPr>
          <p:sp>
            <p:nvSpPr>
              <p:cNvPr id="2329" name="Google Shape;2329;p107"/>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107"/>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107"/>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107"/>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107"/>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107"/>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107"/>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107"/>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107"/>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107"/>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107"/>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07"/>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41" name="Google Shape;2341;p107"/>
          <p:cNvGrpSpPr/>
          <p:nvPr/>
        </p:nvGrpSpPr>
        <p:grpSpPr>
          <a:xfrm>
            <a:off x="8669664" y="245588"/>
            <a:ext cx="228825" cy="228825"/>
            <a:chOff x="3023950" y="3689950"/>
            <a:chExt cx="316100" cy="316100"/>
          </a:xfrm>
        </p:grpSpPr>
        <p:sp>
          <p:nvSpPr>
            <p:cNvPr id="2342" name="Google Shape;2342;p10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10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0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5" name="Google Shape;2345;p107"/>
          <p:cNvGrpSpPr/>
          <p:nvPr/>
        </p:nvGrpSpPr>
        <p:grpSpPr>
          <a:xfrm>
            <a:off x="245739" y="245588"/>
            <a:ext cx="228825" cy="228825"/>
            <a:chOff x="3023950" y="3689950"/>
            <a:chExt cx="316100" cy="316100"/>
          </a:xfrm>
        </p:grpSpPr>
        <p:sp>
          <p:nvSpPr>
            <p:cNvPr id="2346" name="Google Shape;2346;p10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10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10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9" name="Google Shape;2349;p107"/>
          <p:cNvGrpSpPr/>
          <p:nvPr/>
        </p:nvGrpSpPr>
        <p:grpSpPr>
          <a:xfrm>
            <a:off x="245752" y="4669065"/>
            <a:ext cx="228825" cy="228856"/>
            <a:chOff x="3023950" y="3689950"/>
            <a:chExt cx="316100" cy="316100"/>
          </a:xfrm>
        </p:grpSpPr>
        <p:sp>
          <p:nvSpPr>
            <p:cNvPr id="2350" name="Google Shape;2350;p10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0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0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CUSTOM_18">
    <p:spTree>
      <p:nvGrpSpPr>
        <p:cNvPr id="2353" name="Shape 2353"/>
        <p:cNvGrpSpPr/>
        <p:nvPr/>
      </p:nvGrpSpPr>
      <p:grpSpPr>
        <a:xfrm>
          <a:off x="0" y="0"/>
          <a:ext cx="0" cy="0"/>
          <a:chOff x="0" y="0"/>
          <a:chExt cx="0" cy="0"/>
        </a:xfrm>
      </p:grpSpPr>
      <p:sp>
        <p:nvSpPr>
          <p:cNvPr id="2354" name="Google Shape;2354;p108"/>
          <p:cNvSpPr txBox="1"/>
          <p:nvPr>
            <p:ph type="title"/>
          </p:nvPr>
        </p:nvSpPr>
        <p:spPr>
          <a:xfrm>
            <a:off x="3795025" y="1271625"/>
            <a:ext cx="4629000" cy="1913400"/>
          </a:xfrm>
          <a:prstGeom prst="rect">
            <a:avLst/>
          </a:prstGeom>
        </p:spPr>
        <p:txBody>
          <a:bodyPr anchorCtr="0" anchor="ctr" bIns="91425" lIns="91425" spcFirstLastPara="1" rIns="91425" wrap="square" tIns="91425">
            <a:noAutofit/>
          </a:bodyPr>
          <a:lstStyle>
            <a:lvl1pPr lvl="0" rtl="0" algn="ctr">
              <a:lnSpc>
                <a:spcPct val="70000"/>
              </a:lnSpc>
              <a:spcBef>
                <a:spcPts val="0"/>
              </a:spcBef>
              <a:spcAft>
                <a:spcPts val="0"/>
              </a:spcAft>
              <a:buSzPts val="7200"/>
              <a:buNone/>
              <a:defRPr sz="72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355" name="Google Shape;2355;p108"/>
          <p:cNvSpPr txBox="1"/>
          <p:nvPr>
            <p:ph idx="1" type="subTitle"/>
          </p:nvPr>
        </p:nvSpPr>
        <p:spPr>
          <a:xfrm>
            <a:off x="4103250" y="3390475"/>
            <a:ext cx="39876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356" name="Google Shape;2356;p108"/>
          <p:cNvGrpSpPr/>
          <p:nvPr/>
        </p:nvGrpSpPr>
        <p:grpSpPr>
          <a:xfrm>
            <a:off x="245739" y="245588"/>
            <a:ext cx="8652750" cy="4652334"/>
            <a:chOff x="245739" y="245588"/>
            <a:chExt cx="8652750" cy="4652334"/>
          </a:xfrm>
        </p:grpSpPr>
        <p:grpSp>
          <p:nvGrpSpPr>
            <p:cNvPr id="2357" name="Google Shape;2357;p108"/>
            <p:cNvGrpSpPr/>
            <p:nvPr/>
          </p:nvGrpSpPr>
          <p:grpSpPr>
            <a:xfrm>
              <a:off x="8669664" y="245588"/>
              <a:ext cx="228825" cy="228825"/>
              <a:chOff x="3023950" y="3689950"/>
              <a:chExt cx="316100" cy="316100"/>
            </a:xfrm>
          </p:grpSpPr>
          <p:sp>
            <p:nvSpPr>
              <p:cNvPr id="2358" name="Google Shape;2358;p10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10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10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1" name="Google Shape;2361;p108"/>
            <p:cNvGrpSpPr/>
            <p:nvPr/>
          </p:nvGrpSpPr>
          <p:grpSpPr>
            <a:xfrm>
              <a:off x="8669427" y="4669065"/>
              <a:ext cx="228825" cy="228856"/>
              <a:chOff x="3023950" y="3689950"/>
              <a:chExt cx="316100" cy="316100"/>
            </a:xfrm>
          </p:grpSpPr>
          <p:sp>
            <p:nvSpPr>
              <p:cNvPr id="2362" name="Google Shape;2362;p10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10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10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5" name="Google Shape;2365;p108"/>
            <p:cNvGrpSpPr/>
            <p:nvPr/>
          </p:nvGrpSpPr>
          <p:grpSpPr>
            <a:xfrm>
              <a:off x="245739" y="245588"/>
              <a:ext cx="228825" cy="228825"/>
              <a:chOff x="3023950" y="3689950"/>
              <a:chExt cx="316100" cy="316100"/>
            </a:xfrm>
          </p:grpSpPr>
          <p:sp>
            <p:nvSpPr>
              <p:cNvPr id="2366" name="Google Shape;2366;p10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10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10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9" name="Google Shape;2369;p108"/>
            <p:cNvGrpSpPr/>
            <p:nvPr/>
          </p:nvGrpSpPr>
          <p:grpSpPr>
            <a:xfrm>
              <a:off x="245752" y="4669065"/>
              <a:ext cx="228825" cy="228856"/>
              <a:chOff x="3023950" y="3689950"/>
              <a:chExt cx="316100" cy="316100"/>
            </a:xfrm>
          </p:grpSpPr>
          <p:sp>
            <p:nvSpPr>
              <p:cNvPr id="2370" name="Google Shape;2370;p10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0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0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9">
    <p:spTree>
      <p:nvGrpSpPr>
        <p:cNvPr id="2373" name="Shape 2373"/>
        <p:cNvGrpSpPr/>
        <p:nvPr/>
      </p:nvGrpSpPr>
      <p:grpSpPr>
        <a:xfrm>
          <a:off x="0" y="0"/>
          <a:ext cx="0" cy="0"/>
          <a:chOff x="0" y="0"/>
          <a:chExt cx="0" cy="0"/>
        </a:xfrm>
      </p:grpSpPr>
      <p:sp>
        <p:nvSpPr>
          <p:cNvPr id="2374" name="Google Shape;2374;p109"/>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2375" name="Google Shape;2375;p109"/>
          <p:cNvGrpSpPr/>
          <p:nvPr/>
        </p:nvGrpSpPr>
        <p:grpSpPr>
          <a:xfrm>
            <a:off x="4672726" y="1652797"/>
            <a:ext cx="4108323" cy="3132999"/>
            <a:chOff x="5614975" y="2571738"/>
            <a:chExt cx="2725075" cy="2078413"/>
          </a:xfrm>
        </p:grpSpPr>
        <p:grpSp>
          <p:nvGrpSpPr>
            <p:cNvPr id="2376" name="Google Shape;2376;p109"/>
            <p:cNvGrpSpPr/>
            <p:nvPr/>
          </p:nvGrpSpPr>
          <p:grpSpPr>
            <a:xfrm>
              <a:off x="8301900" y="2571738"/>
              <a:ext cx="38150" cy="1997125"/>
              <a:chOff x="8301900" y="2571738"/>
              <a:chExt cx="38150" cy="1997125"/>
            </a:xfrm>
          </p:grpSpPr>
          <p:sp>
            <p:nvSpPr>
              <p:cNvPr id="2377" name="Google Shape;2377;p109"/>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109"/>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109"/>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109"/>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109"/>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09"/>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109"/>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109"/>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109"/>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109"/>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109"/>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109"/>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9" name="Google Shape;2389;p109"/>
            <p:cNvGrpSpPr/>
            <p:nvPr/>
          </p:nvGrpSpPr>
          <p:grpSpPr>
            <a:xfrm>
              <a:off x="5614975" y="4609225"/>
              <a:ext cx="2597125" cy="40925"/>
              <a:chOff x="5614975" y="4609225"/>
              <a:chExt cx="2597125" cy="40925"/>
            </a:xfrm>
          </p:grpSpPr>
          <p:sp>
            <p:nvSpPr>
              <p:cNvPr id="2390" name="Google Shape;2390;p109"/>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109"/>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109"/>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09"/>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109"/>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109"/>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109"/>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109"/>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109"/>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109"/>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09"/>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109"/>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02" name="Google Shape;2402;p109"/>
          <p:cNvGrpSpPr/>
          <p:nvPr/>
        </p:nvGrpSpPr>
        <p:grpSpPr>
          <a:xfrm>
            <a:off x="8669664" y="245588"/>
            <a:ext cx="228825" cy="228825"/>
            <a:chOff x="3023950" y="3689950"/>
            <a:chExt cx="316100" cy="316100"/>
          </a:xfrm>
        </p:grpSpPr>
        <p:sp>
          <p:nvSpPr>
            <p:cNvPr id="2403" name="Google Shape;2403;p10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10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10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6" name="Google Shape;2406;p109"/>
          <p:cNvGrpSpPr/>
          <p:nvPr/>
        </p:nvGrpSpPr>
        <p:grpSpPr>
          <a:xfrm>
            <a:off x="245739" y="245588"/>
            <a:ext cx="228825" cy="228825"/>
            <a:chOff x="3023950" y="3689950"/>
            <a:chExt cx="316100" cy="316100"/>
          </a:xfrm>
        </p:grpSpPr>
        <p:sp>
          <p:nvSpPr>
            <p:cNvPr id="2407" name="Google Shape;2407;p10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10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10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0" name="Google Shape;2410;p109"/>
          <p:cNvGrpSpPr/>
          <p:nvPr/>
        </p:nvGrpSpPr>
        <p:grpSpPr>
          <a:xfrm>
            <a:off x="245752" y="4669065"/>
            <a:ext cx="228825" cy="228856"/>
            <a:chOff x="3023950" y="3689950"/>
            <a:chExt cx="316100" cy="316100"/>
          </a:xfrm>
        </p:grpSpPr>
        <p:sp>
          <p:nvSpPr>
            <p:cNvPr id="2411" name="Google Shape;2411;p10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10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10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_1">
    <p:spTree>
      <p:nvGrpSpPr>
        <p:cNvPr id="2414" name="Shape 2414"/>
        <p:cNvGrpSpPr/>
        <p:nvPr/>
      </p:nvGrpSpPr>
      <p:grpSpPr>
        <a:xfrm>
          <a:off x="0" y="0"/>
          <a:ext cx="0" cy="0"/>
          <a:chOff x="0" y="0"/>
          <a:chExt cx="0" cy="0"/>
        </a:xfrm>
      </p:grpSpPr>
      <p:grpSp>
        <p:nvGrpSpPr>
          <p:cNvPr id="2415" name="Google Shape;2415;p110"/>
          <p:cNvGrpSpPr/>
          <p:nvPr/>
        </p:nvGrpSpPr>
        <p:grpSpPr>
          <a:xfrm>
            <a:off x="245739" y="245588"/>
            <a:ext cx="8652750" cy="4652334"/>
            <a:chOff x="245739" y="245588"/>
            <a:chExt cx="8652750" cy="4652334"/>
          </a:xfrm>
        </p:grpSpPr>
        <p:grpSp>
          <p:nvGrpSpPr>
            <p:cNvPr id="2416" name="Google Shape;2416;p110"/>
            <p:cNvGrpSpPr/>
            <p:nvPr/>
          </p:nvGrpSpPr>
          <p:grpSpPr>
            <a:xfrm>
              <a:off x="8669664" y="245588"/>
              <a:ext cx="228825" cy="228825"/>
              <a:chOff x="3023950" y="3689950"/>
              <a:chExt cx="316100" cy="316100"/>
            </a:xfrm>
          </p:grpSpPr>
          <p:sp>
            <p:nvSpPr>
              <p:cNvPr id="2417" name="Google Shape;2417;p11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1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1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0" name="Google Shape;2420;p110"/>
            <p:cNvGrpSpPr/>
            <p:nvPr/>
          </p:nvGrpSpPr>
          <p:grpSpPr>
            <a:xfrm>
              <a:off x="8669427" y="4669065"/>
              <a:ext cx="228825" cy="228856"/>
              <a:chOff x="3023950" y="3689950"/>
              <a:chExt cx="316100" cy="316100"/>
            </a:xfrm>
          </p:grpSpPr>
          <p:sp>
            <p:nvSpPr>
              <p:cNvPr id="2421" name="Google Shape;2421;p11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1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11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4" name="Google Shape;2424;p110"/>
            <p:cNvGrpSpPr/>
            <p:nvPr/>
          </p:nvGrpSpPr>
          <p:grpSpPr>
            <a:xfrm>
              <a:off x="245739" y="245588"/>
              <a:ext cx="228825" cy="228825"/>
              <a:chOff x="3023950" y="3689950"/>
              <a:chExt cx="316100" cy="316100"/>
            </a:xfrm>
          </p:grpSpPr>
          <p:sp>
            <p:nvSpPr>
              <p:cNvPr id="2425" name="Google Shape;2425;p11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11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1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8" name="Google Shape;2428;p110"/>
            <p:cNvGrpSpPr/>
            <p:nvPr/>
          </p:nvGrpSpPr>
          <p:grpSpPr>
            <a:xfrm>
              <a:off x="245752" y="4669065"/>
              <a:ext cx="228825" cy="228856"/>
              <a:chOff x="3023950" y="3689950"/>
              <a:chExt cx="316100" cy="316100"/>
            </a:xfrm>
          </p:grpSpPr>
          <p:sp>
            <p:nvSpPr>
              <p:cNvPr id="2429" name="Google Shape;2429;p11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1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11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32" name="Google Shape;2432;p110"/>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2433" name="Google Shape;2433;p110"/>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9_1_1">
    <p:spTree>
      <p:nvGrpSpPr>
        <p:cNvPr id="2434" name="Shape 2434"/>
        <p:cNvGrpSpPr/>
        <p:nvPr/>
      </p:nvGrpSpPr>
      <p:grpSpPr>
        <a:xfrm>
          <a:off x="0" y="0"/>
          <a:ext cx="0" cy="0"/>
          <a:chOff x="0" y="0"/>
          <a:chExt cx="0" cy="0"/>
        </a:xfrm>
      </p:grpSpPr>
      <p:grpSp>
        <p:nvGrpSpPr>
          <p:cNvPr id="2435" name="Google Shape;2435;p111"/>
          <p:cNvGrpSpPr/>
          <p:nvPr/>
        </p:nvGrpSpPr>
        <p:grpSpPr>
          <a:xfrm>
            <a:off x="245739" y="245588"/>
            <a:ext cx="8652750" cy="4652334"/>
            <a:chOff x="245739" y="245588"/>
            <a:chExt cx="8652750" cy="4652334"/>
          </a:xfrm>
        </p:grpSpPr>
        <p:grpSp>
          <p:nvGrpSpPr>
            <p:cNvPr id="2436" name="Google Shape;2436;p111"/>
            <p:cNvGrpSpPr/>
            <p:nvPr/>
          </p:nvGrpSpPr>
          <p:grpSpPr>
            <a:xfrm>
              <a:off x="8669664" y="245588"/>
              <a:ext cx="228825" cy="228825"/>
              <a:chOff x="3023950" y="3689950"/>
              <a:chExt cx="316100" cy="316100"/>
            </a:xfrm>
          </p:grpSpPr>
          <p:sp>
            <p:nvSpPr>
              <p:cNvPr id="2437" name="Google Shape;2437;p11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11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1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0" name="Google Shape;2440;p111"/>
            <p:cNvGrpSpPr/>
            <p:nvPr/>
          </p:nvGrpSpPr>
          <p:grpSpPr>
            <a:xfrm>
              <a:off x="8669427" y="4669065"/>
              <a:ext cx="228825" cy="228856"/>
              <a:chOff x="3023950" y="3689950"/>
              <a:chExt cx="316100" cy="316100"/>
            </a:xfrm>
          </p:grpSpPr>
          <p:sp>
            <p:nvSpPr>
              <p:cNvPr id="2441" name="Google Shape;2441;p11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11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11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4" name="Google Shape;2444;p111"/>
            <p:cNvGrpSpPr/>
            <p:nvPr/>
          </p:nvGrpSpPr>
          <p:grpSpPr>
            <a:xfrm>
              <a:off x="245739" y="245588"/>
              <a:ext cx="228825" cy="228825"/>
              <a:chOff x="3023950" y="3689950"/>
              <a:chExt cx="316100" cy="316100"/>
            </a:xfrm>
          </p:grpSpPr>
          <p:sp>
            <p:nvSpPr>
              <p:cNvPr id="2445" name="Google Shape;2445;p11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11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11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8" name="Google Shape;2448;p111"/>
            <p:cNvGrpSpPr/>
            <p:nvPr/>
          </p:nvGrpSpPr>
          <p:grpSpPr>
            <a:xfrm>
              <a:off x="245752" y="4669065"/>
              <a:ext cx="228825" cy="228856"/>
              <a:chOff x="3023950" y="3689950"/>
              <a:chExt cx="316100" cy="316100"/>
            </a:xfrm>
          </p:grpSpPr>
          <p:sp>
            <p:nvSpPr>
              <p:cNvPr id="2449" name="Google Shape;2449;p11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11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11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52" name="Google Shape;2452;p11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9_1_1_1">
    <p:spTree>
      <p:nvGrpSpPr>
        <p:cNvPr id="2453" name="Shape 2453"/>
        <p:cNvGrpSpPr/>
        <p:nvPr/>
      </p:nvGrpSpPr>
      <p:grpSpPr>
        <a:xfrm>
          <a:off x="0" y="0"/>
          <a:ext cx="0" cy="0"/>
          <a:chOff x="0" y="0"/>
          <a:chExt cx="0" cy="0"/>
        </a:xfrm>
      </p:grpSpPr>
      <p:sp>
        <p:nvSpPr>
          <p:cNvPr id="2454" name="Google Shape;2454;p11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2455" name="Google Shape;2455;p112"/>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nvGrpSpPr>
          <p:cNvPr id="2456" name="Google Shape;2456;p112"/>
          <p:cNvGrpSpPr/>
          <p:nvPr/>
        </p:nvGrpSpPr>
        <p:grpSpPr>
          <a:xfrm>
            <a:off x="245739" y="245588"/>
            <a:ext cx="228825" cy="228825"/>
            <a:chOff x="3023950" y="3689950"/>
            <a:chExt cx="316100" cy="316100"/>
          </a:xfrm>
        </p:grpSpPr>
        <p:sp>
          <p:nvSpPr>
            <p:cNvPr id="2457" name="Google Shape;2457;p11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11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11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0" name="Google Shape;2460;p112"/>
          <p:cNvGrpSpPr/>
          <p:nvPr/>
        </p:nvGrpSpPr>
        <p:grpSpPr>
          <a:xfrm>
            <a:off x="245752" y="4669065"/>
            <a:ext cx="228825" cy="228856"/>
            <a:chOff x="3023950" y="3689950"/>
            <a:chExt cx="316100" cy="316100"/>
          </a:xfrm>
        </p:grpSpPr>
        <p:sp>
          <p:nvSpPr>
            <p:cNvPr id="2461" name="Google Shape;2461;p11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11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11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2464" name="Shape 2464"/>
        <p:cNvGrpSpPr/>
        <p:nvPr/>
      </p:nvGrpSpPr>
      <p:grpSpPr>
        <a:xfrm>
          <a:off x="0" y="0"/>
          <a:ext cx="0" cy="0"/>
          <a:chOff x="0" y="0"/>
          <a:chExt cx="0" cy="0"/>
        </a:xfrm>
      </p:grpSpPr>
      <p:grpSp>
        <p:nvGrpSpPr>
          <p:cNvPr id="2465" name="Google Shape;2465;p113"/>
          <p:cNvGrpSpPr/>
          <p:nvPr/>
        </p:nvGrpSpPr>
        <p:grpSpPr>
          <a:xfrm>
            <a:off x="4672726" y="1652797"/>
            <a:ext cx="4108323" cy="3132999"/>
            <a:chOff x="5614975" y="2571738"/>
            <a:chExt cx="2725075" cy="2078413"/>
          </a:xfrm>
        </p:grpSpPr>
        <p:grpSp>
          <p:nvGrpSpPr>
            <p:cNvPr id="2466" name="Google Shape;2466;p113"/>
            <p:cNvGrpSpPr/>
            <p:nvPr/>
          </p:nvGrpSpPr>
          <p:grpSpPr>
            <a:xfrm>
              <a:off x="8301900" y="2571738"/>
              <a:ext cx="38150" cy="1997125"/>
              <a:chOff x="8301900" y="2571738"/>
              <a:chExt cx="38150" cy="1997125"/>
            </a:xfrm>
          </p:grpSpPr>
          <p:sp>
            <p:nvSpPr>
              <p:cNvPr id="2467" name="Google Shape;2467;p113"/>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113"/>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113"/>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113"/>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113"/>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113"/>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113"/>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113"/>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113"/>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113"/>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113"/>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113"/>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9" name="Google Shape;2479;p113"/>
            <p:cNvGrpSpPr/>
            <p:nvPr/>
          </p:nvGrpSpPr>
          <p:grpSpPr>
            <a:xfrm>
              <a:off x="5614975" y="4609225"/>
              <a:ext cx="2597125" cy="40925"/>
              <a:chOff x="5614975" y="4609225"/>
              <a:chExt cx="2597125" cy="40925"/>
            </a:xfrm>
          </p:grpSpPr>
          <p:sp>
            <p:nvSpPr>
              <p:cNvPr id="2480" name="Google Shape;2480;p113"/>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113"/>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113"/>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113"/>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113"/>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113"/>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113"/>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113"/>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113"/>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113"/>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113"/>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113"/>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92" name="Google Shape;2492;p113"/>
          <p:cNvGrpSpPr/>
          <p:nvPr/>
        </p:nvGrpSpPr>
        <p:grpSpPr>
          <a:xfrm>
            <a:off x="8669664" y="245588"/>
            <a:ext cx="228825" cy="228825"/>
            <a:chOff x="3023950" y="3689950"/>
            <a:chExt cx="316100" cy="316100"/>
          </a:xfrm>
        </p:grpSpPr>
        <p:sp>
          <p:nvSpPr>
            <p:cNvPr id="2493" name="Google Shape;2493;p11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11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11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6" name="Google Shape;2496;p113"/>
          <p:cNvGrpSpPr/>
          <p:nvPr/>
        </p:nvGrpSpPr>
        <p:grpSpPr>
          <a:xfrm>
            <a:off x="245739" y="245588"/>
            <a:ext cx="228825" cy="228825"/>
            <a:chOff x="3023950" y="3689950"/>
            <a:chExt cx="316100" cy="316100"/>
          </a:xfrm>
        </p:grpSpPr>
        <p:sp>
          <p:nvSpPr>
            <p:cNvPr id="2497" name="Google Shape;2497;p11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11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11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0" name="Google Shape;2500;p113"/>
          <p:cNvGrpSpPr/>
          <p:nvPr/>
        </p:nvGrpSpPr>
        <p:grpSpPr>
          <a:xfrm>
            <a:off x="245752" y="4669065"/>
            <a:ext cx="228825" cy="228856"/>
            <a:chOff x="3023950" y="3689950"/>
            <a:chExt cx="316100" cy="316100"/>
          </a:xfrm>
        </p:grpSpPr>
        <p:sp>
          <p:nvSpPr>
            <p:cNvPr id="2501" name="Google Shape;2501;p11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11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11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04" name="Google Shape;2504;p113"/>
          <p:cNvSpPr txBox="1"/>
          <p:nvPr>
            <p:ph type="title"/>
          </p:nvPr>
        </p:nvSpPr>
        <p:spPr>
          <a:xfrm>
            <a:off x="924875" y="781150"/>
            <a:ext cx="3068700" cy="1032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7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505" name="Google Shape;2505;p113"/>
          <p:cNvSpPr txBox="1"/>
          <p:nvPr>
            <p:ph idx="1" type="subTitle"/>
          </p:nvPr>
        </p:nvSpPr>
        <p:spPr>
          <a:xfrm>
            <a:off x="924875" y="1827000"/>
            <a:ext cx="3305400" cy="100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
        <p:nvSpPr>
          <p:cNvPr id="2506" name="Google Shape;2506;p113"/>
          <p:cNvSpPr txBox="1"/>
          <p:nvPr/>
        </p:nvSpPr>
        <p:spPr>
          <a:xfrm>
            <a:off x="924875" y="3493800"/>
            <a:ext cx="3476400" cy="615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900">
                <a:solidFill>
                  <a:schemeClr val="lt1"/>
                </a:solidFill>
                <a:latin typeface="Source Code Pro Light"/>
                <a:ea typeface="Source Code Pro Light"/>
                <a:cs typeface="Source Code Pro Light"/>
                <a:sym typeface="Source Code Pro Light"/>
              </a:rPr>
              <a:t>CREDITS: This presentation template was created by </a:t>
            </a:r>
            <a:r>
              <a:rPr lang="en" sz="900">
                <a:solidFill>
                  <a:schemeClr val="lt1"/>
                </a:solidFill>
                <a:uFill>
                  <a:noFill/>
                </a:uFill>
                <a:latin typeface="Source Code Pro Light"/>
                <a:ea typeface="Source Code Pro Light"/>
                <a:cs typeface="Source Code Pro Light"/>
                <a:sym typeface="Source Code Pro Light"/>
                <a:hlinkClick r:id="rId2">
                  <a:extLst>
                    <a:ext uri="{A12FA001-AC4F-418D-AE19-62706E023703}">
                      <ahyp:hlinkClr val="tx"/>
                    </a:ext>
                  </a:extLst>
                </a:hlinkClick>
              </a:rPr>
              <a:t>Slidesgo</a:t>
            </a:r>
            <a:r>
              <a:rPr lang="en" sz="900">
                <a:solidFill>
                  <a:schemeClr val="lt1"/>
                </a:solidFill>
                <a:latin typeface="Source Code Pro Light"/>
                <a:ea typeface="Source Code Pro Light"/>
                <a:cs typeface="Source Code Pro Light"/>
                <a:sym typeface="Source Code Pro Light"/>
              </a:rPr>
              <a:t>, including icons by </a:t>
            </a:r>
            <a:r>
              <a:rPr lang="en" sz="900">
                <a:solidFill>
                  <a:schemeClr val="lt1"/>
                </a:solidFill>
                <a:uFill>
                  <a:noFill/>
                </a:uFill>
                <a:latin typeface="Source Code Pro Light"/>
                <a:ea typeface="Source Code Pro Light"/>
                <a:cs typeface="Source Code Pro Light"/>
                <a:sym typeface="Source Code Pro Light"/>
                <a:hlinkClick r:id="rId3">
                  <a:extLst>
                    <a:ext uri="{A12FA001-AC4F-418D-AE19-62706E023703}">
                      <ahyp:hlinkClr val="tx"/>
                    </a:ext>
                  </a:extLst>
                </a:hlinkClick>
              </a:rPr>
              <a:t>Flaticon</a:t>
            </a:r>
            <a:r>
              <a:rPr lang="en" sz="900">
                <a:solidFill>
                  <a:schemeClr val="lt1"/>
                </a:solidFill>
                <a:latin typeface="Source Code Pro Light"/>
                <a:ea typeface="Source Code Pro Light"/>
                <a:cs typeface="Source Code Pro Light"/>
                <a:sym typeface="Source Code Pro Light"/>
              </a:rPr>
              <a:t>, and infographics &amp; images by </a:t>
            </a:r>
            <a:r>
              <a:rPr lang="en" sz="900">
                <a:solidFill>
                  <a:schemeClr val="lt1"/>
                </a:solidFill>
                <a:uFill>
                  <a:noFill/>
                </a:uFill>
                <a:latin typeface="Source Code Pro Light"/>
                <a:ea typeface="Source Code Pro Light"/>
                <a:cs typeface="Source Code Pro Light"/>
                <a:sym typeface="Source Code Pro Light"/>
                <a:hlinkClick r:id="rId4">
                  <a:extLst>
                    <a:ext uri="{A12FA001-AC4F-418D-AE19-62706E023703}">
                      <ahyp:hlinkClr val="tx"/>
                    </a:ext>
                  </a:extLst>
                </a:hlinkClick>
              </a:rPr>
              <a:t>Freepik</a:t>
            </a:r>
            <a:endParaRPr sz="900">
              <a:solidFill>
                <a:schemeClr val="lt1"/>
              </a:solidFill>
              <a:latin typeface="Source Code Pro Light"/>
              <a:ea typeface="Source Code Pro Light"/>
              <a:cs typeface="Source Code Pro Light"/>
              <a:sym typeface="Source Code Pro Light"/>
            </a:endParaRPr>
          </a:p>
          <a:p>
            <a:pPr indent="0" lvl="0" marL="0" rtl="0" algn="l">
              <a:spcBef>
                <a:spcPts val="300"/>
              </a:spcBef>
              <a:spcAft>
                <a:spcPts val="0"/>
              </a:spcAft>
              <a:buNone/>
            </a:pPr>
            <a:r>
              <a:t/>
            </a:r>
            <a:endParaRPr sz="1100">
              <a:solidFill>
                <a:schemeClr val="accent1"/>
              </a:solidFill>
              <a:latin typeface="Montserrat Medium"/>
              <a:ea typeface="Montserrat Medium"/>
              <a:cs typeface="Montserrat Medium"/>
              <a:sym typeface="Montserrat Medium"/>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2507" name="Shape 2507"/>
        <p:cNvGrpSpPr/>
        <p:nvPr/>
      </p:nvGrpSpPr>
      <p:grpSpPr>
        <a:xfrm>
          <a:off x="0" y="0"/>
          <a:ext cx="0" cy="0"/>
          <a:chOff x="0" y="0"/>
          <a:chExt cx="0" cy="0"/>
        </a:xfrm>
      </p:grpSpPr>
      <p:grpSp>
        <p:nvGrpSpPr>
          <p:cNvPr id="2508" name="Google Shape;2508;p114"/>
          <p:cNvGrpSpPr/>
          <p:nvPr/>
        </p:nvGrpSpPr>
        <p:grpSpPr>
          <a:xfrm>
            <a:off x="179802" y="164163"/>
            <a:ext cx="8784400" cy="4781834"/>
            <a:chOff x="179802" y="164163"/>
            <a:chExt cx="8784400" cy="4781834"/>
          </a:xfrm>
        </p:grpSpPr>
        <p:grpSp>
          <p:nvGrpSpPr>
            <p:cNvPr id="2509" name="Google Shape;2509;p114"/>
            <p:cNvGrpSpPr/>
            <p:nvPr/>
          </p:nvGrpSpPr>
          <p:grpSpPr>
            <a:xfrm>
              <a:off x="8735377" y="164163"/>
              <a:ext cx="228825" cy="228825"/>
              <a:chOff x="3023950" y="3689950"/>
              <a:chExt cx="316100" cy="316100"/>
            </a:xfrm>
          </p:grpSpPr>
          <p:sp>
            <p:nvSpPr>
              <p:cNvPr id="2510" name="Google Shape;2510;p11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11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11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3" name="Google Shape;2513;p114"/>
            <p:cNvGrpSpPr/>
            <p:nvPr/>
          </p:nvGrpSpPr>
          <p:grpSpPr>
            <a:xfrm>
              <a:off x="179802" y="164163"/>
              <a:ext cx="228825" cy="228825"/>
              <a:chOff x="3023950" y="3689950"/>
              <a:chExt cx="316100" cy="316100"/>
            </a:xfrm>
          </p:grpSpPr>
          <p:sp>
            <p:nvSpPr>
              <p:cNvPr id="2514" name="Google Shape;2514;p11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11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11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7" name="Google Shape;2517;p114"/>
            <p:cNvGrpSpPr/>
            <p:nvPr/>
          </p:nvGrpSpPr>
          <p:grpSpPr>
            <a:xfrm>
              <a:off x="179802" y="4717140"/>
              <a:ext cx="228825" cy="228856"/>
              <a:chOff x="3023950" y="3689950"/>
              <a:chExt cx="316100" cy="316100"/>
            </a:xfrm>
          </p:grpSpPr>
          <p:sp>
            <p:nvSpPr>
              <p:cNvPr id="2518" name="Google Shape;2518;p11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11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11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21" name="Google Shape;2521;p114"/>
          <p:cNvGrpSpPr/>
          <p:nvPr/>
        </p:nvGrpSpPr>
        <p:grpSpPr>
          <a:xfrm>
            <a:off x="4672726" y="1652797"/>
            <a:ext cx="4108323" cy="3132999"/>
            <a:chOff x="5614975" y="2571738"/>
            <a:chExt cx="2725075" cy="2078413"/>
          </a:xfrm>
        </p:grpSpPr>
        <p:grpSp>
          <p:nvGrpSpPr>
            <p:cNvPr id="2522" name="Google Shape;2522;p114"/>
            <p:cNvGrpSpPr/>
            <p:nvPr/>
          </p:nvGrpSpPr>
          <p:grpSpPr>
            <a:xfrm>
              <a:off x="8301900" y="2571738"/>
              <a:ext cx="38150" cy="1997125"/>
              <a:chOff x="8301900" y="2571738"/>
              <a:chExt cx="38150" cy="1997125"/>
            </a:xfrm>
          </p:grpSpPr>
          <p:sp>
            <p:nvSpPr>
              <p:cNvPr id="2523" name="Google Shape;2523;p114"/>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114"/>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114"/>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114"/>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114"/>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114"/>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114"/>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114"/>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114"/>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114"/>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114"/>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114"/>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5" name="Google Shape;2535;p114"/>
            <p:cNvGrpSpPr/>
            <p:nvPr/>
          </p:nvGrpSpPr>
          <p:grpSpPr>
            <a:xfrm>
              <a:off x="5614975" y="4609225"/>
              <a:ext cx="2597125" cy="40925"/>
              <a:chOff x="5614975" y="4609225"/>
              <a:chExt cx="2597125" cy="40925"/>
            </a:xfrm>
          </p:grpSpPr>
          <p:sp>
            <p:nvSpPr>
              <p:cNvPr id="2536" name="Google Shape;2536;p114"/>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114"/>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114"/>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114"/>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114"/>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114"/>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114"/>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114"/>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114"/>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114"/>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114"/>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114"/>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2548" name="Shape 2548"/>
        <p:cNvGrpSpPr/>
        <p:nvPr/>
      </p:nvGrpSpPr>
      <p:grpSpPr>
        <a:xfrm>
          <a:off x="0" y="0"/>
          <a:ext cx="0" cy="0"/>
          <a:chOff x="0" y="0"/>
          <a:chExt cx="0" cy="0"/>
        </a:xfrm>
      </p:grpSpPr>
      <p:grpSp>
        <p:nvGrpSpPr>
          <p:cNvPr id="2549" name="Google Shape;2549;p115"/>
          <p:cNvGrpSpPr/>
          <p:nvPr/>
        </p:nvGrpSpPr>
        <p:grpSpPr>
          <a:xfrm>
            <a:off x="8669664" y="245588"/>
            <a:ext cx="228825" cy="228825"/>
            <a:chOff x="3023950" y="3689950"/>
            <a:chExt cx="316100" cy="316100"/>
          </a:xfrm>
        </p:grpSpPr>
        <p:sp>
          <p:nvSpPr>
            <p:cNvPr id="2550" name="Google Shape;2550;p11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11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11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3" name="Google Shape;2553;p115"/>
          <p:cNvGrpSpPr/>
          <p:nvPr/>
        </p:nvGrpSpPr>
        <p:grpSpPr>
          <a:xfrm>
            <a:off x="8669427" y="4669065"/>
            <a:ext cx="228825" cy="228856"/>
            <a:chOff x="3023950" y="3689950"/>
            <a:chExt cx="316100" cy="316100"/>
          </a:xfrm>
        </p:grpSpPr>
        <p:sp>
          <p:nvSpPr>
            <p:cNvPr id="2554" name="Google Shape;2554;p11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11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11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7" name="Google Shape;2557;p115"/>
          <p:cNvGrpSpPr/>
          <p:nvPr/>
        </p:nvGrpSpPr>
        <p:grpSpPr>
          <a:xfrm>
            <a:off x="245739" y="245588"/>
            <a:ext cx="228825" cy="228825"/>
            <a:chOff x="3023950" y="3689950"/>
            <a:chExt cx="316100" cy="316100"/>
          </a:xfrm>
        </p:grpSpPr>
        <p:sp>
          <p:nvSpPr>
            <p:cNvPr id="2558" name="Google Shape;2558;p11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11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11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1" name="Google Shape;2561;p115"/>
          <p:cNvGrpSpPr/>
          <p:nvPr/>
        </p:nvGrpSpPr>
        <p:grpSpPr>
          <a:xfrm>
            <a:off x="245752" y="4669065"/>
            <a:ext cx="228825" cy="228856"/>
            <a:chOff x="3023950" y="3689950"/>
            <a:chExt cx="316100" cy="316100"/>
          </a:xfrm>
        </p:grpSpPr>
        <p:sp>
          <p:nvSpPr>
            <p:cNvPr id="2562" name="Google Shape;2562;p11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11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11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5" name="Google Shape;2565;p115"/>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
    <p:spTree>
      <p:nvGrpSpPr>
        <p:cNvPr id="2566" name="Shape 2566"/>
        <p:cNvGrpSpPr/>
        <p:nvPr/>
      </p:nvGrpSpPr>
      <p:grpSpPr>
        <a:xfrm>
          <a:off x="0" y="0"/>
          <a:ext cx="0" cy="0"/>
          <a:chOff x="0" y="0"/>
          <a:chExt cx="0" cy="0"/>
        </a:xfrm>
      </p:grpSpPr>
      <p:grpSp>
        <p:nvGrpSpPr>
          <p:cNvPr id="2567" name="Google Shape;2567;p116"/>
          <p:cNvGrpSpPr/>
          <p:nvPr/>
        </p:nvGrpSpPr>
        <p:grpSpPr>
          <a:xfrm>
            <a:off x="8669664" y="245588"/>
            <a:ext cx="228825" cy="228825"/>
            <a:chOff x="3023950" y="3689950"/>
            <a:chExt cx="316100" cy="316100"/>
          </a:xfrm>
        </p:grpSpPr>
        <p:sp>
          <p:nvSpPr>
            <p:cNvPr id="2568" name="Google Shape;2568;p11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11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11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1" name="Google Shape;2571;p116"/>
          <p:cNvGrpSpPr/>
          <p:nvPr/>
        </p:nvGrpSpPr>
        <p:grpSpPr>
          <a:xfrm>
            <a:off x="8669427" y="4669065"/>
            <a:ext cx="228825" cy="228856"/>
            <a:chOff x="3023950" y="3689950"/>
            <a:chExt cx="316100" cy="316100"/>
          </a:xfrm>
        </p:grpSpPr>
        <p:sp>
          <p:nvSpPr>
            <p:cNvPr id="2572" name="Google Shape;2572;p11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11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11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5" name="Google Shape;2575;p116"/>
          <p:cNvGrpSpPr/>
          <p:nvPr/>
        </p:nvGrpSpPr>
        <p:grpSpPr>
          <a:xfrm>
            <a:off x="245739" y="245588"/>
            <a:ext cx="228825" cy="228825"/>
            <a:chOff x="3023950" y="3689950"/>
            <a:chExt cx="316100" cy="316100"/>
          </a:xfrm>
        </p:grpSpPr>
        <p:sp>
          <p:nvSpPr>
            <p:cNvPr id="2576" name="Google Shape;2576;p11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11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11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9" name="Google Shape;2579;p116"/>
          <p:cNvGrpSpPr/>
          <p:nvPr/>
        </p:nvGrpSpPr>
        <p:grpSpPr>
          <a:xfrm>
            <a:off x="245752" y="4669065"/>
            <a:ext cx="228825" cy="228856"/>
            <a:chOff x="3023950" y="3689950"/>
            <a:chExt cx="316100" cy="316100"/>
          </a:xfrm>
        </p:grpSpPr>
        <p:sp>
          <p:nvSpPr>
            <p:cNvPr id="2580" name="Google Shape;2580;p11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11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11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4_1">
    <p:spTree>
      <p:nvGrpSpPr>
        <p:cNvPr id="2583" name="Shape 2583"/>
        <p:cNvGrpSpPr/>
        <p:nvPr/>
      </p:nvGrpSpPr>
      <p:grpSpPr>
        <a:xfrm>
          <a:off x="0" y="0"/>
          <a:ext cx="0" cy="0"/>
          <a:chOff x="0" y="0"/>
          <a:chExt cx="0" cy="0"/>
        </a:xfrm>
      </p:grpSpPr>
      <p:grpSp>
        <p:nvGrpSpPr>
          <p:cNvPr id="2584" name="Google Shape;2584;p117"/>
          <p:cNvGrpSpPr/>
          <p:nvPr/>
        </p:nvGrpSpPr>
        <p:grpSpPr>
          <a:xfrm>
            <a:off x="8669664" y="245588"/>
            <a:ext cx="228825" cy="228825"/>
            <a:chOff x="3023950" y="3689950"/>
            <a:chExt cx="316100" cy="316100"/>
          </a:xfrm>
        </p:grpSpPr>
        <p:sp>
          <p:nvSpPr>
            <p:cNvPr id="2585" name="Google Shape;2585;p11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11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11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8" name="Google Shape;2588;p117"/>
          <p:cNvGrpSpPr/>
          <p:nvPr/>
        </p:nvGrpSpPr>
        <p:grpSpPr>
          <a:xfrm>
            <a:off x="245752" y="4669065"/>
            <a:ext cx="228825" cy="228856"/>
            <a:chOff x="3023950" y="3689950"/>
            <a:chExt cx="316100" cy="316100"/>
          </a:xfrm>
        </p:grpSpPr>
        <p:sp>
          <p:nvSpPr>
            <p:cNvPr id="2589" name="Google Shape;2589;p11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11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11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95" name="Shape 2595"/>
        <p:cNvGrpSpPr/>
        <p:nvPr/>
      </p:nvGrpSpPr>
      <p:grpSpPr>
        <a:xfrm>
          <a:off x="0" y="0"/>
          <a:ext cx="0" cy="0"/>
          <a:chOff x="0" y="0"/>
          <a:chExt cx="0" cy="0"/>
        </a:xfrm>
      </p:grpSpPr>
      <p:sp>
        <p:nvSpPr>
          <p:cNvPr id="2596" name="Google Shape;2596;p119"/>
          <p:cNvSpPr txBox="1"/>
          <p:nvPr>
            <p:ph type="ctrTitle"/>
          </p:nvPr>
        </p:nvSpPr>
        <p:spPr>
          <a:xfrm>
            <a:off x="4694025" y="540000"/>
            <a:ext cx="3729900" cy="1793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5000"/>
              <a:buNone/>
              <a:defRPr sz="5000">
                <a:solidFill>
                  <a:schemeClr val="lt1"/>
                </a:solidFill>
              </a:defRPr>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2597" name="Google Shape;2597;p119"/>
          <p:cNvSpPr txBox="1"/>
          <p:nvPr>
            <p:ph idx="1" type="subTitle"/>
          </p:nvPr>
        </p:nvSpPr>
        <p:spPr>
          <a:xfrm>
            <a:off x="4292075" y="3776275"/>
            <a:ext cx="25335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500"/>
              <a:buNone/>
              <a:defRPr sz="15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grpSp>
        <p:nvGrpSpPr>
          <p:cNvPr id="2598" name="Google Shape;2598;p119"/>
          <p:cNvGrpSpPr/>
          <p:nvPr/>
        </p:nvGrpSpPr>
        <p:grpSpPr>
          <a:xfrm>
            <a:off x="8672046" y="245581"/>
            <a:ext cx="228825" cy="4652346"/>
            <a:chOff x="8672046" y="245581"/>
            <a:chExt cx="228825" cy="4652346"/>
          </a:xfrm>
        </p:grpSpPr>
        <p:grpSp>
          <p:nvGrpSpPr>
            <p:cNvPr id="2599" name="Google Shape;2599;p119"/>
            <p:cNvGrpSpPr/>
            <p:nvPr/>
          </p:nvGrpSpPr>
          <p:grpSpPr>
            <a:xfrm>
              <a:off x="8672046" y="245581"/>
              <a:ext cx="228825" cy="228825"/>
              <a:chOff x="3023950" y="3689950"/>
              <a:chExt cx="316100" cy="316100"/>
            </a:xfrm>
          </p:grpSpPr>
          <p:sp>
            <p:nvSpPr>
              <p:cNvPr id="2600" name="Google Shape;2600;p11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11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11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3" name="Google Shape;2603;p119"/>
            <p:cNvGrpSpPr/>
            <p:nvPr/>
          </p:nvGrpSpPr>
          <p:grpSpPr>
            <a:xfrm>
              <a:off x="8672046" y="4669071"/>
              <a:ext cx="228825" cy="228856"/>
              <a:chOff x="3023950" y="3689950"/>
              <a:chExt cx="316100" cy="316100"/>
            </a:xfrm>
          </p:grpSpPr>
          <p:sp>
            <p:nvSpPr>
              <p:cNvPr id="2604" name="Google Shape;2604;p11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11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11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07" name="Shape 2607"/>
        <p:cNvGrpSpPr/>
        <p:nvPr/>
      </p:nvGrpSpPr>
      <p:grpSpPr>
        <a:xfrm>
          <a:off x="0" y="0"/>
          <a:ext cx="0" cy="0"/>
          <a:chOff x="0" y="0"/>
          <a:chExt cx="0" cy="0"/>
        </a:xfrm>
      </p:grpSpPr>
      <p:grpSp>
        <p:nvGrpSpPr>
          <p:cNvPr id="2608" name="Google Shape;2608;p120"/>
          <p:cNvGrpSpPr/>
          <p:nvPr/>
        </p:nvGrpSpPr>
        <p:grpSpPr>
          <a:xfrm>
            <a:off x="8669664" y="245588"/>
            <a:ext cx="228825" cy="228825"/>
            <a:chOff x="3023950" y="3689950"/>
            <a:chExt cx="316100" cy="316100"/>
          </a:xfrm>
        </p:grpSpPr>
        <p:sp>
          <p:nvSpPr>
            <p:cNvPr id="2609" name="Google Shape;2609;p12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12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12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2" name="Google Shape;2612;p120"/>
          <p:cNvGrpSpPr/>
          <p:nvPr/>
        </p:nvGrpSpPr>
        <p:grpSpPr>
          <a:xfrm>
            <a:off x="245739" y="245588"/>
            <a:ext cx="228825" cy="228825"/>
            <a:chOff x="3023950" y="3689950"/>
            <a:chExt cx="316100" cy="316100"/>
          </a:xfrm>
        </p:grpSpPr>
        <p:sp>
          <p:nvSpPr>
            <p:cNvPr id="2613" name="Google Shape;2613;p12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12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12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6" name="Google Shape;2616;p120"/>
          <p:cNvGrpSpPr/>
          <p:nvPr/>
        </p:nvGrpSpPr>
        <p:grpSpPr>
          <a:xfrm>
            <a:off x="245739" y="4669065"/>
            <a:ext cx="228825" cy="228856"/>
            <a:chOff x="3023950" y="3689950"/>
            <a:chExt cx="316100" cy="316100"/>
          </a:xfrm>
        </p:grpSpPr>
        <p:sp>
          <p:nvSpPr>
            <p:cNvPr id="2617" name="Google Shape;2617;p12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12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12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0" name="Google Shape;2620;p120"/>
          <p:cNvGrpSpPr/>
          <p:nvPr/>
        </p:nvGrpSpPr>
        <p:grpSpPr>
          <a:xfrm>
            <a:off x="4672726" y="1648692"/>
            <a:ext cx="4108323" cy="3132999"/>
            <a:chOff x="5614975" y="2571738"/>
            <a:chExt cx="2725075" cy="2078413"/>
          </a:xfrm>
        </p:grpSpPr>
        <p:grpSp>
          <p:nvGrpSpPr>
            <p:cNvPr id="2621" name="Google Shape;2621;p120"/>
            <p:cNvGrpSpPr/>
            <p:nvPr/>
          </p:nvGrpSpPr>
          <p:grpSpPr>
            <a:xfrm>
              <a:off x="8301900" y="2571738"/>
              <a:ext cx="38150" cy="1997125"/>
              <a:chOff x="8301900" y="2571738"/>
              <a:chExt cx="38150" cy="1997125"/>
            </a:xfrm>
          </p:grpSpPr>
          <p:sp>
            <p:nvSpPr>
              <p:cNvPr id="2622" name="Google Shape;2622;p120"/>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120"/>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120"/>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120"/>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120"/>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120"/>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120"/>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120"/>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120"/>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120"/>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120"/>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120"/>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4" name="Google Shape;2634;p120"/>
            <p:cNvGrpSpPr/>
            <p:nvPr/>
          </p:nvGrpSpPr>
          <p:grpSpPr>
            <a:xfrm>
              <a:off x="5614975" y="4609225"/>
              <a:ext cx="2597125" cy="40925"/>
              <a:chOff x="5614975" y="4609225"/>
              <a:chExt cx="2597125" cy="40925"/>
            </a:xfrm>
          </p:grpSpPr>
          <p:sp>
            <p:nvSpPr>
              <p:cNvPr id="2635" name="Google Shape;2635;p120"/>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120"/>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120"/>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120"/>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120"/>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120"/>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120"/>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120"/>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120"/>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120"/>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120"/>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120"/>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47" name="Google Shape;2647;p120"/>
          <p:cNvSpPr txBox="1"/>
          <p:nvPr>
            <p:ph hasCustomPrompt="1" type="title"/>
          </p:nvPr>
        </p:nvSpPr>
        <p:spPr>
          <a:xfrm>
            <a:off x="4064725" y="1001700"/>
            <a:ext cx="1270200" cy="11103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648" name="Google Shape;2648;p120"/>
          <p:cNvSpPr txBox="1"/>
          <p:nvPr>
            <p:ph idx="2" type="title"/>
          </p:nvPr>
        </p:nvSpPr>
        <p:spPr>
          <a:xfrm>
            <a:off x="4064725" y="2285700"/>
            <a:ext cx="4359300" cy="7446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649" name="Google Shape;2649;p120"/>
          <p:cNvSpPr txBox="1"/>
          <p:nvPr>
            <p:ph idx="1" type="subTitle"/>
          </p:nvPr>
        </p:nvSpPr>
        <p:spPr>
          <a:xfrm>
            <a:off x="4064725" y="3266100"/>
            <a:ext cx="43593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50" name="Shape 2650"/>
        <p:cNvGrpSpPr/>
        <p:nvPr/>
      </p:nvGrpSpPr>
      <p:grpSpPr>
        <a:xfrm>
          <a:off x="0" y="0"/>
          <a:ext cx="0" cy="0"/>
          <a:chOff x="0" y="0"/>
          <a:chExt cx="0" cy="0"/>
        </a:xfrm>
      </p:grpSpPr>
      <p:grpSp>
        <p:nvGrpSpPr>
          <p:cNvPr id="2651" name="Google Shape;2651;p121"/>
          <p:cNvGrpSpPr/>
          <p:nvPr/>
        </p:nvGrpSpPr>
        <p:grpSpPr>
          <a:xfrm>
            <a:off x="4623226" y="329155"/>
            <a:ext cx="4189623" cy="3267308"/>
            <a:chOff x="4623226" y="329155"/>
            <a:chExt cx="4189623" cy="3267308"/>
          </a:xfrm>
        </p:grpSpPr>
        <p:grpSp>
          <p:nvGrpSpPr>
            <p:cNvPr id="2652" name="Google Shape;2652;p121"/>
            <p:cNvGrpSpPr/>
            <p:nvPr/>
          </p:nvGrpSpPr>
          <p:grpSpPr>
            <a:xfrm>
              <a:off x="8755334" y="585997"/>
              <a:ext cx="57515" cy="3010466"/>
              <a:chOff x="8301900" y="2571738"/>
              <a:chExt cx="38150" cy="1997125"/>
            </a:xfrm>
          </p:grpSpPr>
          <p:sp>
            <p:nvSpPr>
              <p:cNvPr id="2653" name="Google Shape;2653;p121"/>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121"/>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121"/>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121"/>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121"/>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121"/>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121"/>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121"/>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121"/>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121"/>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121"/>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121"/>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5" name="Google Shape;2665;p121"/>
            <p:cNvGrpSpPr/>
            <p:nvPr/>
          </p:nvGrpSpPr>
          <p:grpSpPr>
            <a:xfrm>
              <a:off x="4623226" y="329155"/>
              <a:ext cx="3915426" cy="61690"/>
              <a:chOff x="5614975" y="4609225"/>
              <a:chExt cx="2597125" cy="40925"/>
            </a:xfrm>
          </p:grpSpPr>
          <p:sp>
            <p:nvSpPr>
              <p:cNvPr id="2666" name="Google Shape;2666;p121"/>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121"/>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121"/>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121"/>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121"/>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121"/>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121"/>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121"/>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121"/>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121"/>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121"/>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121"/>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78" name="Google Shape;2678;p121"/>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79" name="Google Shape;2679;p121"/>
          <p:cNvSpPr txBox="1"/>
          <p:nvPr>
            <p:ph idx="1" type="body"/>
          </p:nvPr>
        </p:nvSpPr>
        <p:spPr>
          <a:xfrm>
            <a:off x="720000" y="1225625"/>
            <a:ext cx="7704000" cy="3378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AutoNum type="arabicPeriod"/>
              <a:defRPr sz="1100"/>
            </a:lvl1pPr>
            <a:lvl2pPr indent="-317500" lvl="1" marL="914400" rtl="0">
              <a:spcBef>
                <a:spcPts val="0"/>
              </a:spcBef>
              <a:spcAft>
                <a:spcPts val="0"/>
              </a:spcAft>
              <a:buSzPts val="1400"/>
              <a:buAutoNum type="alphaLcPeriod"/>
              <a:defRPr/>
            </a:lvl2pPr>
            <a:lvl3pPr indent="-317500" lvl="2" marL="1371600" rtl="0">
              <a:spcBef>
                <a:spcPts val="0"/>
              </a:spcBef>
              <a:spcAft>
                <a:spcPts val="0"/>
              </a:spcAft>
              <a:buSzPts val="1400"/>
              <a:buAutoNum type="romanLcPeriod"/>
              <a:defRPr/>
            </a:lvl3pPr>
            <a:lvl4pPr indent="-317500" lvl="3" marL="1828800" rtl="0">
              <a:spcBef>
                <a:spcPts val="0"/>
              </a:spcBef>
              <a:spcAft>
                <a:spcPts val="0"/>
              </a:spcAft>
              <a:buSzPts val="1400"/>
              <a:buAutoNum type="arabicPeriod"/>
              <a:defRPr/>
            </a:lvl4pPr>
            <a:lvl5pPr indent="-317500" lvl="4" marL="2286000" rtl="0">
              <a:spcBef>
                <a:spcPts val="0"/>
              </a:spcBef>
              <a:spcAft>
                <a:spcPts val="0"/>
              </a:spcAft>
              <a:buSzPts val="1400"/>
              <a:buAutoNum type="alphaLcPeriod"/>
              <a:defRPr/>
            </a:lvl5pPr>
            <a:lvl6pPr indent="-317500" lvl="5" marL="2743200" rtl="0">
              <a:spcBef>
                <a:spcPts val="0"/>
              </a:spcBef>
              <a:spcAft>
                <a:spcPts val="0"/>
              </a:spcAft>
              <a:buSzPts val="1400"/>
              <a:buAutoNum type="romanLcPeriod"/>
              <a:defRPr/>
            </a:lvl6pPr>
            <a:lvl7pPr indent="-317500" lvl="6" marL="3200400" rtl="0">
              <a:spcBef>
                <a:spcPts val="0"/>
              </a:spcBef>
              <a:spcAft>
                <a:spcPts val="0"/>
              </a:spcAft>
              <a:buSzPts val="1400"/>
              <a:buAutoNum type="arabicPeriod"/>
              <a:defRPr/>
            </a:lvl7pPr>
            <a:lvl8pPr indent="-317500" lvl="7" marL="3657600" rtl="0">
              <a:spcBef>
                <a:spcPts val="0"/>
              </a:spcBef>
              <a:spcAft>
                <a:spcPts val="0"/>
              </a:spcAft>
              <a:buSzPts val="1400"/>
              <a:buAutoNum type="alphaLcPeriod"/>
              <a:defRPr/>
            </a:lvl8pPr>
            <a:lvl9pPr indent="-317500" lvl="8" marL="4114800" rtl="0">
              <a:spcBef>
                <a:spcPts val="0"/>
              </a:spcBef>
              <a:spcAft>
                <a:spcPts val="0"/>
              </a:spcAft>
              <a:buSzPts val="1400"/>
              <a:buAutoNum type="romanLcPeriod"/>
              <a:defRPr/>
            </a:lvl9pPr>
          </a:lstStyle>
          <a:p/>
        </p:txBody>
      </p:sp>
      <p:grpSp>
        <p:nvGrpSpPr>
          <p:cNvPr id="2680" name="Google Shape;2680;p121"/>
          <p:cNvGrpSpPr/>
          <p:nvPr/>
        </p:nvGrpSpPr>
        <p:grpSpPr>
          <a:xfrm>
            <a:off x="8669664" y="245588"/>
            <a:ext cx="228825" cy="228825"/>
            <a:chOff x="3023950" y="3689950"/>
            <a:chExt cx="316100" cy="316100"/>
          </a:xfrm>
        </p:grpSpPr>
        <p:sp>
          <p:nvSpPr>
            <p:cNvPr id="2681" name="Google Shape;2681;p12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12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12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4" name="Google Shape;2684;p121"/>
          <p:cNvGrpSpPr/>
          <p:nvPr/>
        </p:nvGrpSpPr>
        <p:grpSpPr>
          <a:xfrm>
            <a:off x="8669427" y="4669065"/>
            <a:ext cx="228825" cy="228856"/>
            <a:chOff x="3023950" y="3689950"/>
            <a:chExt cx="316100" cy="316100"/>
          </a:xfrm>
        </p:grpSpPr>
        <p:sp>
          <p:nvSpPr>
            <p:cNvPr id="2685" name="Google Shape;2685;p12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12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12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8" name="Google Shape;2688;p121"/>
          <p:cNvGrpSpPr/>
          <p:nvPr/>
        </p:nvGrpSpPr>
        <p:grpSpPr>
          <a:xfrm>
            <a:off x="245739" y="245588"/>
            <a:ext cx="228825" cy="228825"/>
            <a:chOff x="3023950" y="3689950"/>
            <a:chExt cx="316100" cy="316100"/>
          </a:xfrm>
        </p:grpSpPr>
        <p:sp>
          <p:nvSpPr>
            <p:cNvPr id="2689" name="Google Shape;2689;p12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12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12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2" name="Google Shape;2692;p121"/>
          <p:cNvGrpSpPr/>
          <p:nvPr/>
        </p:nvGrpSpPr>
        <p:grpSpPr>
          <a:xfrm>
            <a:off x="245752" y="4669065"/>
            <a:ext cx="228825" cy="228856"/>
            <a:chOff x="3023950" y="3689950"/>
            <a:chExt cx="316100" cy="316100"/>
          </a:xfrm>
        </p:grpSpPr>
        <p:sp>
          <p:nvSpPr>
            <p:cNvPr id="2693" name="Google Shape;2693;p12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12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12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96" name="Shape 2696"/>
        <p:cNvGrpSpPr/>
        <p:nvPr/>
      </p:nvGrpSpPr>
      <p:grpSpPr>
        <a:xfrm>
          <a:off x="0" y="0"/>
          <a:ext cx="0" cy="0"/>
          <a:chOff x="0" y="0"/>
          <a:chExt cx="0" cy="0"/>
        </a:xfrm>
      </p:grpSpPr>
      <p:grpSp>
        <p:nvGrpSpPr>
          <p:cNvPr id="2697" name="Google Shape;2697;p122"/>
          <p:cNvGrpSpPr/>
          <p:nvPr/>
        </p:nvGrpSpPr>
        <p:grpSpPr>
          <a:xfrm>
            <a:off x="8669664" y="245588"/>
            <a:ext cx="228825" cy="228825"/>
            <a:chOff x="3023950" y="3689950"/>
            <a:chExt cx="316100" cy="316100"/>
          </a:xfrm>
        </p:grpSpPr>
        <p:sp>
          <p:nvSpPr>
            <p:cNvPr id="2698" name="Google Shape;2698;p12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12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12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1" name="Google Shape;2701;p122"/>
          <p:cNvGrpSpPr/>
          <p:nvPr/>
        </p:nvGrpSpPr>
        <p:grpSpPr>
          <a:xfrm>
            <a:off x="8669427" y="4669065"/>
            <a:ext cx="228825" cy="228856"/>
            <a:chOff x="3023950" y="3689950"/>
            <a:chExt cx="316100" cy="316100"/>
          </a:xfrm>
        </p:grpSpPr>
        <p:sp>
          <p:nvSpPr>
            <p:cNvPr id="2702" name="Google Shape;2702;p12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12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12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5" name="Google Shape;2705;p122"/>
          <p:cNvGrpSpPr/>
          <p:nvPr/>
        </p:nvGrpSpPr>
        <p:grpSpPr>
          <a:xfrm>
            <a:off x="245739" y="245588"/>
            <a:ext cx="228825" cy="228825"/>
            <a:chOff x="3023950" y="3689950"/>
            <a:chExt cx="316100" cy="316100"/>
          </a:xfrm>
        </p:grpSpPr>
        <p:sp>
          <p:nvSpPr>
            <p:cNvPr id="2706" name="Google Shape;2706;p12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12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12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9" name="Google Shape;2709;p122"/>
          <p:cNvGrpSpPr/>
          <p:nvPr/>
        </p:nvGrpSpPr>
        <p:grpSpPr>
          <a:xfrm>
            <a:off x="245752" y="4669065"/>
            <a:ext cx="228825" cy="228856"/>
            <a:chOff x="3023950" y="3689950"/>
            <a:chExt cx="316100" cy="316100"/>
          </a:xfrm>
        </p:grpSpPr>
        <p:sp>
          <p:nvSpPr>
            <p:cNvPr id="2710" name="Google Shape;2710;p12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12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12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13" name="Google Shape;2713;p122"/>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14" name="Google Shape;2714;p122"/>
          <p:cNvSpPr txBox="1"/>
          <p:nvPr>
            <p:ph idx="1" type="subTitle"/>
          </p:nvPr>
        </p:nvSpPr>
        <p:spPr>
          <a:xfrm>
            <a:off x="567600" y="2042525"/>
            <a:ext cx="2696700" cy="371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2000"/>
              <a:buFont typeface="Teko"/>
              <a:buNone/>
              <a:defRPr sz="2000">
                <a:latin typeface="Teko"/>
                <a:ea typeface="Teko"/>
                <a:cs typeface="Teko"/>
                <a:sym typeface="Teko"/>
              </a:defRPr>
            </a:lvl2pPr>
            <a:lvl3pPr lvl="2" rtl="0">
              <a:spcBef>
                <a:spcPts val="0"/>
              </a:spcBef>
              <a:spcAft>
                <a:spcPts val="0"/>
              </a:spcAft>
              <a:buSzPts val="2000"/>
              <a:buFont typeface="Teko"/>
              <a:buNone/>
              <a:defRPr sz="2000">
                <a:latin typeface="Teko"/>
                <a:ea typeface="Teko"/>
                <a:cs typeface="Teko"/>
                <a:sym typeface="Teko"/>
              </a:defRPr>
            </a:lvl3pPr>
            <a:lvl4pPr lvl="3" rtl="0">
              <a:spcBef>
                <a:spcPts val="0"/>
              </a:spcBef>
              <a:spcAft>
                <a:spcPts val="0"/>
              </a:spcAft>
              <a:buSzPts val="2000"/>
              <a:buFont typeface="Teko"/>
              <a:buNone/>
              <a:defRPr sz="2000">
                <a:latin typeface="Teko"/>
                <a:ea typeface="Teko"/>
                <a:cs typeface="Teko"/>
                <a:sym typeface="Teko"/>
              </a:defRPr>
            </a:lvl4pPr>
            <a:lvl5pPr lvl="4" rtl="0">
              <a:spcBef>
                <a:spcPts val="0"/>
              </a:spcBef>
              <a:spcAft>
                <a:spcPts val="0"/>
              </a:spcAft>
              <a:buSzPts val="2000"/>
              <a:buFont typeface="Teko"/>
              <a:buNone/>
              <a:defRPr sz="2000">
                <a:latin typeface="Teko"/>
                <a:ea typeface="Teko"/>
                <a:cs typeface="Teko"/>
                <a:sym typeface="Teko"/>
              </a:defRPr>
            </a:lvl5pPr>
            <a:lvl6pPr lvl="5" rtl="0">
              <a:spcBef>
                <a:spcPts val="0"/>
              </a:spcBef>
              <a:spcAft>
                <a:spcPts val="0"/>
              </a:spcAft>
              <a:buSzPts val="2000"/>
              <a:buFont typeface="Teko"/>
              <a:buNone/>
              <a:defRPr sz="2000">
                <a:latin typeface="Teko"/>
                <a:ea typeface="Teko"/>
                <a:cs typeface="Teko"/>
                <a:sym typeface="Teko"/>
              </a:defRPr>
            </a:lvl6pPr>
            <a:lvl7pPr lvl="6" rtl="0">
              <a:spcBef>
                <a:spcPts val="0"/>
              </a:spcBef>
              <a:spcAft>
                <a:spcPts val="0"/>
              </a:spcAft>
              <a:buSzPts val="2000"/>
              <a:buFont typeface="Teko"/>
              <a:buNone/>
              <a:defRPr sz="2000">
                <a:latin typeface="Teko"/>
                <a:ea typeface="Teko"/>
                <a:cs typeface="Teko"/>
                <a:sym typeface="Teko"/>
              </a:defRPr>
            </a:lvl7pPr>
            <a:lvl8pPr lvl="7" rtl="0">
              <a:spcBef>
                <a:spcPts val="0"/>
              </a:spcBef>
              <a:spcAft>
                <a:spcPts val="0"/>
              </a:spcAft>
              <a:buSzPts val="2000"/>
              <a:buFont typeface="Teko"/>
              <a:buNone/>
              <a:defRPr sz="2000">
                <a:latin typeface="Teko"/>
                <a:ea typeface="Teko"/>
                <a:cs typeface="Teko"/>
                <a:sym typeface="Teko"/>
              </a:defRPr>
            </a:lvl8pPr>
            <a:lvl9pPr lvl="8" rtl="0">
              <a:spcBef>
                <a:spcPts val="0"/>
              </a:spcBef>
              <a:spcAft>
                <a:spcPts val="0"/>
              </a:spcAft>
              <a:buSzPts val="2000"/>
              <a:buFont typeface="Teko"/>
              <a:buNone/>
              <a:defRPr sz="2000">
                <a:latin typeface="Teko"/>
                <a:ea typeface="Teko"/>
                <a:cs typeface="Teko"/>
                <a:sym typeface="Teko"/>
              </a:defRPr>
            </a:lvl9pPr>
          </a:lstStyle>
          <a:p/>
        </p:txBody>
      </p:sp>
      <p:sp>
        <p:nvSpPr>
          <p:cNvPr id="2715" name="Google Shape;2715;p122"/>
          <p:cNvSpPr txBox="1"/>
          <p:nvPr>
            <p:ph idx="2" type="subTitle"/>
          </p:nvPr>
        </p:nvSpPr>
        <p:spPr>
          <a:xfrm>
            <a:off x="5879700" y="2042525"/>
            <a:ext cx="2696700" cy="371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2000"/>
              <a:buFont typeface="Teko"/>
              <a:buNone/>
              <a:defRPr sz="2000">
                <a:latin typeface="Teko"/>
                <a:ea typeface="Teko"/>
                <a:cs typeface="Teko"/>
                <a:sym typeface="Teko"/>
              </a:defRPr>
            </a:lvl2pPr>
            <a:lvl3pPr lvl="2" rtl="0">
              <a:spcBef>
                <a:spcPts val="0"/>
              </a:spcBef>
              <a:spcAft>
                <a:spcPts val="0"/>
              </a:spcAft>
              <a:buSzPts val="2000"/>
              <a:buFont typeface="Teko"/>
              <a:buNone/>
              <a:defRPr sz="2000">
                <a:latin typeface="Teko"/>
                <a:ea typeface="Teko"/>
                <a:cs typeface="Teko"/>
                <a:sym typeface="Teko"/>
              </a:defRPr>
            </a:lvl3pPr>
            <a:lvl4pPr lvl="3" rtl="0">
              <a:spcBef>
                <a:spcPts val="0"/>
              </a:spcBef>
              <a:spcAft>
                <a:spcPts val="0"/>
              </a:spcAft>
              <a:buSzPts val="2000"/>
              <a:buFont typeface="Teko"/>
              <a:buNone/>
              <a:defRPr sz="2000">
                <a:latin typeface="Teko"/>
                <a:ea typeface="Teko"/>
                <a:cs typeface="Teko"/>
                <a:sym typeface="Teko"/>
              </a:defRPr>
            </a:lvl4pPr>
            <a:lvl5pPr lvl="4" rtl="0">
              <a:spcBef>
                <a:spcPts val="0"/>
              </a:spcBef>
              <a:spcAft>
                <a:spcPts val="0"/>
              </a:spcAft>
              <a:buSzPts val="2000"/>
              <a:buFont typeface="Teko"/>
              <a:buNone/>
              <a:defRPr sz="2000">
                <a:latin typeface="Teko"/>
                <a:ea typeface="Teko"/>
                <a:cs typeface="Teko"/>
                <a:sym typeface="Teko"/>
              </a:defRPr>
            </a:lvl5pPr>
            <a:lvl6pPr lvl="5" rtl="0">
              <a:spcBef>
                <a:spcPts val="0"/>
              </a:spcBef>
              <a:spcAft>
                <a:spcPts val="0"/>
              </a:spcAft>
              <a:buSzPts val="2000"/>
              <a:buFont typeface="Teko"/>
              <a:buNone/>
              <a:defRPr sz="2000">
                <a:latin typeface="Teko"/>
                <a:ea typeface="Teko"/>
                <a:cs typeface="Teko"/>
                <a:sym typeface="Teko"/>
              </a:defRPr>
            </a:lvl6pPr>
            <a:lvl7pPr lvl="6" rtl="0">
              <a:spcBef>
                <a:spcPts val="0"/>
              </a:spcBef>
              <a:spcAft>
                <a:spcPts val="0"/>
              </a:spcAft>
              <a:buSzPts val="2000"/>
              <a:buFont typeface="Teko"/>
              <a:buNone/>
              <a:defRPr sz="2000">
                <a:latin typeface="Teko"/>
                <a:ea typeface="Teko"/>
                <a:cs typeface="Teko"/>
                <a:sym typeface="Teko"/>
              </a:defRPr>
            </a:lvl7pPr>
            <a:lvl8pPr lvl="7" rtl="0">
              <a:spcBef>
                <a:spcPts val="0"/>
              </a:spcBef>
              <a:spcAft>
                <a:spcPts val="0"/>
              </a:spcAft>
              <a:buSzPts val="2000"/>
              <a:buFont typeface="Teko"/>
              <a:buNone/>
              <a:defRPr sz="2000">
                <a:latin typeface="Teko"/>
                <a:ea typeface="Teko"/>
                <a:cs typeface="Teko"/>
                <a:sym typeface="Teko"/>
              </a:defRPr>
            </a:lvl8pPr>
            <a:lvl9pPr lvl="8" rtl="0">
              <a:spcBef>
                <a:spcPts val="0"/>
              </a:spcBef>
              <a:spcAft>
                <a:spcPts val="0"/>
              </a:spcAft>
              <a:buSzPts val="2000"/>
              <a:buFont typeface="Teko"/>
              <a:buNone/>
              <a:defRPr sz="2000">
                <a:latin typeface="Teko"/>
                <a:ea typeface="Teko"/>
                <a:cs typeface="Teko"/>
                <a:sym typeface="Teko"/>
              </a:defRPr>
            </a:lvl9pPr>
          </a:lstStyle>
          <a:p/>
        </p:txBody>
      </p:sp>
      <p:sp>
        <p:nvSpPr>
          <p:cNvPr id="2716" name="Google Shape;2716;p122"/>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2717" name="Google Shape;2717;p122"/>
          <p:cNvSpPr txBox="1"/>
          <p:nvPr>
            <p:ph idx="3" type="subTitle"/>
          </p:nvPr>
        </p:nvSpPr>
        <p:spPr>
          <a:xfrm>
            <a:off x="571500" y="2409825"/>
            <a:ext cx="2696700" cy="1343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18" name="Google Shape;2718;p122"/>
          <p:cNvSpPr txBox="1"/>
          <p:nvPr>
            <p:ph idx="4" type="subTitle"/>
          </p:nvPr>
        </p:nvSpPr>
        <p:spPr>
          <a:xfrm>
            <a:off x="5875800" y="2409825"/>
            <a:ext cx="2696700" cy="1343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19" name="Shape 2719"/>
        <p:cNvGrpSpPr/>
        <p:nvPr/>
      </p:nvGrpSpPr>
      <p:grpSpPr>
        <a:xfrm>
          <a:off x="0" y="0"/>
          <a:ext cx="0" cy="0"/>
          <a:chOff x="0" y="0"/>
          <a:chExt cx="0" cy="0"/>
        </a:xfrm>
      </p:grpSpPr>
      <p:sp>
        <p:nvSpPr>
          <p:cNvPr id="2720" name="Google Shape;2720;p123"/>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721" name="Google Shape;2721;p123"/>
          <p:cNvGrpSpPr/>
          <p:nvPr/>
        </p:nvGrpSpPr>
        <p:grpSpPr>
          <a:xfrm>
            <a:off x="8669664" y="245588"/>
            <a:ext cx="228825" cy="228825"/>
            <a:chOff x="3023950" y="3689950"/>
            <a:chExt cx="316100" cy="316100"/>
          </a:xfrm>
        </p:grpSpPr>
        <p:sp>
          <p:nvSpPr>
            <p:cNvPr id="2722" name="Google Shape;2722;p12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12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12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5" name="Google Shape;2725;p123"/>
          <p:cNvGrpSpPr/>
          <p:nvPr/>
        </p:nvGrpSpPr>
        <p:grpSpPr>
          <a:xfrm>
            <a:off x="8669427" y="4669065"/>
            <a:ext cx="228825" cy="228856"/>
            <a:chOff x="3023950" y="3689950"/>
            <a:chExt cx="316100" cy="316100"/>
          </a:xfrm>
        </p:grpSpPr>
        <p:sp>
          <p:nvSpPr>
            <p:cNvPr id="2726" name="Google Shape;2726;p12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12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12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9" name="Google Shape;2729;p123"/>
          <p:cNvGrpSpPr/>
          <p:nvPr/>
        </p:nvGrpSpPr>
        <p:grpSpPr>
          <a:xfrm>
            <a:off x="245739" y="245588"/>
            <a:ext cx="228825" cy="228825"/>
            <a:chOff x="3023950" y="3689950"/>
            <a:chExt cx="316100" cy="316100"/>
          </a:xfrm>
        </p:grpSpPr>
        <p:sp>
          <p:nvSpPr>
            <p:cNvPr id="2730" name="Google Shape;2730;p12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12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12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3" name="Google Shape;2733;p123"/>
          <p:cNvGrpSpPr/>
          <p:nvPr/>
        </p:nvGrpSpPr>
        <p:grpSpPr>
          <a:xfrm>
            <a:off x="245752" y="4669065"/>
            <a:ext cx="228825" cy="228856"/>
            <a:chOff x="3023950" y="3689950"/>
            <a:chExt cx="316100" cy="316100"/>
          </a:xfrm>
        </p:grpSpPr>
        <p:sp>
          <p:nvSpPr>
            <p:cNvPr id="2734" name="Google Shape;2734;p12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12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12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37" name="Google Shape;2737;p123"/>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6">
    <p:spTree>
      <p:nvGrpSpPr>
        <p:cNvPr id="50" name="Shape 50"/>
        <p:cNvGrpSpPr/>
        <p:nvPr/>
      </p:nvGrpSpPr>
      <p:grpSpPr>
        <a:xfrm>
          <a:off x="0" y="0"/>
          <a:ext cx="0" cy="0"/>
          <a:chOff x="0" y="0"/>
          <a:chExt cx="0" cy="0"/>
        </a:xfrm>
      </p:grpSpPr>
      <p:grpSp>
        <p:nvGrpSpPr>
          <p:cNvPr id="51" name="Google Shape;51;p13"/>
          <p:cNvGrpSpPr/>
          <p:nvPr/>
        </p:nvGrpSpPr>
        <p:grpSpPr>
          <a:xfrm>
            <a:off x="245739" y="245588"/>
            <a:ext cx="8652750" cy="4652334"/>
            <a:chOff x="245739" y="245588"/>
            <a:chExt cx="8652750" cy="4652334"/>
          </a:xfrm>
        </p:grpSpPr>
        <p:grpSp>
          <p:nvGrpSpPr>
            <p:cNvPr id="52" name="Google Shape;52;p13"/>
            <p:cNvGrpSpPr/>
            <p:nvPr/>
          </p:nvGrpSpPr>
          <p:grpSpPr>
            <a:xfrm>
              <a:off x="8669664" y="245588"/>
              <a:ext cx="228825" cy="228825"/>
              <a:chOff x="3023950" y="3689950"/>
              <a:chExt cx="316100" cy="316100"/>
            </a:xfrm>
          </p:grpSpPr>
          <p:sp>
            <p:nvSpPr>
              <p:cNvPr id="53" name="Google Shape;53;p1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 name="Google Shape;56;p13"/>
            <p:cNvGrpSpPr/>
            <p:nvPr/>
          </p:nvGrpSpPr>
          <p:grpSpPr>
            <a:xfrm>
              <a:off x="8669427" y="4669065"/>
              <a:ext cx="228825" cy="228856"/>
              <a:chOff x="3023950" y="3689950"/>
              <a:chExt cx="316100" cy="316100"/>
            </a:xfrm>
          </p:grpSpPr>
          <p:sp>
            <p:nvSpPr>
              <p:cNvPr id="57" name="Google Shape;57;p1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 name="Google Shape;60;p13"/>
            <p:cNvGrpSpPr/>
            <p:nvPr/>
          </p:nvGrpSpPr>
          <p:grpSpPr>
            <a:xfrm>
              <a:off x="245739" y="245588"/>
              <a:ext cx="228825" cy="228825"/>
              <a:chOff x="3023950" y="3689950"/>
              <a:chExt cx="316100" cy="316100"/>
            </a:xfrm>
          </p:grpSpPr>
          <p:sp>
            <p:nvSpPr>
              <p:cNvPr id="61" name="Google Shape;61;p1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 name="Google Shape;64;p13"/>
            <p:cNvGrpSpPr/>
            <p:nvPr/>
          </p:nvGrpSpPr>
          <p:grpSpPr>
            <a:xfrm>
              <a:off x="245752" y="4669065"/>
              <a:ext cx="228825" cy="228856"/>
              <a:chOff x="3023950" y="3689950"/>
              <a:chExt cx="316100" cy="316100"/>
            </a:xfrm>
          </p:grpSpPr>
          <p:sp>
            <p:nvSpPr>
              <p:cNvPr id="65" name="Google Shape;65;p1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p13"/>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sp>
        <p:nvSpPr>
          <p:cNvPr id="69" name="Google Shape;69;p13"/>
          <p:cNvSpPr txBox="1"/>
          <p:nvPr>
            <p:ph type="title"/>
          </p:nvPr>
        </p:nvSpPr>
        <p:spPr>
          <a:xfrm>
            <a:off x="1614900" y="1519311"/>
            <a:ext cx="2957100" cy="1305600"/>
          </a:xfrm>
          <a:prstGeom prst="rect">
            <a:avLst/>
          </a:prstGeom>
        </p:spPr>
        <p:txBody>
          <a:bodyPr anchorCtr="0" anchor="ctr" bIns="91425" lIns="91425" spcFirstLastPara="1" rIns="91425" wrap="square" tIns="91425">
            <a:normAutofit/>
          </a:bodyPr>
          <a:lstStyle>
            <a:lvl1pPr lvl="0" rtl="0" algn="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0" name="Google Shape;70;p13"/>
          <p:cNvSpPr txBox="1"/>
          <p:nvPr>
            <p:ph idx="1" type="subTitle"/>
          </p:nvPr>
        </p:nvSpPr>
        <p:spPr>
          <a:xfrm>
            <a:off x="1111800" y="3069461"/>
            <a:ext cx="3460200" cy="5526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 name="Google Shape;71;p13"/>
          <p:cNvSpPr txBox="1"/>
          <p:nvPr>
            <p:ph hasCustomPrompt="1" idx="2" type="title"/>
          </p:nvPr>
        </p:nvSpPr>
        <p:spPr>
          <a:xfrm>
            <a:off x="6525300" y="3048336"/>
            <a:ext cx="1362900" cy="1110300"/>
          </a:xfrm>
          <a:prstGeom prst="rect">
            <a:avLst/>
          </a:prstGeom>
        </p:spPr>
        <p:txBody>
          <a:bodyPr anchorCtr="0" anchor="ctr" bIns="91425" lIns="91425" spcFirstLastPara="1" rIns="91425" wrap="square" tIns="91425">
            <a:normAutofit/>
          </a:bodyPr>
          <a:lstStyle>
            <a:lvl1pPr lvl="0" rtl="0" algn="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38" name="Shape 2738"/>
        <p:cNvGrpSpPr/>
        <p:nvPr/>
      </p:nvGrpSpPr>
      <p:grpSpPr>
        <a:xfrm>
          <a:off x="0" y="0"/>
          <a:ext cx="0" cy="0"/>
          <a:chOff x="0" y="0"/>
          <a:chExt cx="0" cy="0"/>
        </a:xfrm>
      </p:grpSpPr>
      <p:grpSp>
        <p:nvGrpSpPr>
          <p:cNvPr id="2739" name="Google Shape;2739;p124"/>
          <p:cNvGrpSpPr/>
          <p:nvPr/>
        </p:nvGrpSpPr>
        <p:grpSpPr>
          <a:xfrm>
            <a:off x="8669664" y="245588"/>
            <a:ext cx="228825" cy="228825"/>
            <a:chOff x="3023950" y="3689950"/>
            <a:chExt cx="316100" cy="316100"/>
          </a:xfrm>
        </p:grpSpPr>
        <p:sp>
          <p:nvSpPr>
            <p:cNvPr id="2740" name="Google Shape;2740;p12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12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12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3" name="Google Shape;2743;p124"/>
          <p:cNvGrpSpPr/>
          <p:nvPr/>
        </p:nvGrpSpPr>
        <p:grpSpPr>
          <a:xfrm>
            <a:off x="245752" y="4669065"/>
            <a:ext cx="228825" cy="228856"/>
            <a:chOff x="3023950" y="3689950"/>
            <a:chExt cx="316100" cy="316100"/>
          </a:xfrm>
        </p:grpSpPr>
        <p:sp>
          <p:nvSpPr>
            <p:cNvPr id="2744" name="Google Shape;2744;p12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12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12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7" name="Google Shape;2747;p124"/>
          <p:cNvSpPr txBox="1"/>
          <p:nvPr>
            <p:ph type="title"/>
          </p:nvPr>
        </p:nvSpPr>
        <p:spPr>
          <a:xfrm>
            <a:off x="4809375" y="1324550"/>
            <a:ext cx="3614700" cy="8559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748" name="Google Shape;2748;p124"/>
          <p:cNvSpPr txBox="1"/>
          <p:nvPr>
            <p:ph idx="1" type="subTitle"/>
          </p:nvPr>
        </p:nvSpPr>
        <p:spPr>
          <a:xfrm>
            <a:off x="4809375" y="2181400"/>
            <a:ext cx="3614700" cy="1863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49" name="Shape 2749"/>
        <p:cNvGrpSpPr/>
        <p:nvPr/>
      </p:nvGrpSpPr>
      <p:grpSpPr>
        <a:xfrm>
          <a:off x="0" y="0"/>
          <a:ext cx="0" cy="0"/>
          <a:chOff x="0" y="0"/>
          <a:chExt cx="0" cy="0"/>
        </a:xfrm>
      </p:grpSpPr>
      <p:pic>
        <p:nvPicPr>
          <p:cNvPr id="2750" name="Google Shape;2750;p125"/>
          <p:cNvPicPr preferRelativeResize="0"/>
          <p:nvPr/>
        </p:nvPicPr>
        <p:blipFill rotWithShape="1">
          <a:blip r:embed="rId2">
            <a:alphaModFix/>
          </a:blip>
          <a:srcRect b="47924" l="0" r="0" t="0"/>
          <a:stretch/>
        </p:blipFill>
        <p:spPr>
          <a:xfrm>
            <a:off x="4046450" y="-507250"/>
            <a:ext cx="5853175" cy="2286000"/>
          </a:xfrm>
          <a:prstGeom prst="rect">
            <a:avLst/>
          </a:prstGeom>
          <a:noFill/>
          <a:ln>
            <a:noFill/>
          </a:ln>
        </p:spPr>
      </p:pic>
      <p:pic>
        <p:nvPicPr>
          <p:cNvPr id="2751" name="Google Shape;2751;p125"/>
          <p:cNvPicPr preferRelativeResize="0"/>
          <p:nvPr/>
        </p:nvPicPr>
        <p:blipFill rotWithShape="1">
          <a:blip r:embed="rId3">
            <a:alphaModFix/>
          </a:blip>
          <a:srcRect b="0" l="0" r="0" t="56398"/>
          <a:stretch/>
        </p:blipFill>
        <p:spPr>
          <a:xfrm>
            <a:off x="-1609725" y="3276600"/>
            <a:ext cx="6858000" cy="2242625"/>
          </a:xfrm>
          <a:prstGeom prst="rect">
            <a:avLst/>
          </a:prstGeom>
          <a:noFill/>
          <a:ln>
            <a:noFill/>
          </a:ln>
        </p:spPr>
      </p:pic>
      <p:sp>
        <p:nvSpPr>
          <p:cNvPr id="2752" name="Google Shape;2752;p125"/>
          <p:cNvSpPr txBox="1"/>
          <p:nvPr>
            <p:ph type="title"/>
          </p:nvPr>
        </p:nvSpPr>
        <p:spPr>
          <a:xfrm>
            <a:off x="720000" y="1924225"/>
            <a:ext cx="7704000" cy="84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8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753" name="Google Shape;2753;p125"/>
          <p:cNvSpPr txBox="1"/>
          <p:nvPr>
            <p:ph idx="1" type="subTitle"/>
          </p:nvPr>
        </p:nvSpPr>
        <p:spPr>
          <a:xfrm>
            <a:off x="2501100" y="3084800"/>
            <a:ext cx="4141800" cy="46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754" name="Google Shape;2754;p125"/>
          <p:cNvGrpSpPr/>
          <p:nvPr/>
        </p:nvGrpSpPr>
        <p:grpSpPr>
          <a:xfrm>
            <a:off x="8669664" y="245588"/>
            <a:ext cx="228825" cy="228825"/>
            <a:chOff x="3023950" y="3689950"/>
            <a:chExt cx="316100" cy="316100"/>
          </a:xfrm>
        </p:grpSpPr>
        <p:sp>
          <p:nvSpPr>
            <p:cNvPr id="2755" name="Google Shape;2755;p12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12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12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8" name="Google Shape;2758;p125"/>
          <p:cNvGrpSpPr/>
          <p:nvPr/>
        </p:nvGrpSpPr>
        <p:grpSpPr>
          <a:xfrm>
            <a:off x="8669427" y="4669065"/>
            <a:ext cx="228825" cy="228856"/>
            <a:chOff x="3023950" y="3689950"/>
            <a:chExt cx="316100" cy="316100"/>
          </a:xfrm>
        </p:grpSpPr>
        <p:sp>
          <p:nvSpPr>
            <p:cNvPr id="2759" name="Google Shape;2759;p12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12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12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2" name="Google Shape;2762;p125"/>
          <p:cNvGrpSpPr/>
          <p:nvPr/>
        </p:nvGrpSpPr>
        <p:grpSpPr>
          <a:xfrm>
            <a:off x="245739" y="245588"/>
            <a:ext cx="228825" cy="228825"/>
            <a:chOff x="3023950" y="3689950"/>
            <a:chExt cx="316100" cy="316100"/>
          </a:xfrm>
        </p:grpSpPr>
        <p:sp>
          <p:nvSpPr>
            <p:cNvPr id="2763" name="Google Shape;2763;p12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12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12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6" name="Google Shape;2766;p125"/>
          <p:cNvGrpSpPr/>
          <p:nvPr/>
        </p:nvGrpSpPr>
        <p:grpSpPr>
          <a:xfrm>
            <a:off x="245752" y="4669065"/>
            <a:ext cx="228825" cy="228856"/>
            <a:chOff x="3023950" y="3689950"/>
            <a:chExt cx="316100" cy="316100"/>
          </a:xfrm>
        </p:grpSpPr>
        <p:sp>
          <p:nvSpPr>
            <p:cNvPr id="2767" name="Google Shape;2767;p12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12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12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70" name="Google Shape;2770;p125"/>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771" name="Shape 2771"/>
        <p:cNvGrpSpPr/>
        <p:nvPr/>
      </p:nvGrpSpPr>
      <p:grpSpPr>
        <a:xfrm>
          <a:off x="0" y="0"/>
          <a:ext cx="0" cy="0"/>
          <a:chOff x="0" y="0"/>
          <a:chExt cx="0" cy="0"/>
        </a:xfrm>
      </p:grpSpPr>
      <p:grpSp>
        <p:nvGrpSpPr>
          <p:cNvPr id="2772" name="Google Shape;2772;p126"/>
          <p:cNvGrpSpPr/>
          <p:nvPr/>
        </p:nvGrpSpPr>
        <p:grpSpPr>
          <a:xfrm>
            <a:off x="8669664" y="4669088"/>
            <a:ext cx="228825" cy="228825"/>
            <a:chOff x="3023950" y="3689950"/>
            <a:chExt cx="316100" cy="316100"/>
          </a:xfrm>
        </p:grpSpPr>
        <p:sp>
          <p:nvSpPr>
            <p:cNvPr id="2773" name="Google Shape;2773;p12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12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12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6" name="Google Shape;2776;p126"/>
          <p:cNvGrpSpPr/>
          <p:nvPr/>
        </p:nvGrpSpPr>
        <p:grpSpPr>
          <a:xfrm>
            <a:off x="245739" y="4669088"/>
            <a:ext cx="228825" cy="228825"/>
            <a:chOff x="3023950" y="3689950"/>
            <a:chExt cx="316100" cy="316100"/>
          </a:xfrm>
        </p:grpSpPr>
        <p:sp>
          <p:nvSpPr>
            <p:cNvPr id="2777" name="Google Shape;2777;p12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12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12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80" name="Google Shape;2780;p126"/>
          <p:cNvSpPr txBox="1"/>
          <p:nvPr/>
        </p:nvSpPr>
        <p:spPr>
          <a:xfrm>
            <a:off x="2347175" y="245605"/>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2781" name="Google Shape;2781;p126"/>
          <p:cNvSpPr txBox="1"/>
          <p:nvPr>
            <p:ph type="title"/>
          </p:nvPr>
        </p:nvSpPr>
        <p:spPr>
          <a:xfrm>
            <a:off x="720000" y="1202100"/>
            <a:ext cx="3694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800"/>
              <a:buNone/>
              <a:defRPr sz="3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782" name="Google Shape;2782;p126"/>
          <p:cNvSpPr txBox="1"/>
          <p:nvPr>
            <p:ph idx="1" type="subTitle"/>
          </p:nvPr>
        </p:nvSpPr>
        <p:spPr>
          <a:xfrm>
            <a:off x="720000" y="1957800"/>
            <a:ext cx="3694200" cy="198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83" name="Shape 2783"/>
        <p:cNvGrpSpPr/>
        <p:nvPr/>
      </p:nvGrpSpPr>
      <p:grpSpPr>
        <a:xfrm>
          <a:off x="0" y="0"/>
          <a:ext cx="0" cy="0"/>
          <a:chOff x="0" y="0"/>
          <a:chExt cx="0" cy="0"/>
        </a:xfrm>
      </p:grpSpPr>
      <p:sp>
        <p:nvSpPr>
          <p:cNvPr id="2784" name="Google Shape;2784;p127"/>
          <p:cNvSpPr txBox="1"/>
          <p:nvPr>
            <p:ph idx="1" type="body"/>
          </p:nvPr>
        </p:nvSpPr>
        <p:spPr>
          <a:xfrm>
            <a:off x="873250" y="1551675"/>
            <a:ext cx="7397400" cy="1864500"/>
          </a:xfrm>
          <a:prstGeom prst="rect">
            <a:avLst/>
          </a:prstGeom>
        </p:spPr>
        <p:txBody>
          <a:bodyPr anchorCtr="0" anchor="ctr" bIns="91425" lIns="91425" spcFirstLastPara="1" rIns="91425" wrap="square" tIns="91425">
            <a:noAutofit/>
          </a:bodyPr>
          <a:lstStyle>
            <a:lvl1pPr indent="-228600" lvl="0" marL="457200" rtl="0" algn="ctr">
              <a:lnSpc>
                <a:spcPct val="100000"/>
              </a:lnSpc>
              <a:spcBef>
                <a:spcPts val="0"/>
              </a:spcBef>
              <a:spcAft>
                <a:spcPts val="0"/>
              </a:spcAft>
              <a:buSzPts val="3600"/>
              <a:buFont typeface="Teko"/>
              <a:buNone/>
              <a:defRPr sz="6000">
                <a:latin typeface="Teko"/>
                <a:ea typeface="Teko"/>
                <a:cs typeface="Teko"/>
                <a:sym typeface="Teko"/>
              </a:defRPr>
            </a:lvl1pPr>
          </a:lstStyle>
          <a:p/>
        </p:txBody>
      </p:sp>
      <p:grpSp>
        <p:nvGrpSpPr>
          <p:cNvPr id="2785" name="Google Shape;2785;p127"/>
          <p:cNvGrpSpPr/>
          <p:nvPr/>
        </p:nvGrpSpPr>
        <p:grpSpPr>
          <a:xfrm>
            <a:off x="8669664" y="245588"/>
            <a:ext cx="228825" cy="228825"/>
            <a:chOff x="3023950" y="3689950"/>
            <a:chExt cx="316100" cy="316100"/>
          </a:xfrm>
        </p:grpSpPr>
        <p:sp>
          <p:nvSpPr>
            <p:cNvPr id="2786" name="Google Shape;2786;p12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12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12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9" name="Google Shape;2789;p127"/>
          <p:cNvGrpSpPr/>
          <p:nvPr/>
        </p:nvGrpSpPr>
        <p:grpSpPr>
          <a:xfrm>
            <a:off x="8669427" y="4669065"/>
            <a:ext cx="228825" cy="228856"/>
            <a:chOff x="3023950" y="3689950"/>
            <a:chExt cx="316100" cy="316100"/>
          </a:xfrm>
        </p:grpSpPr>
        <p:sp>
          <p:nvSpPr>
            <p:cNvPr id="2790" name="Google Shape;2790;p12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12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12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3" name="Google Shape;2793;p127"/>
          <p:cNvGrpSpPr/>
          <p:nvPr/>
        </p:nvGrpSpPr>
        <p:grpSpPr>
          <a:xfrm>
            <a:off x="245739" y="245588"/>
            <a:ext cx="228825" cy="228825"/>
            <a:chOff x="3023950" y="3689950"/>
            <a:chExt cx="316100" cy="316100"/>
          </a:xfrm>
        </p:grpSpPr>
        <p:sp>
          <p:nvSpPr>
            <p:cNvPr id="2794" name="Google Shape;2794;p12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12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12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7" name="Google Shape;2797;p127"/>
          <p:cNvGrpSpPr/>
          <p:nvPr/>
        </p:nvGrpSpPr>
        <p:grpSpPr>
          <a:xfrm>
            <a:off x="245752" y="4669065"/>
            <a:ext cx="228825" cy="228856"/>
            <a:chOff x="3023950" y="3689950"/>
            <a:chExt cx="316100" cy="316100"/>
          </a:xfrm>
        </p:grpSpPr>
        <p:sp>
          <p:nvSpPr>
            <p:cNvPr id="2798" name="Google Shape;2798;p12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12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12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01" name="Google Shape;2801;p127"/>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02" name="Shape 2802"/>
        <p:cNvGrpSpPr/>
        <p:nvPr/>
      </p:nvGrpSpPr>
      <p:grpSpPr>
        <a:xfrm>
          <a:off x="0" y="0"/>
          <a:ext cx="0" cy="0"/>
          <a:chOff x="0" y="0"/>
          <a:chExt cx="0" cy="0"/>
        </a:xfrm>
      </p:grpSpPr>
      <p:sp>
        <p:nvSpPr>
          <p:cNvPr id="2803" name="Google Shape;2803;p128"/>
          <p:cNvSpPr txBox="1"/>
          <p:nvPr>
            <p:ph hasCustomPrompt="1" type="title"/>
          </p:nvPr>
        </p:nvSpPr>
        <p:spPr>
          <a:xfrm>
            <a:off x="720000" y="1973100"/>
            <a:ext cx="7704000" cy="115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804" name="Google Shape;2804;p128"/>
          <p:cNvSpPr txBox="1"/>
          <p:nvPr>
            <p:ph idx="1" type="subTitle"/>
          </p:nvPr>
        </p:nvSpPr>
        <p:spPr>
          <a:xfrm>
            <a:off x="1176750" y="3528075"/>
            <a:ext cx="6790500" cy="56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805" name="Google Shape;2805;p128"/>
          <p:cNvGrpSpPr/>
          <p:nvPr/>
        </p:nvGrpSpPr>
        <p:grpSpPr>
          <a:xfrm>
            <a:off x="8669664" y="245588"/>
            <a:ext cx="228825" cy="228825"/>
            <a:chOff x="3023950" y="3689950"/>
            <a:chExt cx="316100" cy="316100"/>
          </a:xfrm>
        </p:grpSpPr>
        <p:sp>
          <p:nvSpPr>
            <p:cNvPr id="2806" name="Google Shape;2806;p12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12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12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9" name="Google Shape;2809;p128"/>
          <p:cNvGrpSpPr/>
          <p:nvPr/>
        </p:nvGrpSpPr>
        <p:grpSpPr>
          <a:xfrm>
            <a:off x="8669427" y="4669065"/>
            <a:ext cx="228825" cy="228856"/>
            <a:chOff x="3023950" y="3689950"/>
            <a:chExt cx="316100" cy="316100"/>
          </a:xfrm>
        </p:grpSpPr>
        <p:sp>
          <p:nvSpPr>
            <p:cNvPr id="2810" name="Google Shape;2810;p12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12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12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3" name="Google Shape;2813;p128"/>
          <p:cNvGrpSpPr/>
          <p:nvPr/>
        </p:nvGrpSpPr>
        <p:grpSpPr>
          <a:xfrm>
            <a:off x="245739" y="245588"/>
            <a:ext cx="228825" cy="228825"/>
            <a:chOff x="3023950" y="3689950"/>
            <a:chExt cx="316100" cy="316100"/>
          </a:xfrm>
        </p:grpSpPr>
        <p:sp>
          <p:nvSpPr>
            <p:cNvPr id="2814" name="Google Shape;2814;p12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12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12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7" name="Google Shape;2817;p128"/>
          <p:cNvGrpSpPr/>
          <p:nvPr/>
        </p:nvGrpSpPr>
        <p:grpSpPr>
          <a:xfrm>
            <a:off x="245752" y="4669065"/>
            <a:ext cx="228825" cy="228856"/>
            <a:chOff x="3023950" y="3689950"/>
            <a:chExt cx="316100" cy="316100"/>
          </a:xfrm>
        </p:grpSpPr>
        <p:sp>
          <p:nvSpPr>
            <p:cNvPr id="2818" name="Google Shape;2818;p12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12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12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1" name="Google Shape;2821;p128"/>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pic>
        <p:nvPicPr>
          <p:cNvPr id="2822" name="Google Shape;2822;p128"/>
          <p:cNvPicPr preferRelativeResize="0"/>
          <p:nvPr/>
        </p:nvPicPr>
        <p:blipFill rotWithShape="1">
          <a:blip r:embed="rId2">
            <a:alphaModFix/>
          </a:blip>
          <a:srcRect b="53187" l="0" r="0" t="0"/>
          <a:stretch/>
        </p:blipFill>
        <p:spPr>
          <a:xfrm>
            <a:off x="720000" y="-762000"/>
            <a:ext cx="6972300" cy="2447924"/>
          </a:xfrm>
          <a:prstGeom prst="rect">
            <a:avLst/>
          </a:prstGeom>
          <a:noFill/>
          <a:ln>
            <a:noFill/>
          </a:ln>
        </p:spPr>
      </p:pic>
      <p:pic>
        <p:nvPicPr>
          <p:cNvPr id="2823" name="Google Shape;2823;p128"/>
          <p:cNvPicPr preferRelativeResize="0"/>
          <p:nvPr/>
        </p:nvPicPr>
        <p:blipFill rotWithShape="1">
          <a:blip r:embed="rId2">
            <a:alphaModFix/>
          </a:blip>
          <a:srcRect b="53187" l="0" r="0" t="0"/>
          <a:stretch/>
        </p:blipFill>
        <p:spPr>
          <a:xfrm flipH="1">
            <a:off x="1176750" y="-863962"/>
            <a:ext cx="6972300" cy="2447924"/>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2824" name="Shape 2824"/>
        <p:cNvGrpSpPr/>
        <p:nvPr/>
      </p:nvGrpSpPr>
      <p:grpSpPr>
        <a:xfrm>
          <a:off x="0" y="0"/>
          <a:ext cx="0" cy="0"/>
          <a:chOff x="0" y="0"/>
          <a:chExt cx="0" cy="0"/>
        </a:xfrm>
      </p:grpSpPr>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2825" name="Shape 2825"/>
        <p:cNvGrpSpPr/>
        <p:nvPr/>
      </p:nvGrpSpPr>
      <p:grpSpPr>
        <a:xfrm>
          <a:off x="0" y="0"/>
          <a:ext cx="0" cy="0"/>
          <a:chOff x="0" y="0"/>
          <a:chExt cx="0" cy="0"/>
        </a:xfrm>
      </p:grpSpPr>
      <p:sp>
        <p:nvSpPr>
          <p:cNvPr id="2826" name="Google Shape;2826;p130"/>
          <p:cNvSpPr txBox="1"/>
          <p:nvPr>
            <p:ph type="title"/>
          </p:nvPr>
        </p:nvSpPr>
        <p:spPr>
          <a:xfrm>
            <a:off x="720000" y="540000"/>
            <a:ext cx="38520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827" name="Google Shape;2827;p130"/>
          <p:cNvSpPr txBox="1"/>
          <p:nvPr>
            <p:ph idx="1" type="subTitle"/>
          </p:nvPr>
        </p:nvSpPr>
        <p:spPr>
          <a:xfrm>
            <a:off x="685800" y="1919800"/>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28" name="Google Shape;2828;p130"/>
          <p:cNvSpPr txBox="1"/>
          <p:nvPr>
            <p:ph hasCustomPrompt="1" idx="2" type="title"/>
          </p:nvPr>
        </p:nvSpPr>
        <p:spPr>
          <a:xfrm>
            <a:off x="4567250" y="1359863"/>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2829" name="Google Shape;2829;p130"/>
          <p:cNvSpPr txBox="1"/>
          <p:nvPr>
            <p:ph idx="3" type="subTitle"/>
          </p:nvPr>
        </p:nvSpPr>
        <p:spPr>
          <a:xfrm>
            <a:off x="2182500" y="152171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30" name="Google Shape;2830;p130"/>
          <p:cNvSpPr txBox="1"/>
          <p:nvPr>
            <p:ph idx="4" type="subTitle"/>
          </p:nvPr>
        </p:nvSpPr>
        <p:spPr>
          <a:xfrm>
            <a:off x="685800" y="2642188"/>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31" name="Google Shape;2831;p130"/>
          <p:cNvSpPr txBox="1"/>
          <p:nvPr>
            <p:ph hasCustomPrompt="1" idx="5" type="title"/>
          </p:nvPr>
        </p:nvSpPr>
        <p:spPr>
          <a:xfrm>
            <a:off x="4567250" y="2089600"/>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2832" name="Google Shape;2832;p130"/>
          <p:cNvSpPr txBox="1"/>
          <p:nvPr>
            <p:ph idx="6" type="subTitle"/>
          </p:nvPr>
        </p:nvSpPr>
        <p:spPr>
          <a:xfrm>
            <a:off x="2182500" y="225826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33" name="Google Shape;2833;p130"/>
          <p:cNvSpPr txBox="1"/>
          <p:nvPr>
            <p:ph idx="7" type="subTitle"/>
          </p:nvPr>
        </p:nvSpPr>
        <p:spPr>
          <a:xfrm>
            <a:off x="685800" y="3385563"/>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34" name="Google Shape;2834;p130"/>
          <p:cNvSpPr txBox="1"/>
          <p:nvPr>
            <p:ph hasCustomPrompt="1" idx="8" type="title"/>
          </p:nvPr>
        </p:nvSpPr>
        <p:spPr>
          <a:xfrm>
            <a:off x="4567250" y="2832963"/>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2835" name="Google Shape;2835;p130"/>
          <p:cNvSpPr txBox="1"/>
          <p:nvPr>
            <p:ph idx="9" type="subTitle"/>
          </p:nvPr>
        </p:nvSpPr>
        <p:spPr>
          <a:xfrm>
            <a:off x="2182500" y="299481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36" name="Google Shape;2836;p130"/>
          <p:cNvSpPr txBox="1"/>
          <p:nvPr>
            <p:ph idx="13" type="subTitle"/>
          </p:nvPr>
        </p:nvSpPr>
        <p:spPr>
          <a:xfrm>
            <a:off x="685800" y="4128938"/>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37" name="Google Shape;2837;p130"/>
          <p:cNvSpPr txBox="1"/>
          <p:nvPr>
            <p:ph hasCustomPrompt="1" idx="14" type="title"/>
          </p:nvPr>
        </p:nvSpPr>
        <p:spPr>
          <a:xfrm>
            <a:off x="4567250" y="3576338"/>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2838" name="Google Shape;2838;p130"/>
          <p:cNvSpPr txBox="1"/>
          <p:nvPr>
            <p:ph idx="15" type="subTitle"/>
          </p:nvPr>
        </p:nvSpPr>
        <p:spPr>
          <a:xfrm>
            <a:off x="2182500" y="3738188"/>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839" name="Google Shape;2839;p130"/>
          <p:cNvGrpSpPr/>
          <p:nvPr/>
        </p:nvGrpSpPr>
        <p:grpSpPr>
          <a:xfrm>
            <a:off x="8669664" y="245588"/>
            <a:ext cx="228825" cy="228825"/>
            <a:chOff x="3023950" y="3689950"/>
            <a:chExt cx="316100" cy="316100"/>
          </a:xfrm>
        </p:grpSpPr>
        <p:sp>
          <p:nvSpPr>
            <p:cNvPr id="2840" name="Google Shape;2840;p13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13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13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3" name="Google Shape;2843;p130"/>
          <p:cNvGrpSpPr/>
          <p:nvPr/>
        </p:nvGrpSpPr>
        <p:grpSpPr>
          <a:xfrm>
            <a:off x="8669427" y="4669065"/>
            <a:ext cx="228825" cy="228856"/>
            <a:chOff x="3023950" y="3689950"/>
            <a:chExt cx="316100" cy="316100"/>
          </a:xfrm>
        </p:grpSpPr>
        <p:sp>
          <p:nvSpPr>
            <p:cNvPr id="2844" name="Google Shape;2844;p13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13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13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7" name="Google Shape;2847;p130"/>
          <p:cNvGrpSpPr/>
          <p:nvPr/>
        </p:nvGrpSpPr>
        <p:grpSpPr>
          <a:xfrm>
            <a:off x="245739" y="245588"/>
            <a:ext cx="228825" cy="228825"/>
            <a:chOff x="3023950" y="3689950"/>
            <a:chExt cx="316100" cy="316100"/>
          </a:xfrm>
        </p:grpSpPr>
        <p:sp>
          <p:nvSpPr>
            <p:cNvPr id="2848" name="Google Shape;2848;p13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13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13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1" name="Google Shape;2851;p130"/>
          <p:cNvGrpSpPr/>
          <p:nvPr/>
        </p:nvGrpSpPr>
        <p:grpSpPr>
          <a:xfrm>
            <a:off x="245752" y="4669065"/>
            <a:ext cx="228825" cy="228856"/>
            <a:chOff x="3023950" y="3689950"/>
            <a:chExt cx="316100" cy="316100"/>
          </a:xfrm>
        </p:grpSpPr>
        <p:sp>
          <p:nvSpPr>
            <p:cNvPr id="2852" name="Google Shape;2852;p13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13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13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55" name="Google Shape;2855;p130"/>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6">
    <p:spTree>
      <p:nvGrpSpPr>
        <p:cNvPr id="2856" name="Shape 2856"/>
        <p:cNvGrpSpPr/>
        <p:nvPr/>
      </p:nvGrpSpPr>
      <p:grpSpPr>
        <a:xfrm>
          <a:off x="0" y="0"/>
          <a:ext cx="0" cy="0"/>
          <a:chOff x="0" y="0"/>
          <a:chExt cx="0" cy="0"/>
        </a:xfrm>
      </p:grpSpPr>
      <p:grpSp>
        <p:nvGrpSpPr>
          <p:cNvPr id="2857" name="Google Shape;2857;p131"/>
          <p:cNvGrpSpPr/>
          <p:nvPr/>
        </p:nvGrpSpPr>
        <p:grpSpPr>
          <a:xfrm>
            <a:off x="245739" y="245588"/>
            <a:ext cx="8652750" cy="4652334"/>
            <a:chOff x="245739" y="245588"/>
            <a:chExt cx="8652750" cy="4652334"/>
          </a:xfrm>
        </p:grpSpPr>
        <p:grpSp>
          <p:nvGrpSpPr>
            <p:cNvPr id="2858" name="Google Shape;2858;p131"/>
            <p:cNvGrpSpPr/>
            <p:nvPr/>
          </p:nvGrpSpPr>
          <p:grpSpPr>
            <a:xfrm>
              <a:off x="8669664" y="245588"/>
              <a:ext cx="228825" cy="228825"/>
              <a:chOff x="3023950" y="3689950"/>
              <a:chExt cx="316100" cy="316100"/>
            </a:xfrm>
          </p:grpSpPr>
          <p:sp>
            <p:nvSpPr>
              <p:cNvPr id="2859" name="Google Shape;2859;p13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13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13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2" name="Google Shape;2862;p131"/>
            <p:cNvGrpSpPr/>
            <p:nvPr/>
          </p:nvGrpSpPr>
          <p:grpSpPr>
            <a:xfrm>
              <a:off x="8669427" y="4669065"/>
              <a:ext cx="228825" cy="228856"/>
              <a:chOff x="3023950" y="3689950"/>
              <a:chExt cx="316100" cy="316100"/>
            </a:xfrm>
          </p:grpSpPr>
          <p:sp>
            <p:nvSpPr>
              <p:cNvPr id="2863" name="Google Shape;2863;p13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13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13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6" name="Google Shape;2866;p131"/>
            <p:cNvGrpSpPr/>
            <p:nvPr/>
          </p:nvGrpSpPr>
          <p:grpSpPr>
            <a:xfrm>
              <a:off x="245739" y="245588"/>
              <a:ext cx="228825" cy="228825"/>
              <a:chOff x="3023950" y="3689950"/>
              <a:chExt cx="316100" cy="316100"/>
            </a:xfrm>
          </p:grpSpPr>
          <p:sp>
            <p:nvSpPr>
              <p:cNvPr id="2867" name="Google Shape;2867;p13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13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13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0" name="Google Shape;2870;p131"/>
            <p:cNvGrpSpPr/>
            <p:nvPr/>
          </p:nvGrpSpPr>
          <p:grpSpPr>
            <a:xfrm>
              <a:off x="245752" y="4669065"/>
              <a:ext cx="228825" cy="228856"/>
              <a:chOff x="3023950" y="3689950"/>
              <a:chExt cx="316100" cy="316100"/>
            </a:xfrm>
          </p:grpSpPr>
          <p:sp>
            <p:nvSpPr>
              <p:cNvPr id="2871" name="Google Shape;2871;p13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13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13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74" name="Google Shape;2874;p131"/>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sp>
        <p:nvSpPr>
          <p:cNvPr id="2875" name="Google Shape;2875;p131"/>
          <p:cNvSpPr txBox="1"/>
          <p:nvPr>
            <p:ph type="title"/>
          </p:nvPr>
        </p:nvSpPr>
        <p:spPr>
          <a:xfrm>
            <a:off x="1614900" y="1519311"/>
            <a:ext cx="2957100" cy="1305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876" name="Google Shape;2876;p131"/>
          <p:cNvSpPr txBox="1"/>
          <p:nvPr>
            <p:ph idx="1" type="subTitle"/>
          </p:nvPr>
        </p:nvSpPr>
        <p:spPr>
          <a:xfrm>
            <a:off x="1111800" y="3069461"/>
            <a:ext cx="3460200" cy="55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77" name="Google Shape;2877;p131"/>
          <p:cNvSpPr txBox="1"/>
          <p:nvPr>
            <p:ph hasCustomPrompt="1" idx="2" type="title"/>
          </p:nvPr>
        </p:nvSpPr>
        <p:spPr>
          <a:xfrm>
            <a:off x="6525300" y="3048336"/>
            <a:ext cx="1362900" cy="1110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6_1">
    <p:spTree>
      <p:nvGrpSpPr>
        <p:cNvPr id="2878" name="Shape 2878"/>
        <p:cNvGrpSpPr/>
        <p:nvPr/>
      </p:nvGrpSpPr>
      <p:grpSpPr>
        <a:xfrm>
          <a:off x="0" y="0"/>
          <a:ext cx="0" cy="0"/>
          <a:chOff x="0" y="0"/>
          <a:chExt cx="0" cy="0"/>
        </a:xfrm>
      </p:grpSpPr>
      <p:grpSp>
        <p:nvGrpSpPr>
          <p:cNvPr id="2879" name="Google Shape;2879;p132"/>
          <p:cNvGrpSpPr/>
          <p:nvPr/>
        </p:nvGrpSpPr>
        <p:grpSpPr>
          <a:xfrm>
            <a:off x="245739" y="245588"/>
            <a:ext cx="8652750" cy="4652334"/>
            <a:chOff x="245739" y="245588"/>
            <a:chExt cx="8652750" cy="4652334"/>
          </a:xfrm>
        </p:grpSpPr>
        <p:grpSp>
          <p:nvGrpSpPr>
            <p:cNvPr id="2880" name="Google Shape;2880;p132"/>
            <p:cNvGrpSpPr/>
            <p:nvPr/>
          </p:nvGrpSpPr>
          <p:grpSpPr>
            <a:xfrm>
              <a:off x="8669664" y="245588"/>
              <a:ext cx="228825" cy="228825"/>
              <a:chOff x="3023950" y="3689950"/>
              <a:chExt cx="316100" cy="316100"/>
            </a:xfrm>
          </p:grpSpPr>
          <p:sp>
            <p:nvSpPr>
              <p:cNvPr id="2881" name="Google Shape;2881;p13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13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13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4" name="Google Shape;2884;p132"/>
            <p:cNvGrpSpPr/>
            <p:nvPr/>
          </p:nvGrpSpPr>
          <p:grpSpPr>
            <a:xfrm>
              <a:off x="8669427" y="4669065"/>
              <a:ext cx="228825" cy="228856"/>
              <a:chOff x="3023950" y="3689950"/>
              <a:chExt cx="316100" cy="316100"/>
            </a:xfrm>
          </p:grpSpPr>
          <p:sp>
            <p:nvSpPr>
              <p:cNvPr id="2885" name="Google Shape;2885;p13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13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13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8" name="Google Shape;2888;p132"/>
            <p:cNvGrpSpPr/>
            <p:nvPr/>
          </p:nvGrpSpPr>
          <p:grpSpPr>
            <a:xfrm>
              <a:off x="245739" y="245588"/>
              <a:ext cx="228825" cy="228825"/>
              <a:chOff x="3023950" y="3689950"/>
              <a:chExt cx="316100" cy="316100"/>
            </a:xfrm>
          </p:grpSpPr>
          <p:sp>
            <p:nvSpPr>
              <p:cNvPr id="2889" name="Google Shape;2889;p13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13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13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2" name="Google Shape;2892;p132"/>
            <p:cNvGrpSpPr/>
            <p:nvPr/>
          </p:nvGrpSpPr>
          <p:grpSpPr>
            <a:xfrm>
              <a:off x="245752" y="4669065"/>
              <a:ext cx="228825" cy="228856"/>
              <a:chOff x="3023950" y="3689950"/>
              <a:chExt cx="316100" cy="316100"/>
            </a:xfrm>
          </p:grpSpPr>
          <p:sp>
            <p:nvSpPr>
              <p:cNvPr id="2893" name="Google Shape;2893;p13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13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13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96" name="Google Shape;2896;p132"/>
          <p:cNvSpPr txBox="1"/>
          <p:nvPr>
            <p:ph type="title"/>
          </p:nvPr>
        </p:nvSpPr>
        <p:spPr>
          <a:xfrm>
            <a:off x="720000" y="2382300"/>
            <a:ext cx="3621000" cy="744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897" name="Google Shape;2897;p132"/>
          <p:cNvSpPr txBox="1"/>
          <p:nvPr>
            <p:ph idx="1" type="subTitle"/>
          </p:nvPr>
        </p:nvSpPr>
        <p:spPr>
          <a:xfrm>
            <a:off x="720000" y="3170700"/>
            <a:ext cx="3621000" cy="744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98" name="Google Shape;2898;p132"/>
          <p:cNvSpPr txBox="1"/>
          <p:nvPr>
            <p:ph hasCustomPrompt="1" idx="2" type="title"/>
          </p:nvPr>
        </p:nvSpPr>
        <p:spPr>
          <a:xfrm>
            <a:off x="2905500" y="1228200"/>
            <a:ext cx="1435500" cy="1110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899" name="Google Shape;2899;p132"/>
          <p:cNvSpPr txBox="1"/>
          <p:nvPr/>
        </p:nvSpPr>
        <p:spPr>
          <a:xfrm>
            <a:off x="2347175" y="245605"/>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6_1_1">
    <p:spTree>
      <p:nvGrpSpPr>
        <p:cNvPr id="2900" name="Shape 2900"/>
        <p:cNvGrpSpPr/>
        <p:nvPr/>
      </p:nvGrpSpPr>
      <p:grpSpPr>
        <a:xfrm>
          <a:off x="0" y="0"/>
          <a:ext cx="0" cy="0"/>
          <a:chOff x="0" y="0"/>
          <a:chExt cx="0" cy="0"/>
        </a:xfrm>
      </p:grpSpPr>
      <p:grpSp>
        <p:nvGrpSpPr>
          <p:cNvPr id="2901" name="Google Shape;2901;p133"/>
          <p:cNvGrpSpPr/>
          <p:nvPr/>
        </p:nvGrpSpPr>
        <p:grpSpPr>
          <a:xfrm>
            <a:off x="245739" y="245588"/>
            <a:ext cx="8652750" cy="4652334"/>
            <a:chOff x="245739" y="245588"/>
            <a:chExt cx="8652750" cy="4652334"/>
          </a:xfrm>
        </p:grpSpPr>
        <p:grpSp>
          <p:nvGrpSpPr>
            <p:cNvPr id="2902" name="Google Shape;2902;p133"/>
            <p:cNvGrpSpPr/>
            <p:nvPr/>
          </p:nvGrpSpPr>
          <p:grpSpPr>
            <a:xfrm>
              <a:off x="8669664" y="245588"/>
              <a:ext cx="228825" cy="228825"/>
              <a:chOff x="3023950" y="3689950"/>
              <a:chExt cx="316100" cy="316100"/>
            </a:xfrm>
          </p:grpSpPr>
          <p:sp>
            <p:nvSpPr>
              <p:cNvPr id="2903" name="Google Shape;2903;p13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13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13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6" name="Google Shape;2906;p133"/>
            <p:cNvGrpSpPr/>
            <p:nvPr/>
          </p:nvGrpSpPr>
          <p:grpSpPr>
            <a:xfrm>
              <a:off x="245739" y="245588"/>
              <a:ext cx="228825" cy="228825"/>
              <a:chOff x="3023950" y="3689950"/>
              <a:chExt cx="316100" cy="316100"/>
            </a:xfrm>
          </p:grpSpPr>
          <p:sp>
            <p:nvSpPr>
              <p:cNvPr id="2907" name="Google Shape;2907;p13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13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13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0" name="Google Shape;2910;p133"/>
            <p:cNvGrpSpPr/>
            <p:nvPr/>
          </p:nvGrpSpPr>
          <p:grpSpPr>
            <a:xfrm>
              <a:off x="245752" y="4669065"/>
              <a:ext cx="228825" cy="228856"/>
              <a:chOff x="3023950" y="3689950"/>
              <a:chExt cx="316100" cy="316100"/>
            </a:xfrm>
          </p:grpSpPr>
          <p:sp>
            <p:nvSpPr>
              <p:cNvPr id="2911" name="Google Shape;2911;p13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13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13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4" name="Google Shape;2914;p133"/>
            <p:cNvGrpSpPr/>
            <p:nvPr/>
          </p:nvGrpSpPr>
          <p:grpSpPr>
            <a:xfrm>
              <a:off x="4672726" y="1652797"/>
              <a:ext cx="4108323" cy="3132999"/>
              <a:chOff x="5614975" y="2571738"/>
              <a:chExt cx="2725075" cy="2078413"/>
            </a:xfrm>
          </p:grpSpPr>
          <p:grpSp>
            <p:nvGrpSpPr>
              <p:cNvPr id="2915" name="Google Shape;2915;p133"/>
              <p:cNvGrpSpPr/>
              <p:nvPr/>
            </p:nvGrpSpPr>
            <p:grpSpPr>
              <a:xfrm>
                <a:off x="8301900" y="2571738"/>
                <a:ext cx="38150" cy="1997125"/>
                <a:chOff x="8301900" y="2571738"/>
                <a:chExt cx="38150" cy="1997125"/>
              </a:xfrm>
            </p:grpSpPr>
            <p:sp>
              <p:nvSpPr>
                <p:cNvPr id="2916" name="Google Shape;2916;p133"/>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133"/>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133"/>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133"/>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133"/>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133"/>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133"/>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133"/>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133"/>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133"/>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133"/>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133"/>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8" name="Google Shape;2928;p133"/>
              <p:cNvGrpSpPr/>
              <p:nvPr/>
            </p:nvGrpSpPr>
            <p:grpSpPr>
              <a:xfrm>
                <a:off x="5614975" y="4609225"/>
                <a:ext cx="2597125" cy="40925"/>
                <a:chOff x="5614975" y="4609225"/>
                <a:chExt cx="2597125" cy="40925"/>
              </a:xfrm>
            </p:grpSpPr>
            <p:sp>
              <p:nvSpPr>
                <p:cNvPr id="2929" name="Google Shape;2929;p133"/>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133"/>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133"/>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133"/>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133"/>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133"/>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133"/>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133"/>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133"/>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133"/>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133"/>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133"/>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941" name="Google Shape;2941;p133"/>
          <p:cNvSpPr txBox="1"/>
          <p:nvPr>
            <p:ph type="title"/>
          </p:nvPr>
        </p:nvSpPr>
        <p:spPr>
          <a:xfrm>
            <a:off x="4864525" y="1859750"/>
            <a:ext cx="3559500" cy="870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942" name="Google Shape;2942;p133"/>
          <p:cNvSpPr txBox="1"/>
          <p:nvPr>
            <p:ph idx="1" type="subTitle"/>
          </p:nvPr>
        </p:nvSpPr>
        <p:spPr>
          <a:xfrm>
            <a:off x="4864525" y="2730750"/>
            <a:ext cx="3559500" cy="942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43" name="Google Shape;2943;p133"/>
          <p:cNvSpPr txBox="1"/>
          <p:nvPr>
            <p:ph hasCustomPrompt="1" idx="2" type="title"/>
          </p:nvPr>
        </p:nvSpPr>
        <p:spPr>
          <a:xfrm>
            <a:off x="2546000" y="3030300"/>
            <a:ext cx="1348500" cy="1110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5" name="Shape 75"/>
        <p:cNvGrpSpPr/>
        <p:nvPr/>
      </p:nvGrpSpPr>
      <p:grpSpPr>
        <a:xfrm>
          <a:off x="0" y="0"/>
          <a:ext cx="0" cy="0"/>
          <a:chOff x="0" y="0"/>
          <a:chExt cx="0" cy="0"/>
        </a:xfrm>
      </p:grpSpPr>
      <p:sp>
        <p:nvSpPr>
          <p:cNvPr id="76" name="Google Shape;76;p15"/>
          <p:cNvSpPr txBox="1"/>
          <p:nvPr>
            <p:ph type="ctrTitle"/>
          </p:nvPr>
        </p:nvSpPr>
        <p:spPr>
          <a:xfrm>
            <a:off x="4694025" y="540000"/>
            <a:ext cx="3729900" cy="1793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5000"/>
              <a:buNone/>
              <a:defRPr sz="5000">
                <a:solidFill>
                  <a:schemeClr val="lt1"/>
                </a:solidFill>
              </a:defRPr>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77" name="Google Shape;77;p15"/>
          <p:cNvSpPr txBox="1"/>
          <p:nvPr>
            <p:ph idx="1" type="subTitle"/>
          </p:nvPr>
        </p:nvSpPr>
        <p:spPr>
          <a:xfrm>
            <a:off x="4292075" y="3776275"/>
            <a:ext cx="25335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500"/>
              <a:buNone/>
              <a:defRPr sz="15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grpSp>
        <p:nvGrpSpPr>
          <p:cNvPr id="78" name="Google Shape;78;p15"/>
          <p:cNvGrpSpPr/>
          <p:nvPr/>
        </p:nvGrpSpPr>
        <p:grpSpPr>
          <a:xfrm>
            <a:off x="8672046" y="245581"/>
            <a:ext cx="228825" cy="4652346"/>
            <a:chOff x="8672046" y="245581"/>
            <a:chExt cx="228825" cy="4652346"/>
          </a:xfrm>
        </p:grpSpPr>
        <p:grpSp>
          <p:nvGrpSpPr>
            <p:cNvPr id="79" name="Google Shape;79;p15"/>
            <p:cNvGrpSpPr/>
            <p:nvPr/>
          </p:nvGrpSpPr>
          <p:grpSpPr>
            <a:xfrm>
              <a:off x="8672046" y="245581"/>
              <a:ext cx="228825" cy="228825"/>
              <a:chOff x="3023950" y="3689950"/>
              <a:chExt cx="316100" cy="316100"/>
            </a:xfrm>
          </p:grpSpPr>
          <p:sp>
            <p:nvSpPr>
              <p:cNvPr id="80" name="Google Shape;80;p1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 name="Google Shape;83;p15"/>
            <p:cNvGrpSpPr/>
            <p:nvPr/>
          </p:nvGrpSpPr>
          <p:grpSpPr>
            <a:xfrm>
              <a:off x="8672046" y="4669071"/>
              <a:ext cx="228825" cy="228856"/>
              <a:chOff x="3023950" y="3689950"/>
              <a:chExt cx="316100" cy="316100"/>
            </a:xfrm>
          </p:grpSpPr>
          <p:sp>
            <p:nvSpPr>
              <p:cNvPr id="84" name="Google Shape;84;p1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2944" name="Shape 2944"/>
        <p:cNvGrpSpPr/>
        <p:nvPr/>
      </p:nvGrpSpPr>
      <p:grpSpPr>
        <a:xfrm>
          <a:off x="0" y="0"/>
          <a:ext cx="0" cy="0"/>
          <a:chOff x="0" y="0"/>
          <a:chExt cx="0" cy="0"/>
        </a:xfrm>
      </p:grpSpPr>
      <p:sp>
        <p:nvSpPr>
          <p:cNvPr id="2945" name="Google Shape;2945;p134"/>
          <p:cNvSpPr txBox="1"/>
          <p:nvPr>
            <p:ph type="title"/>
          </p:nvPr>
        </p:nvSpPr>
        <p:spPr>
          <a:xfrm>
            <a:off x="1456050" y="3414150"/>
            <a:ext cx="6239100" cy="58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5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2946" name="Google Shape;2946;p134"/>
          <p:cNvSpPr txBox="1"/>
          <p:nvPr>
            <p:ph idx="1" type="subTitle"/>
          </p:nvPr>
        </p:nvSpPr>
        <p:spPr>
          <a:xfrm>
            <a:off x="964850" y="1148850"/>
            <a:ext cx="7214400" cy="2059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grpSp>
        <p:nvGrpSpPr>
          <p:cNvPr id="2947" name="Google Shape;2947;p134"/>
          <p:cNvGrpSpPr/>
          <p:nvPr/>
        </p:nvGrpSpPr>
        <p:grpSpPr>
          <a:xfrm>
            <a:off x="8669664" y="245588"/>
            <a:ext cx="228825" cy="228825"/>
            <a:chOff x="3023950" y="3689950"/>
            <a:chExt cx="316100" cy="316100"/>
          </a:xfrm>
        </p:grpSpPr>
        <p:sp>
          <p:nvSpPr>
            <p:cNvPr id="2948" name="Google Shape;2948;p13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13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13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1" name="Google Shape;2951;p134"/>
          <p:cNvGrpSpPr/>
          <p:nvPr/>
        </p:nvGrpSpPr>
        <p:grpSpPr>
          <a:xfrm>
            <a:off x="8669427" y="4669065"/>
            <a:ext cx="228825" cy="228856"/>
            <a:chOff x="3023950" y="3689950"/>
            <a:chExt cx="316100" cy="316100"/>
          </a:xfrm>
        </p:grpSpPr>
        <p:sp>
          <p:nvSpPr>
            <p:cNvPr id="2952" name="Google Shape;2952;p13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13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13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5" name="Google Shape;2955;p134"/>
          <p:cNvGrpSpPr/>
          <p:nvPr/>
        </p:nvGrpSpPr>
        <p:grpSpPr>
          <a:xfrm>
            <a:off x="245739" y="245588"/>
            <a:ext cx="228825" cy="228825"/>
            <a:chOff x="3023950" y="3689950"/>
            <a:chExt cx="316100" cy="316100"/>
          </a:xfrm>
        </p:grpSpPr>
        <p:sp>
          <p:nvSpPr>
            <p:cNvPr id="2956" name="Google Shape;2956;p13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13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13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9" name="Google Shape;2959;p134"/>
          <p:cNvGrpSpPr/>
          <p:nvPr/>
        </p:nvGrpSpPr>
        <p:grpSpPr>
          <a:xfrm>
            <a:off x="245752" y="4669065"/>
            <a:ext cx="228825" cy="228856"/>
            <a:chOff x="3023950" y="3689950"/>
            <a:chExt cx="316100" cy="316100"/>
          </a:xfrm>
        </p:grpSpPr>
        <p:sp>
          <p:nvSpPr>
            <p:cNvPr id="2960" name="Google Shape;2960;p13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13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13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1_1">
    <p:spTree>
      <p:nvGrpSpPr>
        <p:cNvPr id="2963" name="Shape 2963"/>
        <p:cNvGrpSpPr/>
        <p:nvPr/>
      </p:nvGrpSpPr>
      <p:grpSpPr>
        <a:xfrm>
          <a:off x="0" y="0"/>
          <a:ext cx="0" cy="0"/>
          <a:chOff x="0" y="0"/>
          <a:chExt cx="0" cy="0"/>
        </a:xfrm>
      </p:grpSpPr>
      <p:grpSp>
        <p:nvGrpSpPr>
          <p:cNvPr id="2964" name="Google Shape;2964;p135"/>
          <p:cNvGrpSpPr/>
          <p:nvPr/>
        </p:nvGrpSpPr>
        <p:grpSpPr>
          <a:xfrm>
            <a:off x="245739" y="245588"/>
            <a:ext cx="8652750" cy="4652334"/>
            <a:chOff x="245739" y="245588"/>
            <a:chExt cx="8652750" cy="4652334"/>
          </a:xfrm>
        </p:grpSpPr>
        <p:grpSp>
          <p:nvGrpSpPr>
            <p:cNvPr id="2965" name="Google Shape;2965;p135"/>
            <p:cNvGrpSpPr/>
            <p:nvPr/>
          </p:nvGrpSpPr>
          <p:grpSpPr>
            <a:xfrm>
              <a:off x="4672726" y="1652797"/>
              <a:ext cx="4108323" cy="3132999"/>
              <a:chOff x="5614975" y="2571738"/>
              <a:chExt cx="2725075" cy="2078413"/>
            </a:xfrm>
          </p:grpSpPr>
          <p:grpSp>
            <p:nvGrpSpPr>
              <p:cNvPr id="2966" name="Google Shape;2966;p135"/>
              <p:cNvGrpSpPr/>
              <p:nvPr/>
            </p:nvGrpSpPr>
            <p:grpSpPr>
              <a:xfrm>
                <a:off x="8301900" y="2571738"/>
                <a:ext cx="38150" cy="1997125"/>
                <a:chOff x="8301900" y="2571738"/>
                <a:chExt cx="38150" cy="1997125"/>
              </a:xfrm>
            </p:grpSpPr>
            <p:sp>
              <p:nvSpPr>
                <p:cNvPr id="2967" name="Google Shape;2967;p135"/>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135"/>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135"/>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135"/>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135"/>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135"/>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135"/>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135"/>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135"/>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135"/>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135"/>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135"/>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9" name="Google Shape;2979;p135"/>
              <p:cNvGrpSpPr/>
              <p:nvPr/>
            </p:nvGrpSpPr>
            <p:grpSpPr>
              <a:xfrm>
                <a:off x="5614975" y="4609225"/>
                <a:ext cx="2597125" cy="40925"/>
                <a:chOff x="5614975" y="4609225"/>
                <a:chExt cx="2597125" cy="40925"/>
              </a:xfrm>
            </p:grpSpPr>
            <p:sp>
              <p:nvSpPr>
                <p:cNvPr id="2980" name="Google Shape;2980;p135"/>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135"/>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135"/>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135"/>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135"/>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135"/>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135"/>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135"/>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135"/>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135"/>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135"/>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135"/>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92" name="Google Shape;2992;p135"/>
            <p:cNvGrpSpPr/>
            <p:nvPr/>
          </p:nvGrpSpPr>
          <p:grpSpPr>
            <a:xfrm>
              <a:off x="8669664" y="245588"/>
              <a:ext cx="228825" cy="228825"/>
              <a:chOff x="3023950" y="3689950"/>
              <a:chExt cx="316100" cy="316100"/>
            </a:xfrm>
          </p:grpSpPr>
          <p:sp>
            <p:nvSpPr>
              <p:cNvPr id="2993" name="Google Shape;2993;p13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13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13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6" name="Google Shape;2996;p135"/>
            <p:cNvGrpSpPr/>
            <p:nvPr/>
          </p:nvGrpSpPr>
          <p:grpSpPr>
            <a:xfrm>
              <a:off x="245739" y="245588"/>
              <a:ext cx="228825" cy="228825"/>
              <a:chOff x="3023950" y="3689950"/>
              <a:chExt cx="316100" cy="316100"/>
            </a:xfrm>
          </p:grpSpPr>
          <p:sp>
            <p:nvSpPr>
              <p:cNvPr id="2997" name="Google Shape;2997;p13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13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13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0" name="Google Shape;3000;p135"/>
            <p:cNvGrpSpPr/>
            <p:nvPr/>
          </p:nvGrpSpPr>
          <p:grpSpPr>
            <a:xfrm>
              <a:off x="245752" y="4669065"/>
              <a:ext cx="228825" cy="228856"/>
              <a:chOff x="3023950" y="3689950"/>
              <a:chExt cx="316100" cy="316100"/>
            </a:xfrm>
          </p:grpSpPr>
          <p:sp>
            <p:nvSpPr>
              <p:cNvPr id="3001" name="Google Shape;3001;p13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13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13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04" name="Google Shape;3004;p135"/>
          <p:cNvSpPr txBox="1"/>
          <p:nvPr>
            <p:ph type="title"/>
          </p:nvPr>
        </p:nvSpPr>
        <p:spPr>
          <a:xfrm>
            <a:off x="2325707" y="3072968"/>
            <a:ext cx="4500900" cy="94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5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3005" name="Google Shape;3005;p135"/>
          <p:cNvSpPr txBox="1"/>
          <p:nvPr>
            <p:ph idx="1" type="subTitle"/>
          </p:nvPr>
        </p:nvSpPr>
        <p:spPr>
          <a:xfrm>
            <a:off x="1709807" y="1444793"/>
            <a:ext cx="5732700" cy="161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
    <p:spTree>
      <p:nvGrpSpPr>
        <p:cNvPr id="3006" name="Shape 3006"/>
        <p:cNvGrpSpPr/>
        <p:nvPr/>
      </p:nvGrpSpPr>
      <p:grpSpPr>
        <a:xfrm>
          <a:off x="0" y="0"/>
          <a:ext cx="0" cy="0"/>
          <a:chOff x="0" y="0"/>
          <a:chExt cx="0" cy="0"/>
        </a:xfrm>
      </p:grpSpPr>
      <p:sp>
        <p:nvSpPr>
          <p:cNvPr id="3007" name="Google Shape;3007;p136"/>
          <p:cNvSpPr txBox="1"/>
          <p:nvPr>
            <p:ph type="title"/>
          </p:nvPr>
        </p:nvSpPr>
        <p:spPr>
          <a:xfrm>
            <a:off x="4682400" y="1695450"/>
            <a:ext cx="3746700" cy="755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08" name="Google Shape;3008;p136"/>
          <p:cNvSpPr txBox="1"/>
          <p:nvPr>
            <p:ph idx="1" type="subTitle"/>
          </p:nvPr>
        </p:nvSpPr>
        <p:spPr>
          <a:xfrm>
            <a:off x="4682400" y="2451150"/>
            <a:ext cx="3746700" cy="9969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009" name="Google Shape;3009;p136"/>
          <p:cNvGrpSpPr/>
          <p:nvPr/>
        </p:nvGrpSpPr>
        <p:grpSpPr>
          <a:xfrm>
            <a:off x="4675037" y="1648692"/>
            <a:ext cx="4108323" cy="3132999"/>
            <a:chOff x="5614975" y="2571738"/>
            <a:chExt cx="2725075" cy="2078413"/>
          </a:xfrm>
        </p:grpSpPr>
        <p:grpSp>
          <p:nvGrpSpPr>
            <p:cNvPr id="3010" name="Google Shape;3010;p136"/>
            <p:cNvGrpSpPr/>
            <p:nvPr/>
          </p:nvGrpSpPr>
          <p:grpSpPr>
            <a:xfrm>
              <a:off x="8301900" y="2571738"/>
              <a:ext cx="38150" cy="1997125"/>
              <a:chOff x="8301900" y="2571738"/>
              <a:chExt cx="38150" cy="1997125"/>
            </a:xfrm>
          </p:grpSpPr>
          <p:sp>
            <p:nvSpPr>
              <p:cNvPr id="3011" name="Google Shape;3011;p136"/>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136"/>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136"/>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136"/>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136"/>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136"/>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136"/>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136"/>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136"/>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136"/>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136"/>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136"/>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3" name="Google Shape;3023;p136"/>
            <p:cNvGrpSpPr/>
            <p:nvPr/>
          </p:nvGrpSpPr>
          <p:grpSpPr>
            <a:xfrm>
              <a:off x="5614975" y="4609225"/>
              <a:ext cx="2597125" cy="40925"/>
              <a:chOff x="5614975" y="4609225"/>
              <a:chExt cx="2597125" cy="40925"/>
            </a:xfrm>
          </p:grpSpPr>
          <p:sp>
            <p:nvSpPr>
              <p:cNvPr id="3024" name="Google Shape;3024;p136"/>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136"/>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136"/>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136"/>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136"/>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136"/>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136"/>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136"/>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136"/>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136"/>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136"/>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136"/>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36" name="Google Shape;3036;p136"/>
          <p:cNvGrpSpPr/>
          <p:nvPr/>
        </p:nvGrpSpPr>
        <p:grpSpPr>
          <a:xfrm>
            <a:off x="8669664" y="245588"/>
            <a:ext cx="228825" cy="228825"/>
            <a:chOff x="3023950" y="3689950"/>
            <a:chExt cx="316100" cy="316100"/>
          </a:xfrm>
        </p:grpSpPr>
        <p:sp>
          <p:nvSpPr>
            <p:cNvPr id="3037" name="Google Shape;3037;p13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13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13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0" name="Google Shape;3040;p136"/>
          <p:cNvGrpSpPr/>
          <p:nvPr/>
        </p:nvGrpSpPr>
        <p:grpSpPr>
          <a:xfrm>
            <a:off x="245739" y="245588"/>
            <a:ext cx="228825" cy="228825"/>
            <a:chOff x="3023950" y="3689950"/>
            <a:chExt cx="316100" cy="316100"/>
          </a:xfrm>
        </p:grpSpPr>
        <p:sp>
          <p:nvSpPr>
            <p:cNvPr id="3041" name="Google Shape;3041;p13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13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13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4" name="Google Shape;3044;p136"/>
          <p:cNvGrpSpPr/>
          <p:nvPr/>
        </p:nvGrpSpPr>
        <p:grpSpPr>
          <a:xfrm>
            <a:off x="245752" y="4669065"/>
            <a:ext cx="228825" cy="228856"/>
            <a:chOff x="3023950" y="3689950"/>
            <a:chExt cx="316100" cy="316100"/>
          </a:xfrm>
        </p:grpSpPr>
        <p:sp>
          <p:nvSpPr>
            <p:cNvPr id="3045" name="Google Shape;3045;p13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13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13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11_1">
    <p:spTree>
      <p:nvGrpSpPr>
        <p:cNvPr id="3048" name="Shape 3048"/>
        <p:cNvGrpSpPr/>
        <p:nvPr/>
      </p:nvGrpSpPr>
      <p:grpSpPr>
        <a:xfrm>
          <a:off x="0" y="0"/>
          <a:ext cx="0" cy="0"/>
          <a:chOff x="0" y="0"/>
          <a:chExt cx="0" cy="0"/>
        </a:xfrm>
      </p:grpSpPr>
      <p:sp>
        <p:nvSpPr>
          <p:cNvPr id="3049" name="Google Shape;3049;p13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3050" name="Google Shape;3050;p137"/>
          <p:cNvGrpSpPr/>
          <p:nvPr/>
        </p:nvGrpSpPr>
        <p:grpSpPr>
          <a:xfrm>
            <a:off x="8669664" y="245588"/>
            <a:ext cx="228825" cy="228825"/>
            <a:chOff x="3023950" y="3689950"/>
            <a:chExt cx="316100" cy="316100"/>
          </a:xfrm>
        </p:grpSpPr>
        <p:sp>
          <p:nvSpPr>
            <p:cNvPr id="3051" name="Google Shape;3051;p13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13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13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4" name="Google Shape;3054;p137"/>
          <p:cNvGrpSpPr/>
          <p:nvPr/>
        </p:nvGrpSpPr>
        <p:grpSpPr>
          <a:xfrm>
            <a:off x="245739" y="245588"/>
            <a:ext cx="228825" cy="228825"/>
            <a:chOff x="3023950" y="3689950"/>
            <a:chExt cx="316100" cy="316100"/>
          </a:xfrm>
        </p:grpSpPr>
        <p:sp>
          <p:nvSpPr>
            <p:cNvPr id="3055" name="Google Shape;3055;p13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13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13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8" name="Google Shape;3058;p137"/>
          <p:cNvGrpSpPr/>
          <p:nvPr/>
        </p:nvGrpSpPr>
        <p:grpSpPr>
          <a:xfrm>
            <a:off x="245752" y="4669065"/>
            <a:ext cx="228825" cy="228856"/>
            <a:chOff x="3023950" y="3689950"/>
            <a:chExt cx="316100" cy="316100"/>
          </a:xfrm>
        </p:grpSpPr>
        <p:sp>
          <p:nvSpPr>
            <p:cNvPr id="3059" name="Google Shape;3059;p13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13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13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
    <p:spTree>
      <p:nvGrpSpPr>
        <p:cNvPr id="3062" name="Shape 3062"/>
        <p:cNvGrpSpPr/>
        <p:nvPr/>
      </p:nvGrpSpPr>
      <p:grpSpPr>
        <a:xfrm>
          <a:off x="0" y="0"/>
          <a:ext cx="0" cy="0"/>
          <a:chOff x="0" y="0"/>
          <a:chExt cx="0" cy="0"/>
        </a:xfrm>
      </p:grpSpPr>
      <p:grpSp>
        <p:nvGrpSpPr>
          <p:cNvPr id="3063" name="Google Shape;3063;p138"/>
          <p:cNvGrpSpPr/>
          <p:nvPr/>
        </p:nvGrpSpPr>
        <p:grpSpPr>
          <a:xfrm>
            <a:off x="4668621" y="1648692"/>
            <a:ext cx="4108323" cy="3132999"/>
            <a:chOff x="5614975" y="2571738"/>
            <a:chExt cx="2725075" cy="2078413"/>
          </a:xfrm>
        </p:grpSpPr>
        <p:grpSp>
          <p:nvGrpSpPr>
            <p:cNvPr id="3064" name="Google Shape;3064;p138"/>
            <p:cNvGrpSpPr/>
            <p:nvPr/>
          </p:nvGrpSpPr>
          <p:grpSpPr>
            <a:xfrm>
              <a:off x="8301900" y="2571738"/>
              <a:ext cx="38150" cy="1997125"/>
              <a:chOff x="8301900" y="2571738"/>
              <a:chExt cx="38150" cy="1997125"/>
            </a:xfrm>
          </p:grpSpPr>
          <p:sp>
            <p:nvSpPr>
              <p:cNvPr id="3065" name="Google Shape;3065;p138"/>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138"/>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138"/>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138"/>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138"/>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138"/>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138"/>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138"/>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138"/>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138"/>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138"/>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138"/>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7" name="Google Shape;3077;p138"/>
            <p:cNvGrpSpPr/>
            <p:nvPr/>
          </p:nvGrpSpPr>
          <p:grpSpPr>
            <a:xfrm>
              <a:off x="5614975" y="4609225"/>
              <a:ext cx="2597125" cy="40925"/>
              <a:chOff x="5614975" y="4609225"/>
              <a:chExt cx="2597125" cy="40925"/>
            </a:xfrm>
          </p:grpSpPr>
          <p:sp>
            <p:nvSpPr>
              <p:cNvPr id="3078" name="Google Shape;3078;p138"/>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138"/>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138"/>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138"/>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138"/>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138"/>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138"/>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138"/>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138"/>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138"/>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138"/>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138"/>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90" name="Google Shape;3090;p13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3091" name="Google Shape;3091;p138"/>
          <p:cNvSpPr txBox="1"/>
          <p:nvPr>
            <p:ph idx="2" type="title"/>
          </p:nvPr>
        </p:nvSpPr>
        <p:spPr>
          <a:xfrm>
            <a:off x="2917650" y="1445400"/>
            <a:ext cx="3308700" cy="780900"/>
          </a:xfrm>
          <a:prstGeom prst="rect">
            <a:avLst/>
          </a:prstGeom>
        </p:spPr>
        <p:txBody>
          <a:bodyPr anchorCtr="0" anchor="b" bIns="0" lIns="0" spcFirstLastPara="1" rIns="0" wrap="square" tIns="182875">
            <a:noAutofit/>
          </a:bodyPr>
          <a:lstStyle>
            <a:lvl1pPr lvl="0" rtl="0" algn="ctr">
              <a:spcBef>
                <a:spcPts val="0"/>
              </a:spcBef>
              <a:spcAft>
                <a:spcPts val="0"/>
              </a:spcAft>
              <a:buSzPts val="25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092" name="Google Shape;3092;p138"/>
          <p:cNvSpPr txBox="1"/>
          <p:nvPr>
            <p:ph idx="1" type="subTitle"/>
          </p:nvPr>
        </p:nvSpPr>
        <p:spPr>
          <a:xfrm>
            <a:off x="1994100" y="3665925"/>
            <a:ext cx="5155800" cy="55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3093" name="Google Shape;3093;p138"/>
          <p:cNvGrpSpPr/>
          <p:nvPr/>
        </p:nvGrpSpPr>
        <p:grpSpPr>
          <a:xfrm>
            <a:off x="8669664" y="245588"/>
            <a:ext cx="228825" cy="228825"/>
            <a:chOff x="3023950" y="3689950"/>
            <a:chExt cx="316100" cy="316100"/>
          </a:xfrm>
        </p:grpSpPr>
        <p:sp>
          <p:nvSpPr>
            <p:cNvPr id="3094" name="Google Shape;3094;p13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13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13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7" name="Google Shape;3097;p138"/>
          <p:cNvGrpSpPr/>
          <p:nvPr/>
        </p:nvGrpSpPr>
        <p:grpSpPr>
          <a:xfrm>
            <a:off x="245739" y="245588"/>
            <a:ext cx="228825" cy="228825"/>
            <a:chOff x="3023950" y="3689950"/>
            <a:chExt cx="316100" cy="316100"/>
          </a:xfrm>
        </p:grpSpPr>
        <p:sp>
          <p:nvSpPr>
            <p:cNvPr id="3098" name="Google Shape;3098;p13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13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13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1" name="Google Shape;3101;p138"/>
          <p:cNvGrpSpPr/>
          <p:nvPr/>
        </p:nvGrpSpPr>
        <p:grpSpPr>
          <a:xfrm>
            <a:off x="245752" y="4669065"/>
            <a:ext cx="228825" cy="228856"/>
            <a:chOff x="3023950" y="3689950"/>
            <a:chExt cx="316100" cy="316100"/>
          </a:xfrm>
        </p:grpSpPr>
        <p:sp>
          <p:nvSpPr>
            <p:cNvPr id="3102" name="Google Shape;3102;p13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13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13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_1">
    <p:spTree>
      <p:nvGrpSpPr>
        <p:cNvPr id="3105" name="Shape 3105"/>
        <p:cNvGrpSpPr/>
        <p:nvPr/>
      </p:nvGrpSpPr>
      <p:grpSpPr>
        <a:xfrm>
          <a:off x="0" y="0"/>
          <a:ext cx="0" cy="0"/>
          <a:chOff x="0" y="0"/>
          <a:chExt cx="0" cy="0"/>
        </a:xfrm>
      </p:grpSpPr>
      <p:sp>
        <p:nvSpPr>
          <p:cNvPr id="3106" name="Google Shape;3106;p139"/>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3107" name="Google Shape;3107;p139"/>
          <p:cNvGrpSpPr/>
          <p:nvPr/>
        </p:nvGrpSpPr>
        <p:grpSpPr>
          <a:xfrm>
            <a:off x="8669664" y="245588"/>
            <a:ext cx="228825" cy="228825"/>
            <a:chOff x="3023950" y="3689950"/>
            <a:chExt cx="316100" cy="316100"/>
          </a:xfrm>
        </p:grpSpPr>
        <p:sp>
          <p:nvSpPr>
            <p:cNvPr id="3108" name="Google Shape;3108;p13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13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13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1" name="Google Shape;3111;p139"/>
          <p:cNvGrpSpPr/>
          <p:nvPr/>
        </p:nvGrpSpPr>
        <p:grpSpPr>
          <a:xfrm>
            <a:off x="8669427" y="4669065"/>
            <a:ext cx="228825" cy="228856"/>
            <a:chOff x="3023950" y="3689950"/>
            <a:chExt cx="316100" cy="316100"/>
          </a:xfrm>
        </p:grpSpPr>
        <p:sp>
          <p:nvSpPr>
            <p:cNvPr id="3112" name="Google Shape;3112;p13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13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13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5" name="Google Shape;3115;p139"/>
          <p:cNvGrpSpPr/>
          <p:nvPr/>
        </p:nvGrpSpPr>
        <p:grpSpPr>
          <a:xfrm>
            <a:off x="245739" y="245588"/>
            <a:ext cx="228825" cy="228825"/>
            <a:chOff x="3023950" y="3689950"/>
            <a:chExt cx="316100" cy="316100"/>
          </a:xfrm>
        </p:grpSpPr>
        <p:sp>
          <p:nvSpPr>
            <p:cNvPr id="3116" name="Google Shape;3116;p13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13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13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19" name="Google Shape;3119;p139"/>
          <p:cNvSpPr txBox="1"/>
          <p:nvPr>
            <p:ph idx="1" type="subTitle"/>
          </p:nvPr>
        </p:nvSpPr>
        <p:spPr>
          <a:xfrm>
            <a:off x="3905600" y="1733075"/>
            <a:ext cx="4518600" cy="2366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_1">
    <p:spTree>
      <p:nvGrpSpPr>
        <p:cNvPr id="3120" name="Shape 3120"/>
        <p:cNvGrpSpPr/>
        <p:nvPr/>
      </p:nvGrpSpPr>
      <p:grpSpPr>
        <a:xfrm>
          <a:off x="0" y="0"/>
          <a:ext cx="0" cy="0"/>
          <a:chOff x="0" y="0"/>
          <a:chExt cx="0" cy="0"/>
        </a:xfrm>
      </p:grpSpPr>
      <p:sp>
        <p:nvSpPr>
          <p:cNvPr id="3121" name="Google Shape;3121;p140"/>
          <p:cNvSpPr txBox="1"/>
          <p:nvPr>
            <p:ph type="title"/>
          </p:nvPr>
        </p:nvSpPr>
        <p:spPr>
          <a:xfrm>
            <a:off x="937525" y="1458300"/>
            <a:ext cx="3634500" cy="1057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3122" name="Google Shape;3122;p140"/>
          <p:cNvSpPr txBox="1"/>
          <p:nvPr>
            <p:ph idx="1" type="subTitle"/>
          </p:nvPr>
        </p:nvSpPr>
        <p:spPr>
          <a:xfrm>
            <a:off x="1341300" y="2895575"/>
            <a:ext cx="3230700" cy="965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123" name="Google Shape;3123;p140"/>
          <p:cNvGrpSpPr/>
          <p:nvPr/>
        </p:nvGrpSpPr>
        <p:grpSpPr>
          <a:xfrm>
            <a:off x="245739" y="245588"/>
            <a:ext cx="228825" cy="228825"/>
            <a:chOff x="3023950" y="3689950"/>
            <a:chExt cx="316100" cy="316100"/>
          </a:xfrm>
        </p:grpSpPr>
        <p:sp>
          <p:nvSpPr>
            <p:cNvPr id="3124" name="Google Shape;3124;p14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14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14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7" name="Google Shape;3127;p140"/>
          <p:cNvGrpSpPr/>
          <p:nvPr/>
        </p:nvGrpSpPr>
        <p:grpSpPr>
          <a:xfrm>
            <a:off x="245752" y="4669065"/>
            <a:ext cx="228825" cy="228856"/>
            <a:chOff x="3023950" y="3689950"/>
            <a:chExt cx="316100" cy="316100"/>
          </a:xfrm>
        </p:grpSpPr>
        <p:sp>
          <p:nvSpPr>
            <p:cNvPr id="3128" name="Google Shape;3128;p14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14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14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1" name="Google Shape;3131;p140"/>
          <p:cNvGrpSpPr/>
          <p:nvPr/>
        </p:nvGrpSpPr>
        <p:grpSpPr>
          <a:xfrm>
            <a:off x="8669664" y="2457338"/>
            <a:ext cx="228825" cy="228825"/>
            <a:chOff x="3023950" y="3689950"/>
            <a:chExt cx="316100" cy="316100"/>
          </a:xfrm>
        </p:grpSpPr>
        <p:sp>
          <p:nvSpPr>
            <p:cNvPr id="3132" name="Google Shape;3132;p14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14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14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0_1_1_1">
    <p:spTree>
      <p:nvGrpSpPr>
        <p:cNvPr id="3135" name="Shape 3135"/>
        <p:cNvGrpSpPr/>
        <p:nvPr/>
      </p:nvGrpSpPr>
      <p:grpSpPr>
        <a:xfrm>
          <a:off x="0" y="0"/>
          <a:ext cx="0" cy="0"/>
          <a:chOff x="0" y="0"/>
          <a:chExt cx="0" cy="0"/>
        </a:xfrm>
      </p:grpSpPr>
      <p:sp>
        <p:nvSpPr>
          <p:cNvPr id="3136" name="Google Shape;3136;p141"/>
          <p:cNvSpPr txBox="1"/>
          <p:nvPr>
            <p:ph type="title"/>
          </p:nvPr>
        </p:nvSpPr>
        <p:spPr>
          <a:xfrm>
            <a:off x="937525" y="1695450"/>
            <a:ext cx="3429000" cy="63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3137" name="Google Shape;3137;p141"/>
          <p:cNvSpPr txBox="1"/>
          <p:nvPr>
            <p:ph idx="1" type="subTitle"/>
          </p:nvPr>
        </p:nvSpPr>
        <p:spPr>
          <a:xfrm>
            <a:off x="720000" y="2535750"/>
            <a:ext cx="3678600" cy="93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138" name="Google Shape;3138;p141"/>
          <p:cNvGrpSpPr/>
          <p:nvPr/>
        </p:nvGrpSpPr>
        <p:grpSpPr>
          <a:xfrm>
            <a:off x="4672726" y="1652797"/>
            <a:ext cx="4108323" cy="3132999"/>
            <a:chOff x="5614975" y="2571738"/>
            <a:chExt cx="2725075" cy="2078413"/>
          </a:xfrm>
        </p:grpSpPr>
        <p:grpSp>
          <p:nvGrpSpPr>
            <p:cNvPr id="3139" name="Google Shape;3139;p141"/>
            <p:cNvGrpSpPr/>
            <p:nvPr/>
          </p:nvGrpSpPr>
          <p:grpSpPr>
            <a:xfrm>
              <a:off x="8301900" y="2571738"/>
              <a:ext cx="38150" cy="1997125"/>
              <a:chOff x="8301900" y="2571738"/>
              <a:chExt cx="38150" cy="1997125"/>
            </a:xfrm>
          </p:grpSpPr>
          <p:sp>
            <p:nvSpPr>
              <p:cNvPr id="3140" name="Google Shape;3140;p141"/>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141"/>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141"/>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141"/>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141"/>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141"/>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141"/>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141"/>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141"/>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141"/>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141"/>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141"/>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2" name="Google Shape;3152;p141"/>
            <p:cNvGrpSpPr/>
            <p:nvPr/>
          </p:nvGrpSpPr>
          <p:grpSpPr>
            <a:xfrm>
              <a:off x="5614975" y="4609225"/>
              <a:ext cx="2597125" cy="40925"/>
              <a:chOff x="5614975" y="4609225"/>
              <a:chExt cx="2597125" cy="40925"/>
            </a:xfrm>
          </p:grpSpPr>
          <p:sp>
            <p:nvSpPr>
              <p:cNvPr id="3153" name="Google Shape;3153;p141"/>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141"/>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141"/>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141"/>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141"/>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141"/>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141"/>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141"/>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141"/>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141"/>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141"/>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141"/>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65" name="Google Shape;3165;p141"/>
          <p:cNvGrpSpPr/>
          <p:nvPr/>
        </p:nvGrpSpPr>
        <p:grpSpPr>
          <a:xfrm>
            <a:off x="245739" y="245588"/>
            <a:ext cx="228825" cy="228825"/>
            <a:chOff x="3023950" y="3689950"/>
            <a:chExt cx="316100" cy="316100"/>
          </a:xfrm>
        </p:grpSpPr>
        <p:sp>
          <p:nvSpPr>
            <p:cNvPr id="3166" name="Google Shape;3166;p14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14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14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9" name="Google Shape;3169;p141"/>
          <p:cNvGrpSpPr/>
          <p:nvPr/>
        </p:nvGrpSpPr>
        <p:grpSpPr>
          <a:xfrm>
            <a:off x="245752" y="4669065"/>
            <a:ext cx="228825" cy="228856"/>
            <a:chOff x="3023950" y="3689950"/>
            <a:chExt cx="316100" cy="316100"/>
          </a:xfrm>
        </p:grpSpPr>
        <p:sp>
          <p:nvSpPr>
            <p:cNvPr id="3170" name="Google Shape;3170;p14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14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14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0_1_1_1_1">
    <p:spTree>
      <p:nvGrpSpPr>
        <p:cNvPr id="3173" name="Shape 3173"/>
        <p:cNvGrpSpPr/>
        <p:nvPr/>
      </p:nvGrpSpPr>
      <p:grpSpPr>
        <a:xfrm>
          <a:off x="0" y="0"/>
          <a:ext cx="0" cy="0"/>
          <a:chOff x="0" y="0"/>
          <a:chExt cx="0" cy="0"/>
        </a:xfrm>
      </p:grpSpPr>
      <p:sp>
        <p:nvSpPr>
          <p:cNvPr id="3174" name="Google Shape;3174;p142"/>
          <p:cNvSpPr txBox="1"/>
          <p:nvPr>
            <p:ph type="title"/>
          </p:nvPr>
        </p:nvSpPr>
        <p:spPr>
          <a:xfrm>
            <a:off x="4745400" y="1695450"/>
            <a:ext cx="3429000" cy="6351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3175" name="Google Shape;3175;p142"/>
          <p:cNvSpPr txBox="1"/>
          <p:nvPr>
            <p:ph idx="1" type="subTitle"/>
          </p:nvPr>
        </p:nvSpPr>
        <p:spPr>
          <a:xfrm>
            <a:off x="4745400" y="2538125"/>
            <a:ext cx="3678600" cy="93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176" name="Google Shape;3176;p142"/>
          <p:cNvGrpSpPr/>
          <p:nvPr/>
        </p:nvGrpSpPr>
        <p:grpSpPr>
          <a:xfrm>
            <a:off x="8669664" y="245588"/>
            <a:ext cx="228825" cy="228825"/>
            <a:chOff x="3023950" y="3689950"/>
            <a:chExt cx="316100" cy="316100"/>
          </a:xfrm>
        </p:grpSpPr>
        <p:sp>
          <p:nvSpPr>
            <p:cNvPr id="3177" name="Google Shape;3177;p14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14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14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0" name="Google Shape;3180;p142"/>
          <p:cNvGrpSpPr/>
          <p:nvPr/>
        </p:nvGrpSpPr>
        <p:grpSpPr>
          <a:xfrm>
            <a:off x="8669427" y="4669065"/>
            <a:ext cx="228825" cy="228856"/>
            <a:chOff x="3023950" y="3689950"/>
            <a:chExt cx="316100" cy="316100"/>
          </a:xfrm>
        </p:grpSpPr>
        <p:sp>
          <p:nvSpPr>
            <p:cNvPr id="3181" name="Google Shape;3181;p14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14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14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4" name="Google Shape;3184;p142"/>
          <p:cNvGrpSpPr/>
          <p:nvPr/>
        </p:nvGrpSpPr>
        <p:grpSpPr>
          <a:xfrm>
            <a:off x="245739" y="245588"/>
            <a:ext cx="228825" cy="228825"/>
            <a:chOff x="3023950" y="3689950"/>
            <a:chExt cx="316100" cy="316100"/>
          </a:xfrm>
        </p:grpSpPr>
        <p:sp>
          <p:nvSpPr>
            <p:cNvPr id="3185" name="Google Shape;3185;p14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14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14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8" name="Google Shape;3188;p142"/>
          <p:cNvGrpSpPr/>
          <p:nvPr/>
        </p:nvGrpSpPr>
        <p:grpSpPr>
          <a:xfrm>
            <a:off x="245752" y="4669065"/>
            <a:ext cx="228825" cy="228856"/>
            <a:chOff x="3023950" y="3689950"/>
            <a:chExt cx="316100" cy="316100"/>
          </a:xfrm>
        </p:grpSpPr>
        <p:sp>
          <p:nvSpPr>
            <p:cNvPr id="3189" name="Google Shape;3189;p14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14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14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2" name="Google Shape;3192;p142"/>
          <p:cNvSpPr txBox="1"/>
          <p:nvPr/>
        </p:nvSpPr>
        <p:spPr>
          <a:xfrm>
            <a:off x="2499450" y="48877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15">
    <p:spTree>
      <p:nvGrpSpPr>
        <p:cNvPr id="3193" name="Shape 3193"/>
        <p:cNvGrpSpPr/>
        <p:nvPr/>
      </p:nvGrpSpPr>
      <p:grpSpPr>
        <a:xfrm>
          <a:off x="0" y="0"/>
          <a:ext cx="0" cy="0"/>
          <a:chOff x="0" y="0"/>
          <a:chExt cx="0" cy="0"/>
        </a:xfrm>
      </p:grpSpPr>
      <p:sp>
        <p:nvSpPr>
          <p:cNvPr id="3194" name="Google Shape;3194;p143"/>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95" name="Google Shape;3195;p143"/>
          <p:cNvSpPr txBox="1"/>
          <p:nvPr>
            <p:ph idx="1" type="body"/>
          </p:nvPr>
        </p:nvSpPr>
        <p:spPr>
          <a:xfrm>
            <a:off x="720000" y="1152475"/>
            <a:ext cx="4679100" cy="1723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196" name="Google Shape;3196;p143"/>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grpSp>
        <p:nvGrpSpPr>
          <p:cNvPr id="88" name="Google Shape;88;p16"/>
          <p:cNvGrpSpPr/>
          <p:nvPr/>
        </p:nvGrpSpPr>
        <p:grpSpPr>
          <a:xfrm>
            <a:off x="8669664" y="245588"/>
            <a:ext cx="228825" cy="228825"/>
            <a:chOff x="3023950" y="3689950"/>
            <a:chExt cx="316100" cy="316100"/>
          </a:xfrm>
        </p:grpSpPr>
        <p:sp>
          <p:nvSpPr>
            <p:cNvPr id="89" name="Google Shape;89;p1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 name="Google Shape;92;p16"/>
          <p:cNvGrpSpPr/>
          <p:nvPr/>
        </p:nvGrpSpPr>
        <p:grpSpPr>
          <a:xfrm>
            <a:off x="245739" y="245588"/>
            <a:ext cx="228825" cy="228825"/>
            <a:chOff x="3023950" y="3689950"/>
            <a:chExt cx="316100" cy="316100"/>
          </a:xfrm>
        </p:grpSpPr>
        <p:sp>
          <p:nvSpPr>
            <p:cNvPr id="93" name="Google Shape;93;p1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 name="Google Shape;96;p16"/>
          <p:cNvGrpSpPr/>
          <p:nvPr/>
        </p:nvGrpSpPr>
        <p:grpSpPr>
          <a:xfrm>
            <a:off x="245739" y="4669065"/>
            <a:ext cx="228825" cy="228856"/>
            <a:chOff x="3023950" y="3689950"/>
            <a:chExt cx="316100" cy="316100"/>
          </a:xfrm>
        </p:grpSpPr>
        <p:sp>
          <p:nvSpPr>
            <p:cNvPr id="97" name="Google Shape;97;p1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16"/>
          <p:cNvGrpSpPr/>
          <p:nvPr/>
        </p:nvGrpSpPr>
        <p:grpSpPr>
          <a:xfrm>
            <a:off x="4672726" y="1648692"/>
            <a:ext cx="4108323" cy="3132999"/>
            <a:chOff x="5614975" y="2571738"/>
            <a:chExt cx="2725075" cy="2078413"/>
          </a:xfrm>
        </p:grpSpPr>
        <p:grpSp>
          <p:nvGrpSpPr>
            <p:cNvPr id="101" name="Google Shape;101;p16"/>
            <p:cNvGrpSpPr/>
            <p:nvPr/>
          </p:nvGrpSpPr>
          <p:grpSpPr>
            <a:xfrm>
              <a:off x="8301900" y="2571738"/>
              <a:ext cx="38150" cy="1997125"/>
              <a:chOff x="8301900" y="2571738"/>
              <a:chExt cx="38150" cy="1997125"/>
            </a:xfrm>
          </p:grpSpPr>
          <p:sp>
            <p:nvSpPr>
              <p:cNvPr id="102" name="Google Shape;102;p16"/>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 name="Google Shape;114;p16"/>
            <p:cNvGrpSpPr/>
            <p:nvPr/>
          </p:nvGrpSpPr>
          <p:grpSpPr>
            <a:xfrm>
              <a:off x="5614975" y="4609225"/>
              <a:ext cx="2597125" cy="40925"/>
              <a:chOff x="5614975" y="4609225"/>
              <a:chExt cx="2597125" cy="40925"/>
            </a:xfrm>
          </p:grpSpPr>
          <p:sp>
            <p:nvSpPr>
              <p:cNvPr id="115" name="Google Shape;115;p16"/>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7" name="Google Shape;127;p16"/>
          <p:cNvSpPr txBox="1"/>
          <p:nvPr>
            <p:ph hasCustomPrompt="1" type="title"/>
          </p:nvPr>
        </p:nvSpPr>
        <p:spPr>
          <a:xfrm>
            <a:off x="4064725" y="1001700"/>
            <a:ext cx="1270200" cy="11103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8" name="Google Shape;128;p16"/>
          <p:cNvSpPr txBox="1"/>
          <p:nvPr>
            <p:ph idx="2" type="title"/>
          </p:nvPr>
        </p:nvSpPr>
        <p:spPr>
          <a:xfrm>
            <a:off x="4064725" y="2285700"/>
            <a:ext cx="4359300" cy="7446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9" name="Google Shape;129;p16"/>
          <p:cNvSpPr txBox="1"/>
          <p:nvPr>
            <p:ph idx="1" type="subTitle"/>
          </p:nvPr>
        </p:nvSpPr>
        <p:spPr>
          <a:xfrm>
            <a:off x="4064725" y="3266100"/>
            <a:ext cx="43593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7">
    <p:spTree>
      <p:nvGrpSpPr>
        <p:cNvPr id="3197" name="Shape 3197"/>
        <p:cNvGrpSpPr/>
        <p:nvPr/>
      </p:nvGrpSpPr>
      <p:grpSpPr>
        <a:xfrm>
          <a:off x="0" y="0"/>
          <a:ext cx="0" cy="0"/>
          <a:chOff x="0" y="0"/>
          <a:chExt cx="0" cy="0"/>
        </a:xfrm>
      </p:grpSpPr>
      <p:sp>
        <p:nvSpPr>
          <p:cNvPr id="3198" name="Google Shape;3198;p144"/>
          <p:cNvSpPr txBox="1"/>
          <p:nvPr>
            <p:ph type="title"/>
          </p:nvPr>
        </p:nvSpPr>
        <p:spPr>
          <a:xfrm>
            <a:off x="720000" y="540000"/>
            <a:ext cx="38664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99" name="Google Shape;3199;p144"/>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3200" name="Google Shape;3200;p144"/>
          <p:cNvSpPr txBox="1"/>
          <p:nvPr>
            <p:ph idx="1" type="subTitle"/>
          </p:nvPr>
        </p:nvSpPr>
        <p:spPr>
          <a:xfrm>
            <a:off x="725625" y="1435975"/>
            <a:ext cx="3851100" cy="276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7_1">
    <p:spTree>
      <p:nvGrpSpPr>
        <p:cNvPr id="3201" name="Shape 3201"/>
        <p:cNvGrpSpPr/>
        <p:nvPr/>
      </p:nvGrpSpPr>
      <p:grpSpPr>
        <a:xfrm>
          <a:off x="0" y="0"/>
          <a:ext cx="0" cy="0"/>
          <a:chOff x="0" y="0"/>
          <a:chExt cx="0" cy="0"/>
        </a:xfrm>
      </p:grpSpPr>
      <p:sp>
        <p:nvSpPr>
          <p:cNvPr id="3202" name="Google Shape;3202;p145"/>
          <p:cNvSpPr txBox="1"/>
          <p:nvPr>
            <p:ph type="title"/>
          </p:nvPr>
        </p:nvSpPr>
        <p:spPr>
          <a:xfrm>
            <a:off x="3590925" y="1378448"/>
            <a:ext cx="4833000" cy="67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03" name="Google Shape;3203;p145"/>
          <p:cNvSpPr txBox="1"/>
          <p:nvPr>
            <p:ph idx="1" type="subTitle"/>
          </p:nvPr>
        </p:nvSpPr>
        <p:spPr>
          <a:xfrm>
            <a:off x="3591003" y="2051348"/>
            <a:ext cx="4833000" cy="1741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204" name="Google Shape;3204;p145"/>
          <p:cNvGrpSpPr/>
          <p:nvPr/>
        </p:nvGrpSpPr>
        <p:grpSpPr>
          <a:xfrm>
            <a:off x="8669664" y="245588"/>
            <a:ext cx="228825" cy="228825"/>
            <a:chOff x="3023950" y="3689950"/>
            <a:chExt cx="316100" cy="316100"/>
          </a:xfrm>
        </p:grpSpPr>
        <p:sp>
          <p:nvSpPr>
            <p:cNvPr id="3205" name="Google Shape;3205;p14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14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14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8" name="Google Shape;3208;p145"/>
          <p:cNvGrpSpPr/>
          <p:nvPr/>
        </p:nvGrpSpPr>
        <p:grpSpPr>
          <a:xfrm>
            <a:off x="8669427" y="4669065"/>
            <a:ext cx="228825" cy="228856"/>
            <a:chOff x="3023950" y="3689950"/>
            <a:chExt cx="316100" cy="316100"/>
          </a:xfrm>
        </p:grpSpPr>
        <p:sp>
          <p:nvSpPr>
            <p:cNvPr id="3209" name="Google Shape;3209;p14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14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14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2" name="Google Shape;3212;p145"/>
          <p:cNvGrpSpPr/>
          <p:nvPr/>
        </p:nvGrpSpPr>
        <p:grpSpPr>
          <a:xfrm>
            <a:off x="245739" y="245588"/>
            <a:ext cx="228825" cy="228825"/>
            <a:chOff x="3023950" y="3689950"/>
            <a:chExt cx="316100" cy="316100"/>
          </a:xfrm>
        </p:grpSpPr>
        <p:sp>
          <p:nvSpPr>
            <p:cNvPr id="3213" name="Google Shape;3213;p14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14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14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7_1_1">
    <p:spTree>
      <p:nvGrpSpPr>
        <p:cNvPr id="3216" name="Shape 3216"/>
        <p:cNvGrpSpPr/>
        <p:nvPr/>
      </p:nvGrpSpPr>
      <p:grpSpPr>
        <a:xfrm>
          <a:off x="0" y="0"/>
          <a:ext cx="0" cy="0"/>
          <a:chOff x="0" y="0"/>
          <a:chExt cx="0" cy="0"/>
        </a:xfrm>
      </p:grpSpPr>
      <p:grpSp>
        <p:nvGrpSpPr>
          <p:cNvPr id="3217" name="Google Shape;3217;p146"/>
          <p:cNvGrpSpPr/>
          <p:nvPr/>
        </p:nvGrpSpPr>
        <p:grpSpPr>
          <a:xfrm>
            <a:off x="8669664" y="245588"/>
            <a:ext cx="228825" cy="228825"/>
            <a:chOff x="3023950" y="3689950"/>
            <a:chExt cx="316100" cy="316100"/>
          </a:xfrm>
        </p:grpSpPr>
        <p:sp>
          <p:nvSpPr>
            <p:cNvPr id="3218" name="Google Shape;3218;p14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14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14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1" name="Google Shape;3221;p146"/>
          <p:cNvGrpSpPr/>
          <p:nvPr/>
        </p:nvGrpSpPr>
        <p:grpSpPr>
          <a:xfrm>
            <a:off x="8669427" y="4669065"/>
            <a:ext cx="228825" cy="228856"/>
            <a:chOff x="3023950" y="3689950"/>
            <a:chExt cx="316100" cy="316100"/>
          </a:xfrm>
        </p:grpSpPr>
        <p:sp>
          <p:nvSpPr>
            <p:cNvPr id="3222" name="Google Shape;3222;p14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14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14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5" name="Google Shape;3225;p146"/>
          <p:cNvGrpSpPr/>
          <p:nvPr/>
        </p:nvGrpSpPr>
        <p:grpSpPr>
          <a:xfrm>
            <a:off x="245739" y="245588"/>
            <a:ext cx="228825" cy="228825"/>
            <a:chOff x="3023950" y="3689950"/>
            <a:chExt cx="316100" cy="316100"/>
          </a:xfrm>
        </p:grpSpPr>
        <p:sp>
          <p:nvSpPr>
            <p:cNvPr id="3226" name="Google Shape;3226;p14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14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14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29" name="Google Shape;3229;p14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3230" name="Google Shape;3230;p146"/>
          <p:cNvSpPr txBox="1"/>
          <p:nvPr>
            <p:ph idx="2" type="title"/>
          </p:nvPr>
        </p:nvSpPr>
        <p:spPr>
          <a:xfrm>
            <a:off x="720000" y="1445400"/>
            <a:ext cx="7704000" cy="397500"/>
          </a:xfrm>
          <a:prstGeom prst="rect">
            <a:avLst/>
          </a:prstGeom>
        </p:spPr>
        <p:txBody>
          <a:bodyPr anchorCtr="0" anchor="ctr" bIns="0" lIns="0" spcFirstLastPara="1" rIns="0" wrap="square" tIns="182875">
            <a:noAutofit/>
          </a:bodyPr>
          <a:lstStyle>
            <a:lvl1pPr lvl="0" rtl="0" algn="ctr">
              <a:spcBef>
                <a:spcPts val="0"/>
              </a:spcBef>
              <a:spcAft>
                <a:spcPts val="0"/>
              </a:spcAft>
              <a:buSzPts val="25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0">
    <p:spTree>
      <p:nvGrpSpPr>
        <p:cNvPr id="3231" name="Shape 3231"/>
        <p:cNvGrpSpPr/>
        <p:nvPr/>
      </p:nvGrpSpPr>
      <p:grpSpPr>
        <a:xfrm>
          <a:off x="0" y="0"/>
          <a:ext cx="0" cy="0"/>
          <a:chOff x="0" y="0"/>
          <a:chExt cx="0" cy="0"/>
        </a:xfrm>
      </p:grpSpPr>
      <p:sp>
        <p:nvSpPr>
          <p:cNvPr id="3232" name="Google Shape;3232;p147"/>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33" name="Google Shape;3233;p147"/>
          <p:cNvSpPr txBox="1"/>
          <p:nvPr>
            <p:ph idx="1" type="body"/>
          </p:nvPr>
        </p:nvSpPr>
        <p:spPr>
          <a:xfrm>
            <a:off x="720000" y="1750925"/>
            <a:ext cx="3852000" cy="2474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1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grpSp>
        <p:nvGrpSpPr>
          <p:cNvPr id="3234" name="Google Shape;3234;p147"/>
          <p:cNvGrpSpPr/>
          <p:nvPr/>
        </p:nvGrpSpPr>
        <p:grpSpPr>
          <a:xfrm>
            <a:off x="8669664" y="245588"/>
            <a:ext cx="228825" cy="228825"/>
            <a:chOff x="3023950" y="3689950"/>
            <a:chExt cx="316100" cy="316100"/>
          </a:xfrm>
        </p:grpSpPr>
        <p:sp>
          <p:nvSpPr>
            <p:cNvPr id="3235" name="Google Shape;3235;p14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14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14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8" name="Google Shape;3238;p147"/>
          <p:cNvGrpSpPr/>
          <p:nvPr/>
        </p:nvGrpSpPr>
        <p:grpSpPr>
          <a:xfrm>
            <a:off x="8669427" y="4669065"/>
            <a:ext cx="228825" cy="228856"/>
            <a:chOff x="3023950" y="3689950"/>
            <a:chExt cx="316100" cy="316100"/>
          </a:xfrm>
        </p:grpSpPr>
        <p:sp>
          <p:nvSpPr>
            <p:cNvPr id="3239" name="Google Shape;3239;p14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14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14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2" name="Google Shape;3242;p147"/>
          <p:cNvGrpSpPr/>
          <p:nvPr/>
        </p:nvGrpSpPr>
        <p:grpSpPr>
          <a:xfrm>
            <a:off x="245739" y="245588"/>
            <a:ext cx="228825" cy="228825"/>
            <a:chOff x="3023950" y="3689950"/>
            <a:chExt cx="316100" cy="316100"/>
          </a:xfrm>
        </p:grpSpPr>
        <p:sp>
          <p:nvSpPr>
            <p:cNvPr id="3243" name="Google Shape;3243;p14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14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14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46" name="Google Shape;3246;p147"/>
          <p:cNvSpPr txBox="1"/>
          <p:nvPr>
            <p:ph idx="2" type="body"/>
          </p:nvPr>
        </p:nvSpPr>
        <p:spPr>
          <a:xfrm>
            <a:off x="4572000" y="1751085"/>
            <a:ext cx="3852000" cy="2474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1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
    <p:spTree>
      <p:nvGrpSpPr>
        <p:cNvPr id="3247" name="Shape 3247"/>
        <p:cNvGrpSpPr/>
        <p:nvPr/>
      </p:nvGrpSpPr>
      <p:grpSpPr>
        <a:xfrm>
          <a:off x="0" y="0"/>
          <a:ext cx="0" cy="0"/>
          <a:chOff x="0" y="0"/>
          <a:chExt cx="0" cy="0"/>
        </a:xfrm>
      </p:grpSpPr>
      <p:grpSp>
        <p:nvGrpSpPr>
          <p:cNvPr id="3248" name="Google Shape;3248;p148"/>
          <p:cNvGrpSpPr/>
          <p:nvPr/>
        </p:nvGrpSpPr>
        <p:grpSpPr>
          <a:xfrm>
            <a:off x="4672726" y="1652797"/>
            <a:ext cx="4108323" cy="3132999"/>
            <a:chOff x="5614975" y="2571738"/>
            <a:chExt cx="2725075" cy="2078413"/>
          </a:xfrm>
        </p:grpSpPr>
        <p:grpSp>
          <p:nvGrpSpPr>
            <p:cNvPr id="3249" name="Google Shape;3249;p148"/>
            <p:cNvGrpSpPr/>
            <p:nvPr/>
          </p:nvGrpSpPr>
          <p:grpSpPr>
            <a:xfrm>
              <a:off x="8301900" y="2571738"/>
              <a:ext cx="38150" cy="1997125"/>
              <a:chOff x="8301900" y="2571738"/>
              <a:chExt cx="38150" cy="1997125"/>
            </a:xfrm>
          </p:grpSpPr>
          <p:sp>
            <p:nvSpPr>
              <p:cNvPr id="3250" name="Google Shape;3250;p148"/>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148"/>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148"/>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148"/>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148"/>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148"/>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148"/>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148"/>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148"/>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148"/>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148"/>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148"/>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2" name="Google Shape;3262;p148"/>
            <p:cNvGrpSpPr/>
            <p:nvPr/>
          </p:nvGrpSpPr>
          <p:grpSpPr>
            <a:xfrm>
              <a:off x="5614975" y="4609225"/>
              <a:ext cx="2597125" cy="40925"/>
              <a:chOff x="5614975" y="4609225"/>
              <a:chExt cx="2597125" cy="40925"/>
            </a:xfrm>
          </p:grpSpPr>
          <p:sp>
            <p:nvSpPr>
              <p:cNvPr id="3263" name="Google Shape;3263;p148"/>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148"/>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148"/>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148"/>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148"/>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148"/>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148"/>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148"/>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148"/>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148"/>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148"/>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148"/>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275" name="Google Shape;3275;p14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3276" name="Google Shape;3276;p148"/>
          <p:cNvSpPr txBox="1"/>
          <p:nvPr>
            <p:ph idx="2" type="title"/>
          </p:nvPr>
        </p:nvSpPr>
        <p:spPr>
          <a:xfrm>
            <a:off x="778650" y="2421024"/>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277" name="Google Shape;3277;p148"/>
          <p:cNvSpPr txBox="1"/>
          <p:nvPr>
            <p:ph idx="3" type="title"/>
          </p:nvPr>
        </p:nvSpPr>
        <p:spPr>
          <a:xfrm>
            <a:off x="27117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278" name="Google Shape;3278;p148"/>
          <p:cNvSpPr txBox="1"/>
          <p:nvPr>
            <p:ph idx="4" type="title"/>
          </p:nvPr>
        </p:nvSpPr>
        <p:spPr>
          <a:xfrm>
            <a:off x="46448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279" name="Google Shape;3279;p148"/>
          <p:cNvSpPr txBox="1"/>
          <p:nvPr>
            <p:ph idx="5" type="title"/>
          </p:nvPr>
        </p:nvSpPr>
        <p:spPr>
          <a:xfrm>
            <a:off x="65779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280" name="Google Shape;3280;p148"/>
          <p:cNvSpPr txBox="1"/>
          <p:nvPr>
            <p:ph idx="1" type="subTitle"/>
          </p:nvPr>
        </p:nvSpPr>
        <p:spPr>
          <a:xfrm>
            <a:off x="7786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81" name="Google Shape;3281;p148"/>
          <p:cNvSpPr txBox="1"/>
          <p:nvPr>
            <p:ph idx="6" type="subTitle"/>
          </p:nvPr>
        </p:nvSpPr>
        <p:spPr>
          <a:xfrm>
            <a:off x="27117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82" name="Google Shape;3282;p148"/>
          <p:cNvSpPr txBox="1"/>
          <p:nvPr>
            <p:ph idx="7" type="subTitle"/>
          </p:nvPr>
        </p:nvSpPr>
        <p:spPr>
          <a:xfrm>
            <a:off x="46448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83" name="Google Shape;3283;p148"/>
          <p:cNvSpPr txBox="1"/>
          <p:nvPr>
            <p:ph idx="8" type="subTitle"/>
          </p:nvPr>
        </p:nvSpPr>
        <p:spPr>
          <a:xfrm>
            <a:off x="65779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3284" name="Google Shape;3284;p148"/>
          <p:cNvGrpSpPr/>
          <p:nvPr/>
        </p:nvGrpSpPr>
        <p:grpSpPr>
          <a:xfrm>
            <a:off x="8669664" y="245588"/>
            <a:ext cx="228825" cy="228825"/>
            <a:chOff x="3023950" y="3689950"/>
            <a:chExt cx="316100" cy="316100"/>
          </a:xfrm>
        </p:grpSpPr>
        <p:sp>
          <p:nvSpPr>
            <p:cNvPr id="3285" name="Google Shape;3285;p14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14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14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8" name="Google Shape;3288;p148"/>
          <p:cNvGrpSpPr/>
          <p:nvPr/>
        </p:nvGrpSpPr>
        <p:grpSpPr>
          <a:xfrm>
            <a:off x="245739" y="245588"/>
            <a:ext cx="228825" cy="228825"/>
            <a:chOff x="3023950" y="3689950"/>
            <a:chExt cx="316100" cy="316100"/>
          </a:xfrm>
        </p:grpSpPr>
        <p:sp>
          <p:nvSpPr>
            <p:cNvPr id="3289" name="Google Shape;3289;p14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14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14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2" name="Google Shape;3292;p148"/>
          <p:cNvGrpSpPr/>
          <p:nvPr/>
        </p:nvGrpSpPr>
        <p:grpSpPr>
          <a:xfrm>
            <a:off x="245752" y="4669065"/>
            <a:ext cx="228825" cy="228856"/>
            <a:chOff x="3023950" y="3689950"/>
            <a:chExt cx="316100" cy="316100"/>
          </a:xfrm>
        </p:grpSpPr>
        <p:sp>
          <p:nvSpPr>
            <p:cNvPr id="3293" name="Google Shape;3293;p14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14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14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3_1">
    <p:spTree>
      <p:nvGrpSpPr>
        <p:cNvPr id="3296" name="Shape 3296"/>
        <p:cNvGrpSpPr/>
        <p:nvPr/>
      </p:nvGrpSpPr>
      <p:grpSpPr>
        <a:xfrm>
          <a:off x="0" y="0"/>
          <a:ext cx="0" cy="0"/>
          <a:chOff x="0" y="0"/>
          <a:chExt cx="0" cy="0"/>
        </a:xfrm>
      </p:grpSpPr>
      <p:sp>
        <p:nvSpPr>
          <p:cNvPr id="3297" name="Google Shape;3297;p149"/>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3298" name="Google Shape;3298;p149"/>
          <p:cNvSpPr txBox="1"/>
          <p:nvPr>
            <p:ph idx="2" type="title"/>
          </p:nvPr>
        </p:nvSpPr>
        <p:spPr>
          <a:xfrm>
            <a:off x="867749" y="2192424"/>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299" name="Google Shape;3299;p149"/>
          <p:cNvSpPr txBox="1"/>
          <p:nvPr>
            <p:ph idx="3" type="title"/>
          </p:nvPr>
        </p:nvSpPr>
        <p:spPr>
          <a:xfrm>
            <a:off x="2777181" y="24972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300" name="Google Shape;3300;p149"/>
          <p:cNvSpPr txBox="1"/>
          <p:nvPr>
            <p:ph idx="4" type="title"/>
          </p:nvPr>
        </p:nvSpPr>
        <p:spPr>
          <a:xfrm>
            <a:off x="4762081" y="28020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301" name="Google Shape;3301;p149"/>
          <p:cNvSpPr txBox="1"/>
          <p:nvPr>
            <p:ph idx="5" type="title"/>
          </p:nvPr>
        </p:nvSpPr>
        <p:spPr>
          <a:xfrm>
            <a:off x="6718849" y="31068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302" name="Google Shape;3302;p149"/>
          <p:cNvSpPr txBox="1"/>
          <p:nvPr>
            <p:ph idx="1" type="subTitle"/>
          </p:nvPr>
        </p:nvSpPr>
        <p:spPr>
          <a:xfrm>
            <a:off x="867749" y="27650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03" name="Google Shape;3303;p149"/>
          <p:cNvSpPr txBox="1"/>
          <p:nvPr>
            <p:ph idx="6" type="subTitle"/>
          </p:nvPr>
        </p:nvSpPr>
        <p:spPr>
          <a:xfrm>
            <a:off x="2777181" y="30697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04" name="Google Shape;3304;p149"/>
          <p:cNvSpPr txBox="1"/>
          <p:nvPr>
            <p:ph idx="7" type="subTitle"/>
          </p:nvPr>
        </p:nvSpPr>
        <p:spPr>
          <a:xfrm>
            <a:off x="4762081" y="33745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05" name="Google Shape;3305;p149"/>
          <p:cNvSpPr txBox="1"/>
          <p:nvPr>
            <p:ph idx="8" type="subTitle"/>
          </p:nvPr>
        </p:nvSpPr>
        <p:spPr>
          <a:xfrm>
            <a:off x="6718855" y="3679300"/>
            <a:ext cx="1787400" cy="7377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3306" name="Google Shape;3306;p149"/>
          <p:cNvGrpSpPr/>
          <p:nvPr/>
        </p:nvGrpSpPr>
        <p:grpSpPr>
          <a:xfrm>
            <a:off x="8669664" y="245588"/>
            <a:ext cx="228825" cy="228825"/>
            <a:chOff x="3023950" y="3689950"/>
            <a:chExt cx="316100" cy="316100"/>
          </a:xfrm>
        </p:grpSpPr>
        <p:sp>
          <p:nvSpPr>
            <p:cNvPr id="3307" name="Google Shape;3307;p14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14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14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0" name="Google Shape;3310;p149"/>
          <p:cNvGrpSpPr/>
          <p:nvPr/>
        </p:nvGrpSpPr>
        <p:grpSpPr>
          <a:xfrm>
            <a:off x="245739" y="245588"/>
            <a:ext cx="228825" cy="228825"/>
            <a:chOff x="3023950" y="3689950"/>
            <a:chExt cx="316100" cy="316100"/>
          </a:xfrm>
        </p:grpSpPr>
        <p:sp>
          <p:nvSpPr>
            <p:cNvPr id="3311" name="Google Shape;3311;p14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14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14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4" name="Google Shape;3314;p149"/>
          <p:cNvGrpSpPr/>
          <p:nvPr/>
        </p:nvGrpSpPr>
        <p:grpSpPr>
          <a:xfrm>
            <a:off x="245752" y="4669065"/>
            <a:ext cx="228825" cy="228856"/>
            <a:chOff x="3023950" y="3689950"/>
            <a:chExt cx="316100" cy="316100"/>
          </a:xfrm>
        </p:grpSpPr>
        <p:sp>
          <p:nvSpPr>
            <p:cNvPr id="3315" name="Google Shape;3315;p14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14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14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18" name="Google Shape;3318;p149"/>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nvGrpSpPr>
          <p:cNvPr id="3319" name="Google Shape;3319;p149"/>
          <p:cNvGrpSpPr/>
          <p:nvPr/>
        </p:nvGrpSpPr>
        <p:grpSpPr>
          <a:xfrm>
            <a:off x="8669427" y="4667865"/>
            <a:ext cx="228825" cy="228856"/>
            <a:chOff x="3023950" y="3689950"/>
            <a:chExt cx="316100" cy="316100"/>
          </a:xfrm>
        </p:grpSpPr>
        <p:sp>
          <p:nvSpPr>
            <p:cNvPr id="3320" name="Google Shape;3320;p14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14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14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3_1_1">
    <p:spTree>
      <p:nvGrpSpPr>
        <p:cNvPr id="3323" name="Shape 3323"/>
        <p:cNvGrpSpPr/>
        <p:nvPr/>
      </p:nvGrpSpPr>
      <p:grpSpPr>
        <a:xfrm>
          <a:off x="0" y="0"/>
          <a:ext cx="0" cy="0"/>
          <a:chOff x="0" y="0"/>
          <a:chExt cx="0" cy="0"/>
        </a:xfrm>
      </p:grpSpPr>
      <p:sp>
        <p:nvSpPr>
          <p:cNvPr id="3324" name="Google Shape;3324;p150"/>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3325" name="Google Shape;3325;p150"/>
          <p:cNvGrpSpPr/>
          <p:nvPr/>
        </p:nvGrpSpPr>
        <p:grpSpPr>
          <a:xfrm>
            <a:off x="245739" y="245588"/>
            <a:ext cx="228825" cy="228825"/>
            <a:chOff x="3023950" y="3689950"/>
            <a:chExt cx="316100" cy="316100"/>
          </a:xfrm>
        </p:grpSpPr>
        <p:sp>
          <p:nvSpPr>
            <p:cNvPr id="3326" name="Google Shape;3326;p15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15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15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9" name="Google Shape;3329;p150"/>
          <p:cNvGrpSpPr/>
          <p:nvPr/>
        </p:nvGrpSpPr>
        <p:grpSpPr>
          <a:xfrm>
            <a:off x="245752" y="4669065"/>
            <a:ext cx="228825" cy="228856"/>
            <a:chOff x="3023950" y="3689950"/>
            <a:chExt cx="316100" cy="316100"/>
          </a:xfrm>
        </p:grpSpPr>
        <p:sp>
          <p:nvSpPr>
            <p:cNvPr id="3330" name="Google Shape;3330;p15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15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15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3" name="Google Shape;3333;p150"/>
          <p:cNvGrpSpPr/>
          <p:nvPr/>
        </p:nvGrpSpPr>
        <p:grpSpPr>
          <a:xfrm>
            <a:off x="4672726" y="1652797"/>
            <a:ext cx="4108323" cy="3132999"/>
            <a:chOff x="5614975" y="2571738"/>
            <a:chExt cx="2725075" cy="2078413"/>
          </a:xfrm>
        </p:grpSpPr>
        <p:grpSp>
          <p:nvGrpSpPr>
            <p:cNvPr id="3334" name="Google Shape;3334;p150"/>
            <p:cNvGrpSpPr/>
            <p:nvPr/>
          </p:nvGrpSpPr>
          <p:grpSpPr>
            <a:xfrm>
              <a:off x="8301900" y="2571738"/>
              <a:ext cx="38150" cy="1997125"/>
              <a:chOff x="8301900" y="2571738"/>
              <a:chExt cx="38150" cy="1997125"/>
            </a:xfrm>
          </p:grpSpPr>
          <p:sp>
            <p:nvSpPr>
              <p:cNvPr id="3335" name="Google Shape;3335;p150"/>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150"/>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150"/>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150"/>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150"/>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150"/>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150"/>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150"/>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150"/>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150"/>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150"/>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150"/>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7" name="Google Shape;3347;p150"/>
            <p:cNvGrpSpPr/>
            <p:nvPr/>
          </p:nvGrpSpPr>
          <p:grpSpPr>
            <a:xfrm>
              <a:off x="5614975" y="4609225"/>
              <a:ext cx="2597125" cy="40925"/>
              <a:chOff x="5614975" y="4609225"/>
              <a:chExt cx="2597125" cy="40925"/>
            </a:xfrm>
          </p:grpSpPr>
          <p:sp>
            <p:nvSpPr>
              <p:cNvPr id="3348" name="Google Shape;3348;p150"/>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150"/>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150"/>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150"/>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150"/>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150"/>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150"/>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150"/>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150"/>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150"/>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150"/>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150"/>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360" name="Google Shape;3360;p150"/>
          <p:cNvSpPr txBox="1"/>
          <p:nvPr>
            <p:ph idx="2" type="title"/>
          </p:nvPr>
        </p:nvSpPr>
        <p:spPr>
          <a:xfrm>
            <a:off x="1218368" y="1611844"/>
            <a:ext cx="21057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500"/>
            </a:lvl1pPr>
            <a:lvl2pPr lvl="1" rtl="0" algn="r">
              <a:spcBef>
                <a:spcPts val="0"/>
              </a:spcBef>
              <a:spcAft>
                <a:spcPts val="0"/>
              </a:spcAft>
              <a:buSzPts val="2500"/>
              <a:buFont typeface="Teko"/>
              <a:buNone/>
              <a:defRPr sz="2500">
                <a:latin typeface="Teko"/>
                <a:ea typeface="Teko"/>
                <a:cs typeface="Teko"/>
                <a:sym typeface="Teko"/>
              </a:defRPr>
            </a:lvl2pPr>
            <a:lvl3pPr lvl="2" rtl="0" algn="r">
              <a:spcBef>
                <a:spcPts val="0"/>
              </a:spcBef>
              <a:spcAft>
                <a:spcPts val="0"/>
              </a:spcAft>
              <a:buSzPts val="2500"/>
              <a:buFont typeface="Teko"/>
              <a:buNone/>
              <a:defRPr sz="2500">
                <a:latin typeface="Teko"/>
                <a:ea typeface="Teko"/>
                <a:cs typeface="Teko"/>
                <a:sym typeface="Teko"/>
              </a:defRPr>
            </a:lvl3pPr>
            <a:lvl4pPr lvl="3" rtl="0" algn="r">
              <a:spcBef>
                <a:spcPts val="0"/>
              </a:spcBef>
              <a:spcAft>
                <a:spcPts val="0"/>
              </a:spcAft>
              <a:buSzPts val="2500"/>
              <a:buFont typeface="Teko"/>
              <a:buNone/>
              <a:defRPr sz="2500">
                <a:latin typeface="Teko"/>
                <a:ea typeface="Teko"/>
                <a:cs typeface="Teko"/>
                <a:sym typeface="Teko"/>
              </a:defRPr>
            </a:lvl4pPr>
            <a:lvl5pPr lvl="4" rtl="0" algn="r">
              <a:spcBef>
                <a:spcPts val="0"/>
              </a:spcBef>
              <a:spcAft>
                <a:spcPts val="0"/>
              </a:spcAft>
              <a:buSzPts val="2500"/>
              <a:buFont typeface="Teko"/>
              <a:buNone/>
              <a:defRPr sz="2500">
                <a:latin typeface="Teko"/>
                <a:ea typeface="Teko"/>
                <a:cs typeface="Teko"/>
                <a:sym typeface="Teko"/>
              </a:defRPr>
            </a:lvl5pPr>
            <a:lvl6pPr lvl="5" rtl="0" algn="r">
              <a:spcBef>
                <a:spcPts val="0"/>
              </a:spcBef>
              <a:spcAft>
                <a:spcPts val="0"/>
              </a:spcAft>
              <a:buSzPts val="2500"/>
              <a:buFont typeface="Teko"/>
              <a:buNone/>
              <a:defRPr sz="2500">
                <a:latin typeface="Teko"/>
                <a:ea typeface="Teko"/>
                <a:cs typeface="Teko"/>
                <a:sym typeface="Teko"/>
              </a:defRPr>
            </a:lvl6pPr>
            <a:lvl7pPr lvl="6" rtl="0" algn="r">
              <a:spcBef>
                <a:spcPts val="0"/>
              </a:spcBef>
              <a:spcAft>
                <a:spcPts val="0"/>
              </a:spcAft>
              <a:buSzPts val="2500"/>
              <a:buFont typeface="Teko"/>
              <a:buNone/>
              <a:defRPr sz="2500">
                <a:latin typeface="Teko"/>
                <a:ea typeface="Teko"/>
                <a:cs typeface="Teko"/>
                <a:sym typeface="Teko"/>
              </a:defRPr>
            </a:lvl7pPr>
            <a:lvl8pPr lvl="7" rtl="0" algn="r">
              <a:spcBef>
                <a:spcPts val="0"/>
              </a:spcBef>
              <a:spcAft>
                <a:spcPts val="0"/>
              </a:spcAft>
              <a:buSzPts val="2500"/>
              <a:buFont typeface="Teko"/>
              <a:buNone/>
              <a:defRPr sz="2500">
                <a:latin typeface="Teko"/>
                <a:ea typeface="Teko"/>
                <a:cs typeface="Teko"/>
                <a:sym typeface="Teko"/>
              </a:defRPr>
            </a:lvl8pPr>
            <a:lvl9pPr lvl="8" rtl="0" algn="r">
              <a:spcBef>
                <a:spcPts val="0"/>
              </a:spcBef>
              <a:spcAft>
                <a:spcPts val="0"/>
              </a:spcAft>
              <a:buSzPts val="2500"/>
              <a:buFont typeface="Teko"/>
              <a:buNone/>
              <a:defRPr sz="2500">
                <a:latin typeface="Teko"/>
                <a:ea typeface="Teko"/>
                <a:cs typeface="Teko"/>
                <a:sym typeface="Teko"/>
              </a:defRPr>
            </a:lvl9pPr>
          </a:lstStyle>
          <a:p/>
        </p:txBody>
      </p:sp>
      <p:sp>
        <p:nvSpPr>
          <p:cNvPr id="3361" name="Google Shape;3361;p150"/>
          <p:cNvSpPr txBox="1"/>
          <p:nvPr>
            <p:ph idx="1" type="subTitle"/>
          </p:nvPr>
        </p:nvSpPr>
        <p:spPr>
          <a:xfrm>
            <a:off x="812466" y="2269375"/>
            <a:ext cx="25116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3362" name="Google Shape;3362;p150"/>
          <p:cNvSpPr txBox="1"/>
          <p:nvPr>
            <p:ph idx="3" type="title"/>
          </p:nvPr>
        </p:nvSpPr>
        <p:spPr>
          <a:xfrm>
            <a:off x="5804868" y="1611844"/>
            <a:ext cx="2105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500"/>
              <a:buFont typeface="Teko"/>
              <a:buNone/>
              <a:defRPr sz="2500">
                <a:latin typeface="Teko"/>
                <a:ea typeface="Teko"/>
                <a:cs typeface="Teko"/>
                <a:sym typeface="Teko"/>
              </a:defRPr>
            </a:lvl2pPr>
            <a:lvl3pPr lvl="2" rtl="0">
              <a:spcBef>
                <a:spcPts val="0"/>
              </a:spcBef>
              <a:spcAft>
                <a:spcPts val="0"/>
              </a:spcAft>
              <a:buSzPts val="2500"/>
              <a:buFont typeface="Teko"/>
              <a:buNone/>
              <a:defRPr sz="2500">
                <a:latin typeface="Teko"/>
                <a:ea typeface="Teko"/>
                <a:cs typeface="Teko"/>
                <a:sym typeface="Teko"/>
              </a:defRPr>
            </a:lvl3pPr>
            <a:lvl4pPr lvl="3" rtl="0">
              <a:spcBef>
                <a:spcPts val="0"/>
              </a:spcBef>
              <a:spcAft>
                <a:spcPts val="0"/>
              </a:spcAft>
              <a:buSzPts val="2500"/>
              <a:buFont typeface="Teko"/>
              <a:buNone/>
              <a:defRPr sz="2500">
                <a:latin typeface="Teko"/>
                <a:ea typeface="Teko"/>
                <a:cs typeface="Teko"/>
                <a:sym typeface="Teko"/>
              </a:defRPr>
            </a:lvl4pPr>
            <a:lvl5pPr lvl="4" rtl="0">
              <a:spcBef>
                <a:spcPts val="0"/>
              </a:spcBef>
              <a:spcAft>
                <a:spcPts val="0"/>
              </a:spcAft>
              <a:buSzPts val="2500"/>
              <a:buFont typeface="Teko"/>
              <a:buNone/>
              <a:defRPr sz="2500">
                <a:latin typeface="Teko"/>
                <a:ea typeface="Teko"/>
                <a:cs typeface="Teko"/>
                <a:sym typeface="Teko"/>
              </a:defRPr>
            </a:lvl5pPr>
            <a:lvl6pPr lvl="5" rtl="0">
              <a:spcBef>
                <a:spcPts val="0"/>
              </a:spcBef>
              <a:spcAft>
                <a:spcPts val="0"/>
              </a:spcAft>
              <a:buSzPts val="2500"/>
              <a:buFont typeface="Teko"/>
              <a:buNone/>
              <a:defRPr sz="2500">
                <a:latin typeface="Teko"/>
                <a:ea typeface="Teko"/>
                <a:cs typeface="Teko"/>
                <a:sym typeface="Teko"/>
              </a:defRPr>
            </a:lvl6pPr>
            <a:lvl7pPr lvl="6" rtl="0">
              <a:spcBef>
                <a:spcPts val="0"/>
              </a:spcBef>
              <a:spcAft>
                <a:spcPts val="0"/>
              </a:spcAft>
              <a:buSzPts val="2500"/>
              <a:buFont typeface="Teko"/>
              <a:buNone/>
              <a:defRPr sz="2500">
                <a:latin typeface="Teko"/>
                <a:ea typeface="Teko"/>
                <a:cs typeface="Teko"/>
                <a:sym typeface="Teko"/>
              </a:defRPr>
            </a:lvl7pPr>
            <a:lvl8pPr lvl="7" rtl="0">
              <a:spcBef>
                <a:spcPts val="0"/>
              </a:spcBef>
              <a:spcAft>
                <a:spcPts val="0"/>
              </a:spcAft>
              <a:buSzPts val="2500"/>
              <a:buFont typeface="Teko"/>
              <a:buNone/>
              <a:defRPr sz="2500">
                <a:latin typeface="Teko"/>
                <a:ea typeface="Teko"/>
                <a:cs typeface="Teko"/>
                <a:sym typeface="Teko"/>
              </a:defRPr>
            </a:lvl8pPr>
            <a:lvl9pPr lvl="8" rtl="0">
              <a:spcBef>
                <a:spcPts val="0"/>
              </a:spcBef>
              <a:spcAft>
                <a:spcPts val="0"/>
              </a:spcAft>
              <a:buSzPts val="2500"/>
              <a:buFont typeface="Teko"/>
              <a:buNone/>
              <a:defRPr sz="2500">
                <a:latin typeface="Teko"/>
                <a:ea typeface="Teko"/>
                <a:cs typeface="Teko"/>
                <a:sym typeface="Teko"/>
              </a:defRPr>
            </a:lvl9pPr>
          </a:lstStyle>
          <a:p/>
        </p:txBody>
      </p:sp>
      <p:sp>
        <p:nvSpPr>
          <p:cNvPr id="3363" name="Google Shape;3363;p150"/>
          <p:cNvSpPr txBox="1"/>
          <p:nvPr>
            <p:ph idx="4" type="subTitle"/>
          </p:nvPr>
        </p:nvSpPr>
        <p:spPr>
          <a:xfrm>
            <a:off x="5804869" y="2269375"/>
            <a:ext cx="2511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364" name="Google Shape;3364;p150"/>
          <p:cNvSpPr txBox="1"/>
          <p:nvPr>
            <p:ph idx="5" type="title"/>
          </p:nvPr>
        </p:nvSpPr>
        <p:spPr>
          <a:xfrm>
            <a:off x="1218368" y="3116250"/>
            <a:ext cx="21057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500"/>
            </a:lvl1pPr>
            <a:lvl2pPr lvl="1" rtl="0" algn="r">
              <a:spcBef>
                <a:spcPts val="0"/>
              </a:spcBef>
              <a:spcAft>
                <a:spcPts val="0"/>
              </a:spcAft>
              <a:buSzPts val="2500"/>
              <a:buFont typeface="Teko"/>
              <a:buNone/>
              <a:defRPr sz="2500">
                <a:latin typeface="Teko"/>
                <a:ea typeface="Teko"/>
                <a:cs typeface="Teko"/>
                <a:sym typeface="Teko"/>
              </a:defRPr>
            </a:lvl2pPr>
            <a:lvl3pPr lvl="2" rtl="0" algn="r">
              <a:spcBef>
                <a:spcPts val="0"/>
              </a:spcBef>
              <a:spcAft>
                <a:spcPts val="0"/>
              </a:spcAft>
              <a:buSzPts val="2500"/>
              <a:buFont typeface="Teko"/>
              <a:buNone/>
              <a:defRPr sz="2500">
                <a:latin typeface="Teko"/>
                <a:ea typeface="Teko"/>
                <a:cs typeface="Teko"/>
                <a:sym typeface="Teko"/>
              </a:defRPr>
            </a:lvl3pPr>
            <a:lvl4pPr lvl="3" rtl="0" algn="r">
              <a:spcBef>
                <a:spcPts val="0"/>
              </a:spcBef>
              <a:spcAft>
                <a:spcPts val="0"/>
              </a:spcAft>
              <a:buSzPts val="2500"/>
              <a:buFont typeface="Teko"/>
              <a:buNone/>
              <a:defRPr sz="2500">
                <a:latin typeface="Teko"/>
                <a:ea typeface="Teko"/>
                <a:cs typeface="Teko"/>
                <a:sym typeface="Teko"/>
              </a:defRPr>
            </a:lvl4pPr>
            <a:lvl5pPr lvl="4" rtl="0" algn="r">
              <a:spcBef>
                <a:spcPts val="0"/>
              </a:spcBef>
              <a:spcAft>
                <a:spcPts val="0"/>
              </a:spcAft>
              <a:buSzPts val="2500"/>
              <a:buFont typeface="Teko"/>
              <a:buNone/>
              <a:defRPr sz="2500">
                <a:latin typeface="Teko"/>
                <a:ea typeface="Teko"/>
                <a:cs typeface="Teko"/>
                <a:sym typeface="Teko"/>
              </a:defRPr>
            </a:lvl5pPr>
            <a:lvl6pPr lvl="5" rtl="0" algn="r">
              <a:spcBef>
                <a:spcPts val="0"/>
              </a:spcBef>
              <a:spcAft>
                <a:spcPts val="0"/>
              </a:spcAft>
              <a:buSzPts val="2500"/>
              <a:buFont typeface="Teko"/>
              <a:buNone/>
              <a:defRPr sz="2500">
                <a:latin typeface="Teko"/>
                <a:ea typeface="Teko"/>
                <a:cs typeface="Teko"/>
                <a:sym typeface="Teko"/>
              </a:defRPr>
            </a:lvl6pPr>
            <a:lvl7pPr lvl="6" rtl="0" algn="r">
              <a:spcBef>
                <a:spcPts val="0"/>
              </a:spcBef>
              <a:spcAft>
                <a:spcPts val="0"/>
              </a:spcAft>
              <a:buSzPts val="2500"/>
              <a:buFont typeface="Teko"/>
              <a:buNone/>
              <a:defRPr sz="2500">
                <a:latin typeface="Teko"/>
                <a:ea typeface="Teko"/>
                <a:cs typeface="Teko"/>
                <a:sym typeface="Teko"/>
              </a:defRPr>
            </a:lvl7pPr>
            <a:lvl8pPr lvl="7" rtl="0" algn="r">
              <a:spcBef>
                <a:spcPts val="0"/>
              </a:spcBef>
              <a:spcAft>
                <a:spcPts val="0"/>
              </a:spcAft>
              <a:buSzPts val="2500"/>
              <a:buFont typeface="Teko"/>
              <a:buNone/>
              <a:defRPr sz="2500">
                <a:latin typeface="Teko"/>
                <a:ea typeface="Teko"/>
                <a:cs typeface="Teko"/>
                <a:sym typeface="Teko"/>
              </a:defRPr>
            </a:lvl8pPr>
            <a:lvl9pPr lvl="8" rtl="0" algn="r">
              <a:spcBef>
                <a:spcPts val="0"/>
              </a:spcBef>
              <a:spcAft>
                <a:spcPts val="0"/>
              </a:spcAft>
              <a:buSzPts val="2500"/>
              <a:buFont typeface="Teko"/>
              <a:buNone/>
              <a:defRPr sz="2500">
                <a:latin typeface="Teko"/>
                <a:ea typeface="Teko"/>
                <a:cs typeface="Teko"/>
                <a:sym typeface="Teko"/>
              </a:defRPr>
            </a:lvl9pPr>
          </a:lstStyle>
          <a:p/>
        </p:txBody>
      </p:sp>
      <p:sp>
        <p:nvSpPr>
          <p:cNvPr id="3365" name="Google Shape;3365;p150"/>
          <p:cNvSpPr txBox="1"/>
          <p:nvPr>
            <p:ph idx="6" type="subTitle"/>
          </p:nvPr>
        </p:nvSpPr>
        <p:spPr>
          <a:xfrm>
            <a:off x="812466" y="3771085"/>
            <a:ext cx="25116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3366" name="Google Shape;3366;p150"/>
          <p:cNvSpPr txBox="1"/>
          <p:nvPr>
            <p:ph idx="7" type="title"/>
          </p:nvPr>
        </p:nvSpPr>
        <p:spPr>
          <a:xfrm>
            <a:off x="5804868" y="3116250"/>
            <a:ext cx="2105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500"/>
              <a:buFont typeface="Teko"/>
              <a:buNone/>
              <a:defRPr sz="2500">
                <a:latin typeface="Teko"/>
                <a:ea typeface="Teko"/>
                <a:cs typeface="Teko"/>
                <a:sym typeface="Teko"/>
              </a:defRPr>
            </a:lvl2pPr>
            <a:lvl3pPr lvl="2" rtl="0">
              <a:spcBef>
                <a:spcPts val="0"/>
              </a:spcBef>
              <a:spcAft>
                <a:spcPts val="0"/>
              </a:spcAft>
              <a:buSzPts val="2500"/>
              <a:buFont typeface="Teko"/>
              <a:buNone/>
              <a:defRPr sz="2500">
                <a:latin typeface="Teko"/>
                <a:ea typeface="Teko"/>
                <a:cs typeface="Teko"/>
                <a:sym typeface="Teko"/>
              </a:defRPr>
            </a:lvl3pPr>
            <a:lvl4pPr lvl="3" rtl="0">
              <a:spcBef>
                <a:spcPts val="0"/>
              </a:spcBef>
              <a:spcAft>
                <a:spcPts val="0"/>
              </a:spcAft>
              <a:buSzPts val="2500"/>
              <a:buFont typeface="Teko"/>
              <a:buNone/>
              <a:defRPr sz="2500">
                <a:latin typeface="Teko"/>
                <a:ea typeface="Teko"/>
                <a:cs typeface="Teko"/>
                <a:sym typeface="Teko"/>
              </a:defRPr>
            </a:lvl4pPr>
            <a:lvl5pPr lvl="4" rtl="0">
              <a:spcBef>
                <a:spcPts val="0"/>
              </a:spcBef>
              <a:spcAft>
                <a:spcPts val="0"/>
              </a:spcAft>
              <a:buSzPts val="2500"/>
              <a:buFont typeface="Teko"/>
              <a:buNone/>
              <a:defRPr sz="2500">
                <a:latin typeface="Teko"/>
                <a:ea typeface="Teko"/>
                <a:cs typeface="Teko"/>
                <a:sym typeface="Teko"/>
              </a:defRPr>
            </a:lvl5pPr>
            <a:lvl6pPr lvl="5" rtl="0">
              <a:spcBef>
                <a:spcPts val="0"/>
              </a:spcBef>
              <a:spcAft>
                <a:spcPts val="0"/>
              </a:spcAft>
              <a:buSzPts val="2500"/>
              <a:buFont typeface="Teko"/>
              <a:buNone/>
              <a:defRPr sz="2500">
                <a:latin typeface="Teko"/>
                <a:ea typeface="Teko"/>
                <a:cs typeface="Teko"/>
                <a:sym typeface="Teko"/>
              </a:defRPr>
            </a:lvl6pPr>
            <a:lvl7pPr lvl="6" rtl="0">
              <a:spcBef>
                <a:spcPts val="0"/>
              </a:spcBef>
              <a:spcAft>
                <a:spcPts val="0"/>
              </a:spcAft>
              <a:buSzPts val="2500"/>
              <a:buFont typeface="Teko"/>
              <a:buNone/>
              <a:defRPr sz="2500">
                <a:latin typeface="Teko"/>
                <a:ea typeface="Teko"/>
                <a:cs typeface="Teko"/>
                <a:sym typeface="Teko"/>
              </a:defRPr>
            </a:lvl7pPr>
            <a:lvl8pPr lvl="7" rtl="0">
              <a:spcBef>
                <a:spcPts val="0"/>
              </a:spcBef>
              <a:spcAft>
                <a:spcPts val="0"/>
              </a:spcAft>
              <a:buSzPts val="2500"/>
              <a:buFont typeface="Teko"/>
              <a:buNone/>
              <a:defRPr sz="2500">
                <a:latin typeface="Teko"/>
                <a:ea typeface="Teko"/>
                <a:cs typeface="Teko"/>
                <a:sym typeface="Teko"/>
              </a:defRPr>
            </a:lvl8pPr>
            <a:lvl9pPr lvl="8" rtl="0">
              <a:spcBef>
                <a:spcPts val="0"/>
              </a:spcBef>
              <a:spcAft>
                <a:spcPts val="0"/>
              </a:spcAft>
              <a:buSzPts val="2500"/>
              <a:buFont typeface="Teko"/>
              <a:buNone/>
              <a:defRPr sz="2500">
                <a:latin typeface="Teko"/>
                <a:ea typeface="Teko"/>
                <a:cs typeface="Teko"/>
                <a:sym typeface="Teko"/>
              </a:defRPr>
            </a:lvl9pPr>
          </a:lstStyle>
          <a:p/>
        </p:txBody>
      </p:sp>
      <p:sp>
        <p:nvSpPr>
          <p:cNvPr id="3367" name="Google Shape;3367;p150"/>
          <p:cNvSpPr txBox="1"/>
          <p:nvPr>
            <p:ph idx="8" type="subTitle"/>
          </p:nvPr>
        </p:nvSpPr>
        <p:spPr>
          <a:xfrm>
            <a:off x="5804869" y="3771085"/>
            <a:ext cx="2511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3368" name="Shape 3368"/>
        <p:cNvGrpSpPr/>
        <p:nvPr/>
      </p:nvGrpSpPr>
      <p:grpSpPr>
        <a:xfrm>
          <a:off x="0" y="0"/>
          <a:ext cx="0" cy="0"/>
          <a:chOff x="0" y="0"/>
          <a:chExt cx="0" cy="0"/>
        </a:xfrm>
      </p:grpSpPr>
      <p:sp>
        <p:nvSpPr>
          <p:cNvPr id="3369" name="Google Shape;3369;p15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3370" name="Google Shape;3370;p151"/>
          <p:cNvSpPr txBox="1"/>
          <p:nvPr>
            <p:ph idx="2" type="title"/>
          </p:nvPr>
        </p:nvSpPr>
        <p:spPr>
          <a:xfrm>
            <a:off x="778650" y="2451442"/>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371" name="Google Shape;3371;p151"/>
          <p:cNvSpPr txBox="1"/>
          <p:nvPr>
            <p:ph idx="3" type="title"/>
          </p:nvPr>
        </p:nvSpPr>
        <p:spPr>
          <a:xfrm>
            <a:off x="3432538" y="2451417"/>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372" name="Google Shape;3372;p151"/>
          <p:cNvSpPr txBox="1"/>
          <p:nvPr>
            <p:ph idx="4" type="title"/>
          </p:nvPr>
        </p:nvSpPr>
        <p:spPr>
          <a:xfrm>
            <a:off x="6086425" y="2451417"/>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373" name="Google Shape;3373;p151"/>
          <p:cNvSpPr txBox="1"/>
          <p:nvPr>
            <p:ph idx="1" type="subTitle"/>
          </p:nvPr>
        </p:nvSpPr>
        <p:spPr>
          <a:xfrm>
            <a:off x="778650" y="3015628"/>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74" name="Google Shape;3374;p151"/>
          <p:cNvSpPr txBox="1"/>
          <p:nvPr>
            <p:ph idx="5" type="subTitle"/>
          </p:nvPr>
        </p:nvSpPr>
        <p:spPr>
          <a:xfrm>
            <a:off x="3432550" y="3015625"/>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75" name="Google Shape;3375;p151"/>
          <p:cNvSpPr txBox="1"/>
          <p:nvPr>
            <p:ph idx="6" type="subTitle"/>
          </p:nvPr>
        </p:nvSpPr>
        <p:spPr>
          <a:xfrm>
            <a:off x="6086425" y="3015625"/>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3376" name="Google Shape;3376;p151"/>
          <p:cNvGrpSpPr/>
          <p:nvPr/>
        </p:nvGrpSpPr>
        <p:grpSpPr>
          <a:xfrm>
            <a:off x="8669664" y="245588"/>
            <a:ext cx="228825" cy="228825"/>
            <a:chOff x="3023950" y="3689950"/>
            <a:chExt cx="316100" cy="316100"/>
          </a:xfrm>
        </p:grpSpPr>
        <p:sp>
          <p:nvSpPr>
            <p:cNvPr id="3377" name="Google Shape;3377;p15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15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15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0" name="Google Shape;3380;p151"/>
          <p:cNvGrpSpPr/>
          <p:nvPr/>
        </p:nvGrpSpPr>
        <p:grpSpPr>
          <a:xfrm>
            <a:off x="8669427" y="4669065"/>
            <a:ext cx="228825" cy="228856"/>
            <a:chOff x="3023950" y="3689950"/>
            <a:chExt cx="316100" cy="316100"/>
          </a:xfrm>
        </p:grpSpPr>
        <p:sp>
          <p:nvSpPr>
            <p:cNvPr id="3381" name="Google Shape;3381;p15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15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15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4" name="Google Shape;3384;p151"/>
          <p:cNvGrpSpPr/>
          <p:nvPr/>
        </p:nvGrpSpPr>
        <p:grpSpPr>
          <a:xfrm>
            <a:off x="245739" y="245588"/>
            <a:ext cx="228825" cy="228825"/>
            <a:chOff x="3023950" y="3689950"/>
            <a:chExt cx="316100" cy="316100"/>
          </a:xfrm>
        </p:grpSpPr>
        <p:sp>
          <p:nvSpPr>
            <p:cNvPr id="3385" name="Google Shape;3385;p15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15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15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8" name="Google Shape;3388;p151"/>
          <p:cNvGrpSpPr/>
          <p:nvPr/>
        </p:nvGrpSpPr>
        <p:grpSpPr>
          <a:xfrm>
            <a:off x="245752" y="4669065"/>
            <a:ext cx="228825" cy="228856"/>
            <a:chOff x="3023950" y="3689950"/>
            <a:chExt cx="316100" cy="316100"/>
          </a:xfrm>
        </p:grpSpPr>
        <p:sp>
          <p:nvSpPr>
            <p:cNvPr id="3389" name="Google Shape;3389;p15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15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15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_1">
    <p:spTree>
      <p:nvGrpSpPr>
        <p:cNvPr id="3392" name="Shape 3392"/>
        <p:cNvGrpSpPr/>
        <p:nvPr/>
      </p:nvGrpSpPr>
      <p:grpSpPr>
        <a:xfrm>
          <a:off x="0" y="0"/>
          <a:ext cx="0" cy="0"/>
          <a:chOff x="0" y="0"/>
          <a:chExt cx="0" cy="0"/>
        </a:xfrm>
      </p:grpSpPr>
      <p:sp>
        <p:nvSpPr>
          <p:cNvPr id="3393" name="Google Shape;3393;p15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3394" name="Google Shape;3394;p152"/>
          <p:cNvSpPr txBox="1"/>
          <p:nvPr>
            <p:ph idx="2" type="title"/>
          </p:nvPr>
        </p:nvSpPr>
        <p:spPr>
          <a:xfrm>
            <a:off x="5165450" y="1489475"/>
            <a:ext cx="2962500" cy="4146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3395" name="Google Shape;3395;p152"/>
          <p:cNvSpPr txBox="1"/>
          <p:nvPr>
            <p:ph idx="3" type="title"/>
          </p:nvPr>
        </p:nvSpPr>
        <p:spPr>
          <a:xfrm>
            <a:off x="5165450" y="2557926"/>
            <a:ext cx="2962500" cy="3537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3396" name="Google Shape;3396;p152"/>
          <p:cNvSpPr txBox="1"/>
          <p:nvPr>
            <p:ph idx="4" type="title"/>
          </p:nvPr>
        </p:nvSpPr>
        <p:spPr>
          <a:xfrm>
            <a:off x="5165450" y="3595789"/>
            <a:ext cx="2962500" cy="3537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3397" name="Google Shape;3397;p152"/>
          <p:cNvSpPr txBox="1"/>
          <p:nvPr>
            <p:ph idx="1" type="subTitle"/>
          </p:nvPr>
        </p:nvSpPr>
        <p:spPr>
          <a:xfrm>
            <a:off x="5165450" y="1910275"/>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398" name="Google Shape;3398;p152"/>
          <p:cNvSpPr txBox="1"/>
          <p:nvPr>
            <p:ph idx="5" type="subTitle"/>
          </p:nvPr>
        </p:nvSpPr>
        <p:spPr>
          <a:xfrm>
            <a:off x="5165450" y="2929850"/>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399" name="Google Shape;3399;p152"/>
          <p:cNvSpPr txBox="1"/>
          <p:nvPr>
            <p:ph idx="6" type="subTitle"/>
          </p:nvPr>
        </p:nvSpPr>
        <p:spPr>
          <a:xfrm>
            <a:off x="5165450" y="3949500"/>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3400" name="Google Shape;3400;p152"/>
          <p:cNvGrpSpPr/>
          <p:nvPr/>
        </p:nvGrpSpPr>
        <p:grpSpPr>
          <a:xfrm>
            <a:off x="8669664" y="245588"/>
            <a:ext cx="228825" cy="228825"/>
            <a:chOff x="3023950" y="3689950"/>
            <a:chExt cx="316100" cy="316100"/>
          </a:xfrm>
        </p:grpSpPr>
        <p:sp>
          <p:nvSpPr>
            <p:cNvPr id="3401" name="Google Shape;3401;p15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15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15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4" name="Google Shape;3404;p152"/>
          <p:cNvGrpSpPr/>
          <p:nvPr/>
        </p:nvGrpSpPr>
        <p:grpSpPr>
          <a:xfrm>
            <a:off x="8669427" y="4669065"/>
            <a:ext cx="228825" cy="228856"/>
            <a:chOff x="3023950" y="3689950"/>
            <a:chExt cx="316100" cy="316100"/>
          </a:xfrm>
        </p:grpSpPr>
        <p:sp>
          <p:nvSpPr>
            <p:cNvPr id="3405" name="Google Shape;3405;p15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15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15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8" name="Google Shape;3408;p152"/>
          <p:cNvGrpSpPr/>
          <p:nvPr/>
        </p:nvGrpSpPr>
        <p:grpSpPr>
          <a:xfrm>
            <a:off x="245739" y="245588"/>
            <a:ext cx="228825" cy="228825"/>
            <a:chOff x="3023950" y="3689950"/>
            <a:chExt cx="316100" cy="316100"/>
          </a:xfrm>
        </p:grpSpPr>
        <p:sp>
          <p:nvSpPr>
            <p:cNvPr id="3409" name="Google Shape;3409;p15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15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15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2" name="Google Shape;3412;p152"/>
          <p:cNvGrpSpPr/>
          <p:nvPr/>
        </p:nvGrpSpPr>
        <p:grpSpPr>
          <a:xfrm>
            <a:off x="245752" y="4669065"/>
            <a:ext cx="228825" cy="228856"/>
            <a:chOff x="3023950" y="3689950"/>
            <a:chExt cx="316100" cy="316100"/>
          </a:xfrm>
        </p:grpSpPr>
        <p:sp>
          <p:nvSpPr>
            <p:cNvPr id="3413" name="Google Shape;3413;p15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15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15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16" name="Google Shape;3416;p152"/>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_1_1">
    <p:spTree>
      <p:nvGrpSpPr>
        <p:cNvPr id="3417" name="Shape 3417"/>
        <p:cNvGrpSpPr/>
        <p:nvPr/>
      </p:nvGrpSpPr>
      <p:grpSpPr>
        <a:xfrm>
          <a:off x="0" y="0"/>
          <a:ext cx="0" cy="0"/>
          <a:chOff x="0" y="0"/>
          <a:chExt cx="0" cy="0"/>
        </a:xfrm>
      </p:grpSpPr>
      <p:sp>
        <p:nvSpPr>
          <p:cNvPr id="3418" name="Google Shape;3418;p15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3419" name="Google Shape;3419;p153"/>
          <p:cNvSpPr txBox="1"/>
          <p:nvPr>
            <p:ph idx="2" type="title"/>
          </p:nvPr>
        </p:nvSpPr>
        <p:spPr>
          <a:xfrm>
            <a:off x="3043975" y="1490048"/>
            <a:ext cx="1284000" cy="4146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3420" name="Google Shape;3420;p153"/>
          <p:cNvSpPr txBox="1"/>
          <p:nvPr>
            <p:ph idx="3" type="title"/>
          </p:nvPr>
        </p:nvSpPr>
        <p:spPr>
          <a:xfrm>
            <a:off x="3043975" y="2676793"/>
            <a:ext cx="1284000" cy="3537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3421" name="Google Shape;3421;p153"/>
          <p:cNvSpPr txBox="1"/>
          <p:nvPr>
            <p:ph idx="4" type="title"/>
          </p:nvPr>
        </p:nvSpPr>
        <p:spPr>
          <a:xfrm>
            <a:off x="3043975" y="3823548"/>
            <a:ext cx="1284000" cy="3537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3422" name="Google Shape;3422;p153"/>
          <p:cNvSpPr txBox="1"/>
          <p:nvPr>
            <p:ph idx="1" type="subTitle"/>
          </p:nvPr>
        </p:nvSpPr>
        <p:spPr>
          <a:xfrm>
            <a:off x="5216275" y="1449400"/>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423" name="Google Shape;3423;p153"/>
          <p:cNvSpPr txBox="1"/>
          <p:nvPr>
            <p:ph idx="5" type="subTitle"/>
          </p:nvPr>
        </p:nvSpPr>
        <p:spPr>
          <a:xfrm>
            <a:off x="5216275" y="2605696"/>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424" name="Google Shape;3424;p153"/>
          <p:cNvSpPr txBox="1"/>
          <p:nvPr>
            <p:ph idx="6" type="subTitle"/>
          </p:nvPr>
        </p:nvSpPr>
        <p:spPr>
          <a:xfrm>
            <a:off x="5216275" y="3752450"/>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3425" name="Google Shape;3425;p153"/>
          <p:cNvGrpSpPr/>
          <p:nvPr/>
        </p:nvGrpSpPr>
        <p:grpSpPr>
          <a:xfrm>
            <a:off x="8669664" y="245588"/>
            <a:ext cx="228825" cy="228825"/>
            <a:chOff x="3023950" y="3689950"/>
            <a:chExt cx="316100" cy="316100"/>
          </a:xfrm>
        </p:grpSpPr>
        <p:sp>
          <p:nvSpPr>
            <p:cNvPr id="3426" name="Google Shape;3426;p15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15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15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9" name="Google Shape;3429;p153"/>
          <p:cNvGrpSpPr/>
          <p:nvPr/>
        </p:nvGrpSpPr>
        <p:grpSpPr>
          <a:xfrm>
            <a:off x="8669427" y="4669065"/>
            <a:ext cx="228825" cy="228856"/>
            <a:chOff x="3023950" y="3689950"/>
            <a:chExt cx="316100" cy="316100"/>
          </a:xfrm>
        </p:grpSpPr>
        <p:sp>
          <p:nvSpPr>
            <p:cNvPr id="3430" name="Google Shape;3430;p15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15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15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3" name="Google Shape;3433;p153"/>
          <p:cNvGrpSpPr/>
          <p:nvPr/>
        </p:nvGrpSpPr>
        <p:grpSpPr>
          <a:xfrm>
            <a:off x="245739" y="245588"/>
            <a:ext cx="228825" cy="228825"/>
            <a:chOff x="3023950" y="3689950"/>
            <a:chExt cx="316100" cy="316100"/>
          </a:xfrm>
        </p:grpSpPr>
        <p:sp>
          <p:nvSpPr>
            <p:cNvPr id="3434" name="Google Shape;3434;p15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15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15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7" name="Google Shape;3437;p153"/>
          <p:cNvGrpSpPr/>
          <p:nvPr/>
        </p:nvGrpSpPr>
        <p:grpSpPr>
          <a:xfrm>
            <a:off x="245752" y="4669065"/>
            <a:ext cx="228825" cy="228856"/>
            <a:chOff x="3023950" y="3689950"/>
            <a:chExt cx="316100" cy="316100"/>
          </a:xfrm>
        </p:grpSpPr>
        <p:sp>
          <p:nvSpPr>
            <p:cNvPr id="3438" name="Google Shape;3438;p15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15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15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41" name="Google Shape;3441;p153"/>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3442" name="Google Shape;3442;p153"/>
          <p:cNvSpPr txBox="1"/>
          <p:nvPr>
            <p:ph hasCustomPrompt="1" idx="7" type="title"/>
          </p:nvPr>
        </p:nvSpPr>
        <p:spPr>
          <a:xfrm>
            <a:off x="1298797" y="1390298"/>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3443" name="Google Shape;3443;p153"/>
          <p:cNvSpPr txBox="1"/>
          <p:nvPr>
            <p:ph hasCustomPrompt="1" idx="8" type="title"/>
          </p:nvPr>
        </p:nvSpPr>
        <p:spPr>
          <a:xfrm>
            <a:off x="1298797" y="2546593"/>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3444" name="Google Shape;3444;p153"/>
          <p:cNvSpPr txBox="1"/>
          <p:nvPr>
            <p:ph hasCustomPrompt="1" idx="9" type="title"/>
          </p:nvPr>
        </p:nvSpPr>
        <p:spPr>
          <a:xfrm>
            <a:off x="1298797" y="3693348"/>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0" name="Shape 130"/>
        <p:cNvGrpSpPr/>
        <p:nvPr/>
      </p:nvGrpSpPr>
      <p:grpSpPr>
        <a:xfrm>
          <a:off x="0" y="0"/>
          <a:ext cx="0" cy="0"/>
          <a:chOff x="0" y="0"/>
          <a:chExt cx="0" cy="0"/>
        </a:xfrm>
      </p:grpSpPr>
      <p:grpSp>
        <p:nvGrpSpPr>
          <p:cNvPr id="131" name="Google Shape;131;p17"/>
          <p:cNvGrpSpPr/>
          <p:nvPr/>
        </p:nvGrpSpPr>
        <p:grpSpPr>
          <a:xfrm>
            <a:off x="4623226" y="329155"/>
            <a:ext cx="4189623" cy="3267308"/>
            <a:chOff x="4623226" y="329155"/>
            <a:chExt cx="4189623" cy="3267308"/>
          </a:xfrm>
        </p:grpSpPr>
        <p:grpSp>
          <p:nvGrpSpPr>
            <p:cNvPr id="132" name="Google Shape;132;p17"/>
            <p:cNvGrpSpPr/>
            <p:nvPr/>
          </p:nvGrpSpPr>
          <p:grpSpPr>
            <a:xfrm>
              <a:off x="8755334" y="585997"/>
              <a:ext cx="57515" cy="3010466"/>
              <a:chOff x="8301900" y="2571738"/>
              <a:chExt cx="38150" cy="1997125"/>
            </a:xfrm>
          </p:grpSpPr>
          <p:sp>
            <p:nvSpPr>
              <p:cNvPr id="133" name="Google Shape;133;p17"/>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7"/>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 name="Google Shape;145;p17"/>
            <p:cNvGrpSpPr/>
            <p:nvPr/>
          </p:nvGrpSpPr>
          <p:grpSpPr>
            <a:xfrm>
              <a:off x="4623226" y="329155"/>
              <a:ext cx="3915426" cy="61690"/>
              <a:chOff x="5614975" y="4609225"/>
              <a:chExt cx="2597125" cy="40925"/>
            </a:xfrm>
          </p:grpSpPr>
          <p:sp>
            <p:nvSpPr>
              <p:cNvPr id="146" name="Google Shape;146;p17"/>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7"/>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7"/>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8" name="Google Shape;158;p17"/>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17"/>
          <p:cNvSpPr txBox="1"/>
          <p:nvPr>
            <p:ph idx="1" type="body"/>
          </p:nvPr>
        </p:nvSpPr>
        <p:spPr>
          <a:xfrm>
            <a:off x="720000" y="1225625"/>
            <a:ext cx="7704000" cy="3378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AutoNum type="arabicPeriod"/>
              <a:defRPr sz="1100"/>
            </a:lvl1pPr>
            <a:lvl2pPr indent="-317500" lvl="1" marL="914400" rtl="0">
              <a:spcBef>
                <a:spcPts val="0"/>
              </a:spcBef>
              <a:spcAft>
                <a:spcPts val="0"/>
              </a:spcAft>
              <a:buSzPts val="1400"/>
              <a:buAutoNum type="alphaLcPeriod"/>
              <a:defRPr/>
            </a:lvl2pPr>
            <a:lvl3pPr indent="-317500" lvl="2" marL="1371600" rtl="0">
              <a:spcBef>
                <a:spcPts val="0"/>
              </a:spcBef>
              <a:spcAft>
                <a:spcPts val="0"/>
              </a:spcAft>
              <a:buSzPts val="1400"/>
              <a:buAutoNum type="romanLcPeriod"/>
              <a:defRPr/>
            </a:lvl3pPr>
            <a:lvl4pPr indent="-317500" lvl="3" marL="1828800" rtl="0">
              <a:spcBef>
                <a:spcPts val="0"/>
              </a:spcBef>
              <a:spcAft>
                <a:spcPts val="0"/>
              </a:spcAft>
              <a:buSzPts val="1400"/>
              <a:buAutoNum type="arabicPeriod"/>
              <a:defRPr/>
            </a:lvl4pPr>
            <a:lvl5pPr indent="-317500" lvl="4" marL="2286000" rtl="0">
              <a:spcBef>
                <a:spcPts val="0"/>
              </a:spcBef>
              <a:spcAft>
                <a:spcPts val="0"/>
              </a:spcAft>
              <a:buSzPts val="1400"/>
              <a:buAutoNum type="alphaLcPeriod"/>
              <a:defRPr/>
            </a:lvl5pPr>
            <a:lvl6pPr indent="-317500" lvl="5" marL="2743200" rtl="0">
              <a:spcBef>
                <a:spcPts val="0"/>
              </a:spcBef>
              <a:spcAft>
                <a:spcPts val="0"/>
              </a:spcAft>
              <a:buSzPts val="1400"/>
              <a:buAutoNum type="romanLcPeriod"/>
              <a:defRPr/>
            </a:lvl6pPr>
            <a:lvl7pPr indent="-317500" lvl="6" marL="3200400" rtl="0">
              <a:spcBef>
                <a:spcPts val="0"/>
              </a:spcBef>
              <a:spcAft>
                <a:spcPts val="0"/>
              </a:spcAft>
              <a:buSzPts val="1400"/>
              <a:buAutoNum type="arabicPeriod"/>
              <a:defRPr/>
            </a:lvl7pPr>
            <a:lvl8pPr indent="-317500" lvl="7" marL="3657600" rtl="0">
              <a:spcBef>
                <a:spcPts val="0"/>
              </a:spcBef>
              <a:spcAft>
                <a:spcPts val="0"/>
              </a:spcAft>
              <a:buSzPts val="1400"/>
              <a:buAutoNum type="alphaLcPeriod"/>
              <a:defRPr/>
            </a:lvl8pPr>
            <a:lvl9pPr indent="-317500" lvl="8" marL="4114800" rtl="0">
              <a:spcBef>
                <a:spcPts val="0"/>
              </a:spcBef>
              <a:spcAft>
                <a:spcPts val="0"/>
              </a:spcAft>
              <a:buSzPts val="1400"/>
              <a:buAutoNum type="romanLcPeriod"/>
              <a:defRPr/>
            </a:lvl9pPr>
          </a:lstStyle>
          <a:p/>
        </p:txBody>
      </p:sp>
      <p:grpSp>
        <p:nvGrpSpPr>
          <p:cNvPr id="160" name="Google Shape;160;p17"/>
          <p:cNvGrpSpPr/>
          <p:nvPr/>
        </p:nvGrpSpPr>
        <p:grpSpPr>
          <a:xfrm>
            <a:off x="8669664" y="245588"/>
            <a:ext cx="228825" cy="228825"/>
            <a:chOff x="3023950" y="3689950"/>
            <a:chExt cx="316100" cy="316100"/>
          </a:xfrm>
        </p:grpSpPr>
        <p:sp>
          <p:nvSpPr>
            <p:cNvPr id="161" name="Google Shape;161;p1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17"/>
          <p:cNvGrpSpPr/>
          <p:nvPr/>
        </p:nvGrpSpPr>
        <p:grpSpPr>
          <a:xfrm>
            <a:off x="8669427" y="4669065"/>
            <a:ext cx="228825" cy="228856"/>
            <a:chOff x="3023950" y="3689950"/>
            <a:chExt cx="316100" cy="316100"/>
          </a:xfrm>
        </p:grpSpPr>
        <p:sp>
          <p:nvSpPr>
            <p:cNvPr id="165" name="Google Shape;165;p1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 name="Google Shape;168;p17"/>
          <p:cNvGrpSpPr/>
          <p:nvPr/>
        </p:nvGrpSpPr>
        <p:grpSpPr>
          <a:xfrm>
            <a:off x="245739" y="245588"/>
            <a:ext cx="228825" cy="228825"/>
            <a:chOff x="3023950" y="3689950"/>
            <a:chExt cx="316100" cy="316100"/>
          </a:xfrm>
        </p:grpSpPr>
        <p:sp>
          <p:nvSpPr>
            <p:cNvPr id="169" name="Google Shape;169;p1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17"/>
          <p:cNvGrpSpPr/>
          <p:nvPr/>
        </p:nvGrpSpPr>
        <p:grpSpPr>
          <a:xfrm>
            <a:off x="245752" y="4669065"/>
            <a:ext cx="228825" cy="228856"/>
            <a:chOff x="3023950" y="3689950"/>
            <a:chExt cx="316100" cy="316100"/>
          </a:xfrm>
        </p:grpSpPr>
        <p:sp>
          <p:nvSpPr>
            <p:cNvPr id="173" name="Google Shape;173;p1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3445" name="Shape 3445"/>
        <p:cNvGrpSpPr/>
        <p:nvPr/>
      </p:nvGrpSpPr>
      <p:grpSpPr>
        <a:xfrm>
          <a:off x="0" y="0"/>
          <a:ext cx="0" cy="0"/>
          <a:chOff x="0" y="0"/>
          <a:chExt cx="0" cy="0"/>
        </a:xfrm>
      </p:grpSpPr>
      <p:sp>
        <p:nvSpPr>
          <p:cNvPr id="3446" name="Google Shape;3446;p154"/>
          <p:cNvSpPr txBox="1"/>
          <p:nvPr>
            <p:ph idx="1" type="subTitle"/>
          </p:nvPr>
        </p:nvSpPr>
        <p:spPr>
          <a:xfrm>
            <a:off x="2861150" y="1524325"/>
            <a:ext cx="49701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447" name="Google Shape;3447;p154"/>
          <p:cNvSpPr txBox="1"/>
          <p:nvPr>
            <p:ph hasCustomPrompt="1" type="title"/>
          </p:nvPr>
        </p:nvSpPr>
        <p:spPr>
          <a:xfrm>
            <a:off x="2861150" y="850275"/>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3448" name="Google Shape;3448;p154"/>
          <p:cNvSpPr txBox="1"/>
          <p:nvPr>
            <p:ph idx="2" type="subTitle"/>
          </p:nvPr>
        </p:nvSpPr>
        <p:spPr>
          <a:xfrm>
            <a:off x="2861150" y="2751232"/>
            <a:ext cx="49701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449" name="Google Shape;3449;p154"/>
          <p:cNvSpPr txBox="1"/>
          <p:nvPr>
            <p:ph hasCustomPrompt="1" idx="3" type="title"/>
          </p:nvPr>
        </p:nvSpPr>
        <p:spPr>
          <a:xfrm>
            <a:off x="2861150" y="2077182"/>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3450" name="Google Shape;3450;p154"/>
          <p:cNvSpPr txBox="1"/>
          <p:nvPr>
            <p:ph idx="4" type="subTitle"/>
          </p:nvPr>
        </p:nvSpPr>
        <p:spPr>
          <a:xfrm>
            <a:off x="2861150" y="3978150"/>
            <a:ext cx="55770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451" name="Google Shape;3451;p154"/>
          <p:cNvSpPr txBox="1"/>
          <p:nvPr>
            <p:ph hasCustomPrompt="1" idx="5" type="title"/>
          </p:nvPr>
        </p:nvSpPr>
        <p:spPr>
          <a:xfrm>
            <a:off x="2861150" y="3304099"/>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3452" name="Google Shape;3452;p154"/>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5_1">
    <p:spTree>
      <p:nvGrpSpPr>
        <p:cNvPr id="3453" name="Shape 3453"/>
        <p:cNvGrpSpPr/>
        <p:nvPr/>
      </p:nvGrpSpPr>
      <p:grpSpPr>
        <a:xfrm>
          <a:off x="0" y="0"/>
          <a:ext cx="0" cy="0"/>
          <a:chOff x="0" y="0"/>
          <a:chExt cx="0" cy="0"/>
        </a:xfrm>
      </p:grpSpPr>
      <p:sp>
        <p:nvSpPr>
          <p:cNvPr id="3454" name="Google Shape;3454;p15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3455" name="Google Shape;3455;p155"/>
          <p:cNvGrpSpPr/>
          <p:nvPr/>
        </p:nvGrpSpPr>
        <p:grpSpPr>
          <a:xfrm>
            <a:off x="4672726" y="1652797"/>
            <a:ext cx="4108323" cy="3132999"/>
            <a:chOff x="5614975" y="2571738"/>
            <a:chExt cx="2725075" cy="2078413"/>
          </a:xfrm>
        </p:grpSpPr>
        <p:grpSp>
          <p:nvGrpSpPr>
            <p:cNvPr id="3456" name="Google Shape;3456;p155"/>
            <p:cNvGrpSpPr/>
            <p:nvPr/>
          </p:nvGrpSpPr>
          <p:grpSpPr>
            <a:xfrm>
              <a:off x="8301900" y="2571738"/>
              <a:ext cx="38150" cy="1997125"/>
              <a:chOff x="8301900" y="2571738"/>
              <a:chExt cx="38150" cy="1997125"/>
            </a:xfrm>
          </p:grpSpPr>
          <p:sp>
            <p:nvSpPr>
              <p:cNvPr id="3457" name="Google Shape;3457;p155"/>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155"/>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155"/>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155"/>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155"/>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155"/>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155"/>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155"/>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155"/>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155"/>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155"/>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155"/>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9" name="Google Shape;3469;p155"/>
            <p:cNvGrpSpPr/>
            <p:nvPr/>
          </p:nvGrpSpPr>
          <p:grpSpPr>
            <a:xfrm>
              <a:off x="5614975" y="4609225"/>
              <a:ext cx="2597125" cy="40925"/>
              <a:chOff x="5614975" y="4609225"/>
              <a:chExt cx="2597125" cy="40925"/>
            </a:xfrm>
          </p:grpSpPr>
          <p:sp>
            <p:nvSpPr>
              <p:cNvPr id="3470" name="Google Shape;3470;p155"/>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155"/>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155"/>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155"/>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155"/>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155"/>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155"/>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155"/>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155"/>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155"/>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155"/>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155"/>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82" name="Google Shape;3482;p155"/>
          <p:cNvGrpSpPr/>
          <p:nvPr/>
        </p:nvGrpSpPr>
        <p:grpSpPr>
          <a:xfrm>
            <a:off x="8669664" y="245588"/>
            <a:ext cx="228825" cy="228825"/>
            <a:chOff x="3023950" y="3689950"/>
            <a:chExt cx="316100" cy="316100"/>
          </a:xfrm>
        </p:grpSpPr>
        <p:sp>
          <p:nvSpPr>
            <p:cNvPr id="3483" name="Google Shape;3483;p15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15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15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6" name="Google Shape;3486;p155"/>
          <p:cNvGrpSpPr/>
          <p:nvPr/>
        </p:nvGrpSpPr>
        <p:grpSpPr>
          <a:xfrm>
            <a:off x="245739" y="245588"/>
            <a:ext cx="228825" cy="228825"/>
            <a:chOff x="3023950" y="3689950"/>
            <a:chExt cx="316100" cy="316100"/>
          </a:xfrm>
        </p:grpSpPr>
        <p:sp>
          <p:nvSpPr>
            <p:cNvPr id="3487" name="Google Shape;3487;p15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15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15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0" name="Google Shape;3490;p155"/>
          <p:cNvGrpSpPr/>
          <p:nvPr/>
        </p:nvGrpSpPr>
        <p:grpSpPr>
          <a:xfrm>
            <a:off x="245752" y="4669065"/>
            <a:ext cx="228825" cy="228856"/>
            <a:chOff x="3023950" y="3689950"/>
            <a:chExt cx="316100" cy="316100"/>
          </a:xfrm>
        </p:grpSpPr>
        <p:sp>
          <p:nvSpPr>
            <p:cNvPr id="3491" name="Google Shape;3491;p15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15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15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94" name="Google Shape;3494;p155"/>
          <p:cNvSpPr txBox="1"/>
          <p:nvPr>
            <p:ph idx="2" type="title"/>
          </p:nvPr>
        </p:nvSpPr>
        <p:spPr>
          <a:xfrm>
            <a:off x="1283324" y="31091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495" name="Google Shape;3495;p155"/>
          <p:cNvSpPr txBox="1"/>
          <p:nvPr>
            <p:ph idx="1" type="subTitle"/>
          </p:nvPr>
        </p:nvSpPr>
        <p:spPr>
          <a:xfrm>
            <a:off x="1055024" y="3695650"/>
            <a:ext cx="2793000" cy="614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96" name="Google Shape;3496;p155"/>
          <p:cNvSpPr txBox="1"/>
          <p:nvPr>
            <p:ph idx="3" type="title"/>
          </p:nvPr>
        </p:nvSpPr>
        <p:spPr>
          <a:xfrm>
            <a:off x="5518822" y="31091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497" name="Google Shape;3497;p155"/>
          <p:cNvSpPr txBox="1"/>
          <p:nvPr>
            <p:ph idx="4" type="subTitle"/>
          </p:nvPr>
        </p:nvSpPr>
        <p:spPr>
          <a:xfrm>
            <a:off x="5290525" y="3695650"/>
            <a:ext cx="2793000" cy="614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98" name="Google Shape;3498;p155"/>
          <p:cNvSpPr txBox="1"/>
          <p:nvPr>
            <p:ph hasCustomPrompt="1" idx="5" type="title"/>
          </p:nvPr>
        </p:nvSpPr>
        <p:spPr>
          <a:xfrm>
            <a:off x="1568024" y="1487672"/>
            <a:ext cx="17670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5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3499" name="Google Shape;3499;p155"/>
          <p:cNvSpPr txBox="1"/>
          <p:nvPr>
            <p:ph hasCustomPrompt="1" idx="6" type="title"/>
          </p:nvPr>
        </p:nvSpPr>
        <p:spPr>
          <a:xfrm>
            <a:off x="5803522" y="1487672"/>
            <a:ext cx="1767000" cy="61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5000"/>
            </a:lvl1pPr>
            <a:lvl2pPr lvl="1" rtl="0" algn="ctr">
              <a:spcBef>
                <a:spcPts val="0"/>
              </a:spcBef>
              <a:spcAft>
                <a:spcPts val="0"/>
              </a:spcAft>
              <a:buClr>
                <a:schemeClr val="accent2"/>
              </a:buClr>
              <a:buSzPts val="4800"/>
              <a:buNone/>
              <a:defRPr sz="4800">
                <a:solidFill>
                  <a:schemeClr val="accent2"/>
                </a:solidFill>
              </a:defRPr>
            </a:lvl2pPr>
            <a:lvl3pPr lvl="2" rtl="0" algn="ctr">
              <a:spcBef>
                <a:spcPts val="0"/>
              </a:spcBef>
              <a:spcAft>
                <a:spcPts val="0"/>
              </a:spcAft>
              <a:buClr>
                <a:schemeClr val="accent2"/>
              </a:buClr>
              <a:buSzPts val="4800"/>
              <a:buNone/>
              <a:defRPr sz="4800">
                <a:solidFill>
                  <a:schemeClr val="accent2"/>
                </a:solidFill>
              </a:defRPr>
            </a:lvl3pPr>
            <a:lvl4pPr lvl="3" rtl="0" algn="ctr">
              <a:spcBef>
                <a:spcPts val="0"/>
              </a:spcBef>
              <a:spcAft>
                <a:spcPts val="0"/>
              </a:spcAft>
              <a:buClr>
                <a:schemeClr val="accent2"/>
              </a:buClr>
              <a:buSzPts val="4800"/>
              <a:buNone/>
              <a:defRPr sz="4800">
                <a:solidFill>
                  <a:schemeClr val="accent2"/>
                </a:solidFill>
              </a:defRPr>
            </a:lvl4pPr>
            <a:lvl5pPr lvl="4" rtl="0" algn="ctr">
              <a:spcBef>
                <a:spcPts val="0"/>
              </a:spcBef>
              <a:spcAft>
                <a:spcPts val="0"/>
              </a:spcAft>
              <a:buClr>
                <a:schemeClr val="accent2"/>
              </a:buClr>
              <a:buSzPts val="4800"/>
              <a:buNone/>
              <a:defRPr sz="4800">
                <a:solidFill>
                  <a:schemeClr val="accent2"/>
                </a:solidFill>
              </a:defRPr>
            </a:lvl5pPr>
            <a:lvl6pPr lvl="5" rtl="0" algn="ctr">
              <a:spcBef>
                <a:spcPts val="0"/>
              </a:spcBef>
              <a:spcAft>
                <a:spcPts val="0"/>
              </a:spcAft>
              <a:buClr>
                <a:schemeClr val="accent2"/>
              </a:buClr>
              <a:buSzPts val="4800"/>
              <a:buNone/>
              <a:defRPr sz="4800">
                <a:solidFill>
                  <a:schemeClr val="accent2"/>
                </a:solidFill>
              </a:defRPr>
            </a:lvl6pPr>
            <a:lvl7pPr lvl="6" rtl="0" algn="ctr">
              <a:spcBef>
                <a:spcPts val="0"/>
              </a:spcBef>
              <a:spcAft>
                <a:spcPts val="0"/>
              </a:spcAft>
              <a:buClr>
                <a:schemeClr val="accent2"/>
              </a:buClr>
              <a:buSzPts val="4800"/>
              <a:buNone/>
              <a:defRPr sz="4800">
                <a:solidFill>
                  <a:schemeClr val="accent2"/>
                </a:solidFill>
              </a:defRPr>
            </a:lvl7pPr>
            <a:lvl8pPr lvl="7" rtl="0" algn="ctr">
              <a:spcBef>
                <a:spcPts val="0"/>
              </a:spcBef>
              <a:spcAft>
                <a:spcPts val="0"/>
              </a:spcAft>
              <a:buClr>
                <a:schemeClr val="accent2"/>
              </a:buClr>
              <a:buSzPts val="4800"/>
              <a:buNone/>
              <a:defRPr sz="4800">
                <a:solidFill>
                  <a:schemeClr val="accent2"/>
                </a:solidFill>
              </a:defRPr>
            </a:lvl8pPr>
            <a:lvl9pPr lvl="8" rtl="0" algn="ctr">
              <a:spcBef>
                <a:spcPts val="0"/>
              </a:spcBef>
              <a:spcAft>
                <a:spcPts val="0"/>
              </a:spcAft>
              <a:buClr>
                <a:schemeClr val="accent2"/>
              </a:buClr>
              <a:buSzPts val="4800"/>
              <a:buNone/>
              <a:defRPr sz="4800">
                <a:solidFill>
                  <a:schemeClr val="accent2"/>
                </a:solidFill>
              </a:defRPr>
            </a:lvl9pPr>
          </a:lstStyle>
          <a:p>
            <a:r>
              <a:t>xx%</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19">
    <p:spTree>
      <p:nvGrpSpPr>
        <p:cNvPr id="3500" name="Shape 3500"/>
        <p:cNvGrpSpPr/>
        <p:nvPr/>
      </p:nvGrpSpPr>
      <p:grpSpPr>
        <a:xfrm>
          <a:off x="0" y="0"/>
          <a:ext cx="0" cy="0"/>
          <a:chOff x="0" y="0"/>
          <a:chExt cx="0" cy="0"/>
        </a:xfrm>
      </p:grpSpPr>
      <p:sp>
        <p:nvSpPr>
          <p:cNvPr id="3501" name="Google Shape;3501;p156"/>
          <p:cNvSpPr txBox="1"/>
          <p:nvPr>
            <p:ph idx="1" type="subTitle"/>
          </p:nvPr>
        </p:nvSpPr>
        <p:spPr>
          <a:xfrm>
            <a:off x="965321" y="1905300"/>
            <a:ext cx="2359500" cy="5994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502" name="Google Shape;3502;p156"/>
          <p:cNvSpPr txBox="1"/>
          <p:nvPr>
            <p:ph hasCustomPrompt="1" type="title"/>
          </p:nvPr>
        </p:nvSpPr>
        <p:spPr>
          <a:xfrm>
            <a:off x="965321" y="1062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3503" name="Google Shape;3503;p156"/>
          <p:cNvSpPr txBox="1"/>
          <p:nvPr>
            <p:ph idx="2" type="subTitle"/>
          </p:nvPr>
        </p:nvSpPr>
        <p:spPr>
          <a:xfrm>
            <a:off x="948600" y="3636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504" name="Google Shape;3504;p156"/>
          <p:cNvSpPr txBox="1"/>
          <p:nvPr>
            <p:ph hasCustomPrompt="1" idx="3" type="title"/>
          </p:nvPr>
        </p:nvSpPr>
        <p:spPr>
          <a:xfrm>
            <a:off x="948600" y="2793275"/>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3505" name="Google Shape;3505;p156"/>
          <p:cNvSpPr txBox="1"/>
          <p:nvPr>
            <p:ph idx="4" type="subTitle"/>
          </p:nvPr>
        </p:nvSpPr>
        <p:spPr>
          <a:xfrm>
            <a:off x="5835900" y="3636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506" name="Google Shape;3506;p156"/>
          <p:cNvSpPr txBox="1"/>
          <p:nvPr>
            <p:ph hasCustomPrompt="1" idx="5" type="title"/>
          </p:nvPr>
        </p:nvSpPr>
        <p:spPr>
          <a:xfrm>
            <a:off x="5835900" y="2793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grpSp>
        <p:nvGrpSpPr>
          <p:cNvPr id="3507" name="Google Shape;3507;p156"/>
          <p:cNvGrpSpPr/>
          <p:nvPr/>
        </p:nvGrpSpPr>
        <p:grpSpPr>
          <a:xfrm>
            <a:off x="8669664" y="245588"/>
            <a:ext cx="228825" cy="228825"/>
            <a:chOff x="3023950" y="3689950"/>
            <a:chExt cx="316100" cy="316100"/>
          </a:xfrm>
        </p:grpSpPr>
        <p:sp>
          <p:nvSpPr>
            <p:cNvPr id="3508" name="Google Shape;3508;p15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15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15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1" name="Google Shape;3511;p156"/>
          <p:cNvGrpSpPr/>
          <p:nvPr/>
        </p:nvGrpSpPr>
        <p:grpSpPr>
          <a:xfrm>
            <a:off x="8669427" y="4669065"/>
            <a:ext cx="228825" cy="228856"/>
            <a:chOff x="3023950" y="3689950"/>
            <a:chExt cx="316100" cy="316100"/>
          </a:xfrm>
        </p:grpSpPr>
        <p:sp>
          <p:nvSpPr>
            <p:cNvPr id="3512" name="Google Shape;3512;p15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15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15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5" name="Google Shape;3515;p156"/>
          <p:cNvGrpSpPr/>
          <p:nvPr/>
        </p:nvGrpSpPr>
        <p:grpSpPr>
          <a:xfrm>
            <a:off x="245739" y="245588"/>
            <a:ext cx="228825" cy="228825"/>
            <a:chOff x="3023950" y="3689950"/>
            <a:chExt cx="316100" cy="316100"/>
          </a:xfrm>
        </p:grpSpPr>
        <p:sp>
          <p:nvSpPr>
            <p:cNvPr id="3516" name="Google Shape;3516;p15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15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15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9" name="Google Shape;3519;p156"/>
          <p:cNvGrpSpPr/>
          <p:nvPr/>
        </p:nvGrpSpPr>
        <p:grpSpPr>
          <a:xfrm>
            <a:off x="245752" y="4669065"/>
            <a:ext cx="228825" cy="228856"/>
            <a:chOff x="3023950" y="3689950"/>
            <a:chExt cx="316100" cy="316100"/>
          </a:xfrm>
        </p:grpSpPr>
        <p:sp>
          <p:nvSpPr>
            <p:cNvPr id="3520" name="Google Shape;3520;p15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15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15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23" name="Google Shape;3523;p156"/>
          <p:cNvSpPr txBox="1"/>
          <p:nvPr>
            <p:ph idx="6" type="subTitle"/>
          </p:nvPr>
        </p:nvSpPr>
        <p:spPr>
          <a:xfrm>
            <a:off x="5835900" y="1905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524" name="Google Shape;3524;p156"/>
          <p:cNvSpPr txBox="1"/>
          <p:nvPr>
            <p:ph hasCustomPrompt="1" idx="7" type="title"/>
          </p:nvPr>
        </p:nvSpPr>
        <p:spPr>
          <a:xfrm>
            <a:off x="5835900" y="1062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3">
  <p:cSld name="CUSTOM_19_1">
    <p:spTree>
      <p:nvGrpSpPr>
        <p:cNvPr id="3525" name="Shape 3525"/>
        <p:cNvGrpSpPr/>
        <p:nvPr/>
      </p:nvGrpSpPr>
      <p:grpSpPr>
        <a:xfrm>
          <a:off x="0" y="0"/>
          <a:ext cx="0" cy="0"/>
          <a:chOff x="0" y="0"/>
          <a:chExt cx="0" cy="0"/>
        </a:xfrm>
      </p:grpSpPr>
      <p:sp>
        <p:nvSpPr>
          <p:cNvPr id="3526" name="Google Shape;3526;p157"/>
          <p:cNvSpPr txBox="1"/>
          <p:nvPr>
            <p:ph idx="1" type="subTitle"/>
          </p:nvPr>
        </p:nvSpPr>
        <p:spPr>
          <a:xfrm>
            <a:off x="1129480" y="2743911"/>
            <a:ext cx="6889800" cy="297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527" name="Google Shape;3527;p157"/>
          <p:cNvSpPr txBox="1"/>
          <p:nvPr>
            <p:ph hasCustomPrompt="1" type="title"/>
          </p:nvPr>
        </p:nvSpPr>
        <p:spPr>
          <a:xfrm>
            <a:off x="1129475" y="2034100"/>
            <a:ext cx="68898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3528" name="Google Shape;3528;p157"/>
          <p:cNvSpPr txBox="1"/>
          <p:nvPr>
            <p:ph idx="2" type="subTitle"/>
          </p:nvPr>
        </p:nvSpPr>
        <p:spPr>
          <a:xfrm>
            <a:off x="1129474" y="3924089"/>
            <a:ext cx="4322100" cy="35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529" name="Google Shape;3529;p157"/>
          <p:cNvSpPr txBox="1"/>
          <p:nvPr>
            <p:ph hasCustomPrompt="1" idx="3" type="title"/>
          </p:nvPr>
        </p:nvSpPr>
        <p:spPr>
          <a:xfrm>
            <a:off x="1129475" y="3214200"/>
            <a:ext cx="43221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3530" name="Google Shape;3530;p157"/>
          <p:cNvSpPr txBox="1"/>
          <p:nvPr>
            <p:ph idx="4" type="subTitle"/>
          </p:nvPr>
        </p:nvSpPr>
        <p:spPr>
          <a:xfrm>
            <a:off x="3697050" y="1482300"/>
            <a:ext cx="4322100" cy="35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531" name="Google Shape;3531;p157"/>
          <p:cNvSpPr txBox="1"/>
          <p:nvPr>
            <p:ph hasCustomPrompt="1" idx="5" type="title"/>
          </p:nvPr>
        </p:nvSpPr>
        <p:spPr>
          <a:xfrm>
            <a:off x="3697050" y="791750"/>
            <a:ext cx="43221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grpSp>
        <p:nvGrpSpPr>
          <p:cNvPr id="3532" name="Google Shape;3532;p157"/>
          <p:cNvGrpSpPr/>
          <p:nvPr/>
        </p:nvGrpSpPr>
        <p:grpSpPr>
          <a:xfrm>
            <a:off x="8669664" y="245588"/>
            <a:ext cx="228825" cy="228825"/>
            <a:chOff x="3023950" y="3689950"/>
            <a:chExt cx="316100" cy="316100"/>
          </a:xfrm>
        </p:grpSpPr>
        <p:sp>
          <p:nvSpPr>
            <p:cNvPr id="3533" name="Google Shape;3533;p15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15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15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6" name="Google Shape;3536;p157"/>
          <p:cNvGrpSpPr/>
          <p:nvPr/>
        </p:nvGrpSpPr>
        <p:grpSpPr>
          <a:xfrm>
            <a:off x="245752" y="4669065"/>
            <a:ext cx="228825" cy="228856"/>
            <a:chOff x="3023950" y="3689950"/>
            <a:chExt cx="316100" cy="316100"/>
          </a:xfrm>
        </p:grpSpPr>
        <p:sp>
          <p:nvSpPr>
            <p:cNvPr id="3537" name="Google Shape;3537;p15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15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15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40" name="Google Shape;3540;p157"/>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3541" name="Shape 3541"/>
        <p:cNvGrpSpPr/>
        <p:nvPr/>
      </p:nvGrpSpPr>
      <p:grpSpPr>
        <a:xfrm>
          <a:off x="0" y="0"/>
          <a:ext cx="0" cy="0"/>
          <a:chOff x="0" y="0"/>
          <a:chExt cx="0" cy="0"/>
        </a:xfrm>
      </p:grpSpPr>
      <p:sp>
        <p:nvSpPr>
          <p:cNvPr id="3542" name="Google Shape;3542;p15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3543" name="Google Shape;3543;p158"/>
          <p:cNvSpPr txBox="1"/>
          <p:nvPr>
            <p:ph idx="2" type="title"/>
          </p:nvPr>
        </p:nvSpPr>
        <p:spPr>
          <a:xfrm>
            <a:off x="815400" y="1660725"/>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544" name="Google Shape;3544;p158"/>
          <p:cNvSpPr txBox="1"/>
          <p:nvPr>
            <p:ph idx="3" type="title"/>
          </p:nvPr>
        </p:nvSpPr>
        <p:spPr>
          <a:xfrm>
            <a:off x="3432075" y="166070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545" name="Google Shape;3545;p158"/>
          <p:cNvSpPr txBox="1"/>
          <p:nvPr>
            <p:ph idx="4" type="title"/>
          </p:nvPr>
        </p:nvSpPr>
        <p:spPr>
          <a:xfrm>
            <a:off x="6019850" y="166070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546" name="Google Shape;3546;p158"/>
          <p:cNvSpPr txBox="1"/>
          <p:nvPr>
            <p:ph idx="1" type="subTitle"/>
          </p:nvPr>
        </p:nvSpPr>
        <p:spPr>
          <a:xfrm>
            <a:off x="815550" y="2189418"/>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47" name="Google Shape;3547;p158"/>
          <p:cNvSpPr txBox="1"/>
          <p:nvPr>
            <p:ph idx="5" type="subTitle"/>
          </p:nvPr>
        </p:nvSpPr>
        <p:spPr>
          <a:xfrm>
            <a:off x="3432213" y="218942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48" name="Google Shape;3548;p158"/>
          <p:cNvSpPr txBox="1"/>
          <p:nvPr>
            <p:ph idx="6" type="subTitle"/>
          </p:nvPr>
        </p:nvSpPr>
        <p:spPr>
          <a:xfrm>
            <a:off x="6019850" y="218942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49" name="Google Shape;3549;p158"/>
          <p:cNvSpPr txBox="1"/>
          <p:nvPr>
            <p:ph idx="7" type="title"/>
          </p:nvPr>
        </p:nvSpPr>
        <p:spPr>
          <a:xfrm>
            <a:off x="815400" y="3138375"/>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550" name="Google Shape;3550;p158"/>
          <p:cNvSpPr txBox="1"/>
          <p:nvPr>
            <p:ph idx="8" type="title"/>
          </p:nvPr>
        </p:nvSpPr>
        <p:spPr>
          <a:xfrm>
            <a:off x="3432075" y="313835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551" name="Google Shape;3551;p158"/>
          <p:cNvSpPr txBox="1"/>
          <p:nvPr>
            <p:ph idx="9" type="title"/>
          </p:nvPr>
        </p:nvSpPr>
        <p:spPr>
          <a:xfrm>
            <a:off x="6019850" y="313835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3552" name="Google Shape;3552;p158"/>
          <p:cNvSpPr txBox="1"/>
          <p:nvPr>
            <p:ph idx="13" type="subTitle"/>
          </p:nvPr>
        </p:nvSpPr>
        <p:spPr>
          <a:xfrm>
            <a:off x="815550" y="3667068"/>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53" name="Google Shape;3553;p158"/>
          <p:cNvSpPr txBox="1"/>
          <p:nvPr>
            <p:ph idx="14" type="subTitle"/>
          </p:nvPr>
        </p:nvSpPr>
        <p:spPr>
          <a:xfrm>
            <a:off x="3432213" y="366707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54" name="Google Shape;3554;p158"/>
          <p:cNvSpPr txBox="1"/>
          <p:nvPr>
            <p:ph idx="15" type="subTitle"/>
          </p:nvPr>
        </p:nvSpPr>
        <p:spPr>
          <a:xfrm>
            <a:off x="6019850" y="366707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3555" name="Google Shape;3555;p158"/>
          <p:cNvGrpSpPr/>
          <p:nvPr/>
        </p:nvGrpSpPr>
        <p:grpSpPr>
          <a:xfrm>
            <a:off x="8669664" y="245588"/>
            <a:ext cx="228825" cy="228825"/>
            <a:chOff x="3023950" y="3689950"/>
            <a:chExt cx="316100" cy="316100"/>
          </a:xfrm>
        </p:grpSpPr>
        <p:sp>
          <p:nvSpPr>
            <p:cNvPr id="3556" name="Google Shape;3556;p15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15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15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9" name="Google Shape;3559;p158"/>
          <p:cNvGrpSpPr/>
          <p:nvPr/>
        </p:nvGrpSpPr>
        <p:grpSpPr>
          <a:xfrm>
            <a:off x="8669427" y="4669065"/>
            <a:ext cx="228825" cy="228856"/>
            <a:chOff x="3023950" y="3689950"/>
            <a:chExt cx="316100" cy="316100"/>
          </a:xfrm>
        </p:grpSpPr>
        <p:sp>
          <p:nvSpPr>
            <p:cNvPr id="3560" name="Google Shape;3560;p15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15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15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3" name="Google Shape;3563;p158"/>
          <p:cNvGrpSpPr/>
          <p:nvPr/>
        </p:nvGrpSpPr>
        <p:grpSpPr>
          <a:xfrm>
            <a:off x="245739" y="245588"/>
            <a:ext cx="228825" cy="228825"/>
            <a:chOff x="3023950" y="3689950"/>
            <a:chExt cx="316100" cy="316100"/>
          </a:xfrm>
        </p:grpSpPr>
        <p:sp>
          <p:nvSpPr>
            <p:cNvPr id="3564" name="Google Shape;3564;p15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15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15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7" name="Google Shape;3567;p158"/>
          <p:cNvGrpSpPr/>
          <p:nvPr/>
        </p:nvGrpSpPr>
        <p:grpSpPr>
          <a:xfrm>
            <a:off x="245752" y="4669065"/>
            <a:ext cx="228825" cy="228856"/>
            <a:chOff x="3023950" y="3689950"/>
            <a:chExt cx="316100" cy="316100"/>
          </a:xfrm>
        </p:grpSpPr>
        <p:sp>
          <p:nvSpPr>
            <p:cNvPr id="3568" name="Google Shape;3568;p15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15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15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71" name="Google Shape;3571;p158"/>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7">
    <p:spTree>
      <p:nvGrpSpPr>
        <p:cNvPr id="3572" name="Shape 3572"/>
        <p:cNvGrpSpPr/>
        <p:nvPr/>
      </p:nvGrpSpPr>
      <p:grpSpPr>
        <a:xfrm>
          <a:off x="0" y="0"/>
          <a:ext cx="0" cy="0"/>
          <a:chOff x="0" y="0"/>
          <a:chExt cx="0" cy="0"/>
        </a:xfrm>
      </p:grpSpPr>
      <p:sp>
        <p:nvSpPr>
          <p:cNvPr id="3573" name="Google Shape;3573;p159"/>
          <p:cNvSpPr txBox="1"/>
          <p:nvPr>
            <p:ph type="title"/>
          </p:nvPr>
        </p:nvSpPr>
        <p:spPr>
          <a:xfrm>
            <a:off x="5273025" y="896400"/>
            <a:ext cx="3048300" cy="3350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grpSp>
        <p:nvGrpSpPr>
          <p:cNvPr id="3574" name="Google Shape;3574;p159"/>
          <p:cNvGrpSpPr/>
          <p:nvPr/>
        </p:nvGrpSpPr>
        <p:grpSpPr>
          <a:xfrm>
            <a:off x="4675037" y="1648692"/>
            <a:ext cx="4108323" cy="3132999"/>
            <a:chOff x="5614975" y="2571738"/>
            <a:chExt cx="2725075" cy="2078413"/>
          </a:xfrm>
        </p:grpSpPr>
        <p:grpSp>
          <p:nvGrpSpPr>
            <p:cNvPr id="3575" name="Google Shape;3575;p159"/>
            <p:cNvGrpSpPr/>
            <p:nvPr/>
          </p:nvGrpSpPr>
          <p:grpSpPr>
            <a:xfrm>
              <a:off x="8301900" y="2571738"/>
              <a:ext cx="38150" cy="1997125"/>
              <a:chOff x="8301900" y="2571738"/>
              <a:chExt cx="38150" cy="1997125"/>
            </a:xfrm>
          </p:grpSpPr>
          <p:sp>
            <p:nvSpPr>
              <p:cNvPr id="3576" name="Google Shape;3576;p159"/>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159"/>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159"/>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159"/>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159"/>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159"/>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159"/>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159"/>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159"/>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159"/>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159"/>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159"/>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8" name="Google Shape;3588;p159"/>
            <p:cNvGrpSpPr/>
            <p:nvPr/>
          </p:nvGrpSpPr>
          <p:grpSpPr>
            <a:xfrm>
              <a:off x="5614975" y="4609225"/>
              <a:ext cx="2597125" cy="40925"/>
              <a:chOff x="5614975" y="4609225"/>
              <a:chExt cx="2597125" cy="40925"/>
            </a:xfrm>
          </p:grpSpPr>
          <p:sp>
            <p:nvSpPr>
              <p:cNvPr id="3589" name="Google Shape;3589;p159"/>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159"/>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159"/>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159"/>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159"/>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159"/>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159"/>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159"/>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159"/>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159"/>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159"/>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159"/>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601" name="Google Shape;3601;p159"/>
          <p:cNvGrpSpPr/>
          <p:nvPr/>
        </p:nvGrpSpPr>
        <p:grpSpPr>
          <a:xfrm>
            <a:off x="8669664" y="245588"/>
            <a:ext cx="228825" cy="228825"/>
            <a:chOff x="3023950" y="3689950"/>
            <a:chExt cx="316100" cy="316100"/>
          </a:xfrm>
        </p:grpSpPr>
        <p:sp>
          <p:nvSpPr>
            <p:cNvPr id="3602" name="Google Shape;3602;p15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15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15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5" name="Google Shape;3605;p159"/>
          <p:cNvGrpSpPr/>
          <p:nvPr/>
        </p:nvGrpSpPr>
        <p:grpSpPr>
          <a:xfrm>
            <a:off x="245739" y="245588"/>
            <a:ext cx="228825" cy="228825"/>
            <a:chOff x="3023950" y="3689950"/>
            <a:chExt cx="316100" cy="316100"/>
          </a:xfrm>
        </p:grpSpPr>
        <p:sp>
          <p:nvSpPr>
            <p:cNvPr id="3606" name="Google Shape;3606;p15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15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15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9" name="Google Shape;3609;p159"/>
          <p:cNvGrpSpPr/>
          <p:nvPr/>
        </p:nvGrpSpPr>
        <p:grpSpPr>
          <a:xfrm>
            <a:off x="245752" y="4669065"/>
            <a:ext cx="228825" cy="228856"/>
            <a:chOff x="3023950" y="3689950"/>
            <a:chExt cx="316100" cy="316100"/>
          </a:xfrm>
        </p:grpSpPr>
        <p:sp>
          <p:nvSpPr>
            <p:cNvPr id="3610" name="Google Shape;3610;p15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15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15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CUSTOM_18">
    <p:spTree>
      <p:nvGrpSpPr>
        <p:cNvPr id="3613" name="Shape 3613"/>
        <p:cNvGrpSpPr/>
        <p:nvPr/>
      </p:nvGrpSpPr>
      <p:grpSpPr>
        <a:xfrm>
          <a:off x="0" y="0"/>
          <a:ext cx="0" cy="0"/>
          <a:chOff x="0" y="0"/>
          <a:chExt cx="0" cy="0"/>
        </a:xfrm>
      </p:grpSpPr>
      <p:sp>
        <p:nvSpPr>
          <p:cNvPr id="3614" name="Google Shape;3614;p160"/>
          <p:cNvSpPr txBox="1"/>
          <p:nvPr>
            <p:ph type="title"/>
          </p:nvPr>
        </p:nvSpPr>
        <p:spPr>
          <a:xfrm>
            <a:off x="3795025" y="1271625"/>
            <a:ext cx="4629000" cy="1913400"/>
          </a:xfrm>
          <a:prstGeom prst="rect">
            <a:avLst/>
          </a:prstGeom>
        </p:spPr>
        <p:txBody>
          <a:bodyPr anchorCtr="0" anchor="ctr" bIns="91425" lIns="91425" spcFirstLastPara="1" rIns="91425" wrap="square" tIns="91425">
            <a:noAutofit/>
          </a:bodyPr>
          <a:lstStyle>
            <a:lvl1pPr lvl="0" rtl="0" algn="ctr">
              <a:lnSpc>
                <a:spcPct val="70000"/>
              </a:lnSpc>
              <a:spcBef>
                <a:spcPts val="0"/>
              </a:spcBef>
              <a:spcAft>
                <a:spcPts val="0"/>
              </a:spcAft>
              <a:buSzPts val="7200"/>
              <a:buNone/>
              <a:defRPr sz="72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3615" name="Google Shape;3615;p160"/>
          <p:cNvSpPr txBox="1"/>
          <p:nvPr>
            <p:ph idx="1" type="subTitle"/>
          </p:nvPr>
        </p:nvSpPr>
        <p:spPr>
          <a:xfrm>
            <a:off x="4103250" y="3390475"/>
            <a:ext cx="39876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616" name="Google Shape;3616;p160"/>
          <p:cNvGrpSpPr/>
          <p:nvPr/>
        </p:nvGrpSpPr>
        <p:grpSpPr>
          <a:xfrm>
            <a:off x="245739" y="245588"/>
            <a:ext cx="8652750" cy="4652334"/>
            <a:chOff x="245739" y="245588"/>
            <a:chExt cx="8652750" cy="4652334"/>
          </a:xfrm>
        </p:grpSpPr>
        <p:grpSp>
          <p:nvGrpSpPr>
            <p:cNvPr id="3617" name="Google Shape;3617;p160"/>
            <p:cNvGrpSpPr/>
            <p:nvPr/>
          </p:nvGrpSpPr>
          <p:grpSpPr>
            <a:xfrm>
              <a:off x="8669664" y="245588"/>
              <a:ext cx="228825" cy="228825"/>
              <a:chOff x="3023950" y="3689950"/>
              <a:chExt cx="316100" cy="316100"/>
            </a:xfrm>
          </p:grpSpPr>
          <p:sp>
            <p:nvSpPr>
              <p:cNvPr id="3618" name="Google Shape;3618;p16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16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16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1" name="Google Shape;3621;p160"/>
            <p:cNvGrpSpPr/>
            <p:nvPr/>
          </p:nvGrpSpPr>
          <p:grpSpPr>
            <a:xfrm>
              <a:off x="8669427" y="4669065"/>
              <a:ext cx="228825" cy="228856"/>
              <a:chOff x="3023950" y="3689950"/>
              <a:chExt cx="316100" cy="316100"/>
            </a:xfrm>
          </p:grpSpPr>
          <p:sp>
            <p:nvSpPr>
              <p:cNvPr id="3622" name="Google Shape;3622;p16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16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16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5" name="Google Shape;3625;p160"/>
            <p:cNvGrpSpPr/>
            <p:nvPr/>
          </p:nvGrpSpPr>
          <p:grpSpPr>
            <a:xfrm>
              <a:off x="245739" y="245588"/>
              <a:ext cx="228825" cy="228825"/>
              <a:chOff x="3023950" y="3689950"/>
              <a:chExt cx="316100" cy="316100"/>
            </a:xfrm>
          </p:grpSpPr>
          <p:sp>
            <p:nvSpPr>
              <p:cNvPr id="3626" name="Google Shape;3626;p16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16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16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9" name="Google Shape;3629;p160"/>
            <p:cNvGrpSpPr/>
            <p:nvPr/>
          </p:nvGrpSpPr>
          <p:grpSpPr>
            <a:xfrm>
              <a:off x="245752" y="4669065"/>
              <a:ext cx="228825" cy="228856"/>
              <a:chOff x="3023950" y="3689950"/>
              <a:chExt cx="316100" cy="316100"/>
            </a:xfrm>
          </p:grpSpPr>
          <p:sp>
            <p:nvSpPr>
              <p:cNvPr id="3630" name="Google Shape;3630;p16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16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16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9">
    <p:spTree>
      <p:nvGrpSpPr>
        <p:cNvPr id="3633" name="Shape 3633"/>
        <p:cNvGrpSpPr/>
        <p:nvPr/>
      </p:nvGrpSpPr>
      <p:grpSpPr>
        <a:xfrm>
          <a:off x="0" y="0"/>
          <a:ext cx="0" cy="0"/>
          <a:chOff x="0" y="0"/>
          <a:chExt cx="0" cy="0"/>
        </a:xfrm>
      </p:grpSpPr>
      <p:sp>
        <p:nvSpPr>
          <p:cNvPr id="3634" name="Google Shape;3634;p16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3635" name="Google Shape;3635;p161"/>
          <p:cNvGrpSpPr/>
          <p:nvPr/>
        </p:nvGrpSpPr>
        <p:grpSpPr>
          <a:xfrm>
            <a:off x="4672726" y="1652797"/>
            <a:ext cx="4108323" cy="3132999"/>
            <a:chOff x="5614975" y="2571738"/>
            <a:chExt cx="2725075" cy="2078413"/>
          </a:xfrm>
        </p:grpSpPr>
        <p:grpSp>
          <p:nvGrpSpPr>
            <p:cNvPr id="3636" name="Google Shape;3636;p161"/>
            <p:cNvGrpSpPr/>
            <p:nvPr/>
          </p:nvGrpSpPr>
          <p:grpSpPr>
            <a:xfrm>
              <a:off x="8301900" y="2571738"/>
              <a:ext cx="38150" cy="1997125"/>
              <a:chOff x="8301900" y="2571738"/>
              <a:chExt cx="38150" cy="1997125"/>
            </a:xfrm>
          </p:grpSpPr>
          <p:sp>
            <p:nvSpPr>
              <p:cNvPr id="3637" name="Google Shape;3637;p161"/>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161"/>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161"/>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161"/>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161"/>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161"/>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161"/>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161"/>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161"/>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161"/>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161"/>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161"/>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9" name="Google Shape;3649;p161"/>
            <p:cNvGrpSpPr/>
            <p:nvPr/>
          </p:nvGrpSpPr>
          <p:grpSpPr>
            <a:xfrm>
              <a:off x="5614975" y="4609225"/>
              <a:ext cx="2597125" cy="40925"/>
              <a:chOff x="5614975" y="4609225"/>
              <a:chExt cx="2597125" cy="40925"/>
            </a:xfrm>
          </p:grpSpPr>
          <p:sp>
            <p:nvSpPr>
              <p:cNvPr id="3650" name="Google Shape;3650;p161"/>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161"/>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161"/>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161"/>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161"/>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161"/>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161"/>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161"/>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161"/>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161"/>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161"/>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161"/>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662" name="Google Shape;3662;p161"/>
          <p:cNvGrpSpPr/>
          <p:nvPr/>
        </p:nvGrpSpPr>
        <p:grpSpPr>
          <a:xfrm>
            <a:off x="8669664" y="245588"/>
            <a:ext cx="228825" cy="228825"/>
            <a:chOff x="3023950" y="3689950"/>
            <a:chExt cx="316100" cy="316100"/>
          </a:xfrm>
        </p:grpSpPr>
        <p:sp>
          <p:nvSpPr>
            <p:cNvPr id="3663" name="Google Shape;3663;p16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16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16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6" name="Google Shape;3666;p161"/>
          <p:cNvGrpSpPr/>
          <p:nvPr/>
        </p:nvGrpSpPr>
        <p:grpSpPr>
          <a:xfrm>
            <a:off x="245739" y="245588"/>
            <a:ext cx="228825" cy="228825"/>
            <a:chOff x="3023950" y="3689950"/>
            <a:chExt cx="316100" cy="316100"/>
          </a:xfrm>
        </p:grpSpPr>
        <p:sp>
          <p:nvSpPr>
            <p:cNvPr id="3667" name="Google Shape;3667;p16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16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16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0" name="Google Shape;3670;p161"/>
          <p:cNvGrpSpPr/>
          <p:nvPr/>
        </p:nvGrpSpPr>
        <p:grpSpPr>
          <a:xfrm>
            <a:off x="245752" y="4669065"/>
            <a:ext cx="228825" cy="228856"/>
            <a:chOff x="3023950" y="3689950"/>
            <a:chExt cx="316100" cy="316100"/>
          </a:xfrm>
        </p:grpSpPr>
        <p:sp>
          <p:nvSpPr>
            <p:cNvPr id="3671" name="Google Shape;3671;p16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16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16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_1">
    <p:spTree>
      <p:nvGrpSpPr>
        <p:cNvPr id="3674" name="Shape 3674"/>
        <p:cNvGrpSpPr/>
        <p:nvPr/>
      </p:nvGrpSpPr>
      <p:grpSpPr>
        <a:xfrm>
          <a:off x="0" y="0"/>
          <a:ext cx="0" cy="0"/>
          <a:chOff x="0" y="0"/>
          <a:chExt cx="0" cy="0"/>
        </a:xfrm>
      </p:grpSpPr>
      <p:grpSp>
        <p:nvGrpSpPr>
          <p:cNvPr id="3675" name="Google Shape;3675;p162"/>
          <p:cNvGrpSpPr/>
          <p:nvPr/>
        </p:nvGrpSpPr>
        <p:grpSpPr>
          <a:xfrm>
            <a:off x="245739" y="245588"/>
            <a:ext cx="8652750" cy="4652334"/>
            <a:chOff x="245739" y="245588"/>
            <a:chExt cx="8652750" cy="4652334"/>
          </a:xfrm>
        </p:grpSpPr>
        <p:grpSp>
          <p:nvGrpSpPr>
            <p:cNvPr id="3676" name="Google Shape;3676;p162"/>
            <p:cNvGrpSpPr/>
            <p:nvPr/>
          </p:nvGrpSpPr>
          <p:grpSpPr>
            <a:xfrm>
              <a:off x="8669664" y="245588"/>
              <a:ext cx="228825" cy="228825"/>
              <a:chOff x="3023950" y="3689950"/>
              <a:chExt cx="316100" cy="316100"/>
            </a:xfrm>
          </p:grpSpPr>
          <p:sp>
            <p:nvSpPr>
              <p:cNvPr id="3677" name="Google Shape;3677;p16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16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16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0" name="Google Shape;3680;p162"/>
            <p:cNvGrpSpPr/>
            <p:nvPr/>
          </p:nvGrpSpPr>
          <p:grpSpPr>
            <a:xfrm>
              <a:off x="8669427" y="4669065"/>
              <a:ext cx="228825" cy="228856"/>
              <a:chOff x="3023950" y="3689950"/>
              <a:chExt cx="316100" cy="316100"/>
            </a:xfrm>
          </p:grpSpPr>
          <p:sp>
            <p:nvSpPr>
              <p:cNvPr id="3681" name="Google Shape;3681;p16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16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16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4" name="Google Shape;3684;p162"/>
            <p:cNvGrpSpPr/>
            <p:nvPr/>
          </p:nvGrpSpPr>
          <p:grpSpPr>
            <a:xfrm>
              <a:off x="245739" y="245588"/>
              <a:ext cx="228825" cy="228825"/>
              <a:chOff x="3023950" y="3689950"/>
              <a:chExt cx="316100" cy="316100"/>
            </a:xfrm>
          </p:grpSpPr>
          <p:sp>
            <p:nvSpPr>
              <p:cNvPr id="3685" name="Google Shape;3685;p16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16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16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8" name="Google Shape;3688;p162"/>
            <p:cNvGrpSpPr/>
            <p:nvPr/>
          </p:nvGrpSpPr>
          <p:grpSpPr>
            <a:xfrm>
              <a:off x="245752" y="4669065"/>
              <a:ext cx="228825" cy="228856"/>
              <a:chOff x="3023950" y="3689950"/>
              <a:chExt cx="316100" cy="316100"/>
            </a:xfrm>
          </p:grpSpPr>
          <p:sp>
            <p:nvSpPr>
              <p:cNvPr id="3689" name="Google Shape;3689;p16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16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16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692" name="Google Shape;3692;p16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3693" name="Google Shape;3693;p162"/>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9_1_1">
    <p:spTree>
      <p:nvGrpSpPr>
        <p:cNvPr id="3694" name="Shape 3694"/>
        <p:cNvGrpSpPr/>
        <p:nvPr/>
      </p:nvGrpSpPr>
      <p:grpSpPr>
        <a:xfrm>
          <a:off x="0" y="0"/>
          <a:ext cx="0" cy="0"/>
          <a:chOff x="0" y="0"/>
          <a:chExt cx="0" cy="0"/>
        </a:xfrm>
      </p:grpSpPr>
      <p:grpSp>
        <p:nvGrpSpPr>
          <p:cNvPr id="3695" name="Google Shape;3695;p163"/>
          <p:cNvGrpSpPr/>
          <p:nvPr/>
        </p:nvGrpSpPr>
        <p:grpSpPr>
          <a:xfrm>
            <a:off x="245739" y="245588"/>
            <a:ext cx="8652750" cy="4652334"/>
            <a:chOff x="245739" y="245588"/>
            <a:chExt cx="8652750" cy="4652334"/>
          </a:xfrm>
        </p:grpSpPr>
        <p:grpSp>
          <p:nvGrpSpPr>
            <p:cNvPr id="3696" name="Google Shape;3696;p163"/>
            <p:cNvGrpSpPr/>
            <p:nvPr/>
          </p:nvGrpSpPr>
          <p:grpSpPr>
            <a:xfrm>
              <a:off x="8669664" y="245588"/>
              <a:ext cx="228825" cy="228825"/>
              <a:chOff x="3023950" y="3689950"/>
              <a:chExt cx="316100" cy="316100"/>
            </a:xfrm>
          </p:grpSpPr>
          <p:sp>
            <p:nvSpPr>
              <p:cNvPr id="3697" name="Google Shape;3697;p16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16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16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0" name="Google Shape;3700;p163"/>
            <p:cNvGrpSpPr/>
            <p:nvPr/>
          </p:nvGrpSpPr>
          <p:grpSpPr>
            <a:xfrm>
              <a:off x="8669427" y="4669065"/>
              <a:ext cx="228825" cy="228856"/>
              <a:chOff x="3023950" y="3689950"/>
              <a:chExt cx="316100" cy="316100"/>
            </a:xfrm>
          </p:grpSpPr>
          <p:sp>
            <p:nvSpPr>
              <p:cNvPr id="3701" name="Google Shape;3701;p16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16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16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4" name="Google Shape;3704;p163"/>
            <p:cNvGrpSpPr/>
            <p:nvPr/>
          </p:nvGrpSpPr>
          <p:grpSpPr>
            <a:xfrm>
              <a:off x="245739" y="245588"/>
              <a:ext cx="228825" cy="228825"/>
              <a:chOff x="3023950" y="3689950"/>
              <a:chExt cx="316100" cy="316100"/>
            </a:xfrm>
          </p:grpSpPr>
          <p:sp>
            <p:nvSpPr>
              <p:cNvPr id="3705" name="Google Shape;3705;p16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16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16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8" name="Google Shape;3708;p163"/>
            <p:cNvGrpSpPr/>
            <p:nvPr/>
          </p:nvGrpSpPr>
          <p:grpSpPr>
            <a:xfrm>
              <a:off x="245752" y="4669065"/>
              <a:ext cx="228825" cy="228856"/>
              <a:chOff x="3023950" y="3689950"/>
              <a:chExt cx="316100" cy="316100"/>
            </a:xfrm>
          </p:grpSpPr>
          <p:sp>
            <p:nvSpPr>
              <p:cNvPr id="3709" name="Google Shape;3709;p16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16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16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712" name="Google Shape;3712;p16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6" name="Shape 176"/>
        <p:cNvGrpSpPr/>
        <p:nvPr/>
      </p:nvGrpSpPr>
      <p:grpSpPr>
        <a:xfrm>
          <a:off x="0" y="0"/>
          <a:ext cx="0" cy="0"/>
          <a:chOff x="0" y="0"/>
          <a:chExt cx="0" cy="0"/>
        </a:xfrm>
      </p:grpSpPr>
      <p:grpSp>
        <p:nvGrpSpPr>
          <p:cNvPr id="177" name="Google Shape;177;p18"/>
          <p:cNvGrpSpPr/>
          <p:nvPr/>
        </p:nvGrpSpPr>
        <p:grpSpPr>
          <a:xfrm>
            <a:off x="8669664" y="245588"/>
            <a:ext cx="228825" cy="228825"/>
            <a:chOff x="3023950" y="3689950"/>
            <a:chExt cx="316100" cy="316100"/>
          </a:xfrm>
        </p:grpSpPr>
        <p:sp>
          <p:nvSpPr>
            <p:cNvPr id="178" name="Google Shape;178;p1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 name="Google Shape;181;p18"/>
          <p:cNvGrpSpPr/>
          <p:nvPr/>
        </p:nvGrpSpPr>
        <p:grpSpPr>
          <a:xfrm>
            <a:off x="8669427" y="4669065"/>
            <a:ext cx="228825" cy="228856"/>
            <a:chOff x="3023950" y="3689950"/>
            <a:chExt cx="316100" cy="316100"/>
          </a:xfrm>
        </p:grpSpPr>
        <p:sp>
          <p:nvSpPr>
            <p:cNvPr id="182" name="Google Shape;182;p1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 name="Google Shape;185;p18"/>
          <p:cNvGrpSpPr/>
          <p:nvPr/>
        </p:nvGrpSpPr>
        <p:grpSpPr>
          <a:xfrm>
            <a:off x="245739" y="245588"/>
            <a:ext cx="228825" cy="228825"/>
            <a:chOff x="3023950" y="3689950"/>
            <a:chExt cx="316100" cy="316100"/>
          </a:xfrm>
        </p:grpSpPr>
        <p:sp>
          <p:nvSpPr>
            <p:cNvPr id="186" name="Google Shape;186;p1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8"/>
          <p:cNvGrpSpPr/>
          <p:nvPr/>
        </p:nvGrpSpPr>
        <p:grpSpPr>
          <a:xfrm>
            <a:off x="245752" y="4669065"/>
            <a:ext cx="228825" cy="228856"/>
            <a:chOff x="3023950" y="3689950"/>
            <a:chExt cx="316100" cy="316100"/>
          </a:xfrm>
        </p:grpSpPr>
        <p:sp>
          <p:nvSpPr>
            <p:cNvPr id="190" name="Google Shape;190;p1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 name="Google Shape;193;p18"/>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4" name="Google Shape;194;p18"/>
          <p:cNvSpPr txBox="1"/>
          <p:nvPr>
            <p:ph idx="1" type="subTitle"/>
          </p:nvPr>
        </p:nvSpPr>
        <p:spPr>
          <a:xfrm>
            <a:off x="567600" y="2042525"/>
            <a:ext cx="2696700" cy="371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2000"/>
              <a:buFont typeface="Teko"/>
              <a:buNone/>
              <a:defRPr sz="2000">
                <a:latin typeface="Teko"/>
                <a:ea typeface="Teko"/>
                <a:cs typeface="Teko"/>
                <a:sym typeface="Teko"/>
              </a:defRPr>
            </a:lvl2pPr>
            <a:lvl3pPr lvl="2" rtl="0">
              <a:spcBef>
                <a:spcPts val="0"/>
              </a:spcBef>
              <a:spcAft>
                <a:spcPts val="0"/>
              </a:spcAft>
              <a:buSzPts val="2000"/>
              <a:buFont typeface="Teko"/>
              <a:buNone/>
              <a:defRPr sz="2000">
                <a:latin typeface="Teko"/>
                <a:ea typeface="Teko"/>
                <a:cs typeface="Teko"/>
                <a:sym typeface="Teko"/>
              </a:defRPr>
            </a:lvl3pPr>
            <a:lvl4pPr lvl="3" rtl="0">
              <a:spcBef>
                <a:spcPts val="0"/>
              </a:spcBef>
              <a:spcAft>
                <a:spcPts val="0"/>
              </a:spcAft>
              <a:buSzPts val="2000"/>
              <a:buFont typeface="Teko"/>
              <a:buNone/>
              <a:defRPr sz="2000">
                <a:latin typeface="Teko"/>
                <a:ea typeface="Teko"/>
                <a:cs typeface="Teko"/>
                <a:sym typeface="Teko"/>
              </a:defRPr>
            </a:lvl4pPr>
            <a:lvl5pPr lvl="4" rtl="0">
              <a:spcBef>
                <a:spcPts val="0"/>
              </a:spcBef>
              <a:spcAft>
                <a:spcPts val="0"/>
              </a:spcAft>
              <a:buSzPts val="2000"/>
              <a:buFont typeface="Teko"/>
              <a:buNone/>
              <a:defRPr sz="2000">
                <a:latin typeface="Teko"/>
                <a:ea typeface="Teko"/>
                <a:cs typeface="Teko"/>
                <a:sym typeface="Teko"/>
              </a:defRPr>
            </a:lvl5pPr>
            <a:lvl6pPr lvl="5" rtl="0">
              <a:spcBef>
                <a:spcPts val="0"/>
              </a:spcBef>
              <a:spcAft>
                <a:spcPts val="0"/>
              </a:spcAft>
              <a:buSzPts val="2000"/>
              <a:buFont typeface="Teko"/>
              <a:buNone/>
              <a:defRPr sz="2000">
                <a:latin typeface="Teko"/>
                <a:ea typeface="Teko"/>
                <a:cs typeface="Teko"/>
                <a:sym typeface="Teko"/>
              </a:defRPr>
            </a:lvl6pPr>
            <a:lvl7pPr lvl="6" rtl="0">
              <a:spcBef>
                <a:spcPts val="0"/>
              </a:spcBef>
              <a:spcAft>
                <a:spcPts val="0"/>
              </a:spcAft>
              <a:buSzPts val="2000"/>
              <a:buFont typeface="Teko"/>
              <a:buNone/>
              <a:defRPr sz="2000">
                <a:latin typeface="Teko"/>
                <a:ea typeface="Teko"/>
                <a:cs typeface="Teko"/>
                <a:sym typeface="Teko"/>
              </a:defRPr>
            </a:lvl7pPr>
            <a:lvl8pPr lvl="7" rtl="0">
              <a:spcBef>
                <a:spcPts val="0"/>
              </a:spcBef>
              <a:spcAft>
                <a:spcPts val="0"/>
              </a:spcAft>
              <a:buSzPts val="2000"/>
              <a:buFont typeface="Teko"/>
              <a:buNone/>
              <a:defRPr sz="2000">
                <a:latin typeface="Teko"/>
                <a:ea typeface="Teko"/>
                <a:cs typeface="Teko"/>
                <a:sym typeface="Teko"/>
              </a:defRPr>
            </a:lvl8pPr>
            <a:lvl9pPr lvl="8" rtl="0">
              <a:spcBef>
                <a:spcPts val="0"/>
              </a:spcBef>
              <a:spcAft>
                <a:spcPts val="0"/>
              </a:spcAft>
              <a:buSzPts val="2000"/>
              <a:buFont typeface="Teko"/>
              <a:buNone/>
              <a:defRPr sz="2000">
                <a:latin typeface="Teko"/>
                <a:ea typeface="Teko"/>
                <a:cs typeface="Teko"/>
                <a:sym typeface="Teko"/>
              </a:defRPr>
            </a:lvl9pPr>
          </a:lstStyle>
          <a:p/>
        </p:txBody>
      </p:sp>
      <p:sp>
        <p:nvSpPr>
          <p:cNvPr id="195" name="Google Shape;195;p18"/>
          <p:cNvSpPr txBox="1"/>
          <p:nvPr>
            <p:ph idx="2" type="subTitle"/>
          </p:nvPr>
        </p:nvSpPr>
        <p:spPr>
          <a:xfrm>
            <a:off x="5879700" y="2042525"/>
            <a:ext cx="2696700" cy="371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2000"/>
              <a:buFont typeface="Teko"/>
              <a:buNone/>
              <a:defRPr sz="2000">
                <a:latin typeface="Teko"/>
                <a:ea typeface="Teko"/>
                <a:cs typeface="Teko"/>
                <a:sym typeface="Teko"/>
              </a:defRPr>
            </a:lvl2pPr>
            <a:lvl3pPr lvl="2" rtl="0">
              <a:spcBef>
                <a:spcPts val="0"/>
              </a:spcBef>
              <a:spcAft>
                <a:spcPts val="0"/>
              </a:spcAft>
              <a:buSzPts val="2000"/>
              <a:buFont typeface="Teko"/>
              <a:buNone/>
              <a:defRPr sz="2000">
                <a:latin typeface="Teko"/>
                <a:ea typeface="Teko"/>
                <a:cs typeface="Teko"/>
                <a:sym typeface="Teko"/>
              </a:defRPr>
            </a:lvl3pPr>
            <a:lvl4pPr lvl="3" rtl="0">
              <a:spcBef>
                <a:spcPts val="0"/>
              </a:spcBef>
              <a:spcAft>
                <a:spcPts val="0"/>
              </a:spcAft>
              <a:buSzPts val="2000"/>
              <a:buFont typeface="Teko"/>
              <a:buNone/>
              <a:defRPr sz="2000">
                <a:latin typeface="Teko"/>
                <a:ea typeface="Teko"/>
                <a:cs typeface="Teko"/>
                <a:sym typeface="Teko"/>
              </a:defRPr>
            </a:lvl4pPr>
            <a:lvl5pPr lvl="4" rtl="0">
              <a:spcBef>
                <a:spcPts val="0"/>
              </a:spcBef>
              <a:spcAft>
                <a:spcPts val="0"/>
              </a:spcAft>
              <a:buSzPts val="2000"/>
              <a:buFont typeface="Teko"/>
              <a:buNone/>
              <a:defRPr sz="2000">
                <a:latin typeface="Teko"/>
                <a:ea typeface="Teko"/>
                <a:cs typeface="Teko"/>
                <a:sym typeface="Teko"/>
              </a:defRPr>
            </a:lvl5pPr>
            <a:lvl6pPr lvl="5" rtl="0">
              <a:spcBef>
                <a:spcPts val="0"/>
              </a:spcBef>
              <a:spcAft>
                <a:spcPts val="0"/>
              </a:spcAft>
              <a:buSzPts val="2000"/>
              <a:buFont typeface="Teko"/>
              <a:buNone/>
              <a:defRPr sz="2000">
                <a:latin typeface="Teko"/>
                <a:ea typeface="Teko"/>
                <a:cs typeface="Teko"/>
                <a:sym typeface="Teko"/>
              </a:defRPr>
            </a:lvl6pPr>
            <a:lvl7pPr lvl="6" rtl="0">
              <a:spcBef>
                <a:spcPts val="0"/>
              </a:spcBef>
              <a:spcAft>
                <a:spcPts val="0"/>
              </a:spcAft>
              <a:buSzPts val="2000"/>
              <a:buFont typeface="Teko"/>
              <a:buNone/>
              <a:defRPr sz="2000">
                <a:latin typeface="Teko"/>
                <a:ea typeface="Teko"/>
                <a:cs typeface="Teko"/>
                <a:sym typeface="Teko"/>
              </a:defRPr>
            </a:lvl7pPr>
            <a:lvl8pPr lvl="7" rtl="0">
              <a:spcBef>
                <a:spcPts val="0"/>
              </a:spcBef>
              <a:spcAft>
                <a:spcPts val="0"/>
              </a:spcAft>
              <a:buSzPts val="2000"/>
              <a:buFont typeface="Teko"/>
              <a:buNone/>
              <a:defRPr sz="2000">
                <a:latin typeface="Teko"/>
                <a:ea typeface="Teko"/>
                <a:cs typeface="Teko"/>
                <a:sym typeface="Teko"/>
              </a:defRPr>
            </a:lvl8pPr>
            <a:lvl9pPr lvl="8" rtl="0">
              <a:spcBef>
                <a:spcPts val="0"/>
              </a:spcBef>
              <a:spcAft>
                <a:spcPts val="0"/>
              </a:spcAft>
              <a:buSzPts val="2000"/>
              <a:buFont typeface="Teko"/>
              <a:buNone/>
              <a:defRPr sz="2000">
                <a:latin typeface="Teko"/>
                <a:ea typeface="Teko"/>
                <a:cs typeface="Teko"/>
                <a:sym typeface="Teko"/>
              </a:defRPr>
            </a:lvl9pPr>
          </a:lstStyle>
          <a:p/>
        </p:txBody>
      </p:sp>
      <p:sp>
        <p:nvSpPr>
          <p:cNvPr id="196" name="Google Shape;196;p18"/>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197" name="Google Shape;197;p18"/>
          <p:cNvSpPr txBox="1"/>
          <p:nvPr>
            <p:ph idx="3" type="subTitle"/>
          </p:nvPr>
        </p:nvSpPr>
        <p:spPr>
          <a:xfrm>
            <a:off x="571500" y="2409825"/>
            <a:ext cx="2696700" cy="1343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8" name="Google Shape;198;p18"/>
          <p:cNvSpPr txBox="1"/>
          <p:nvPr>
            <p:ph idx="4" type="subTitle"/>
          </p:nvPr>
        </p:nvSpPr>
        <p:spPr>
          <a:xfrm>
            <a:off x="5875800" y="2409825"/>
            <a:ext cx="2696700" cy="1343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9_1_1_1">
    <p:spTree>
      <p:nvGrpSpPr>
        <p:cNvPr id="3713" name="Shape 3713"/>
        <p:cNvGrpSpPr/>
        <p:nvPr/>
      </p:nvGrpSpPr>
      <p:grpSpPr>
        <a:xfrm>
          <a:off x="0" y="0"/>
          <a:ext cx="0" cy="0"/>
          <a:chOff x="0" y="0"/>
          <a:chExt cx="0" cy="0"/>
        </a:xfrm>
      </p:grpSpPr>
      <p:sp>
        <p:nvSpPr>
          <p:cNvPr id="3714" name="Google Shape;3714;p16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3715" name="Google Shape;3715;p164"/>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nvGrpSpPr>
          <p:cNvPr id="3716" name="Google Shape;3716;p164"/>
          <p:cNvGrpSpPr/>
          <p:nvPr/>
        </p:nvGrpSpPr>
        <p:grpSpPr>
          <a:xfrm>
            <a:off x="245739" y="245588"/>
            <a:ext cx="228825" cy="228825"/>
            <a:chOff x="3023950" y="3689950"/>
            <a:chExt cx="316100" cy="316100"/>
          </a:xfrm>
        </p:grpSpPr>
        <p:sp>
          <p:nvSpPr>
            <p:cNvPr id="3717" name="Google Shape;3717;p16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16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16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0" name="Google Shape;3720;p164"/>
          <p:cNvGrpSpPr/>
          <p:nvPr/>
        </p:nvGrpSpPr>
        <p:grpSpPr>
          <a:xfrm>
            <a:off x="245752" y="4669065"/>
            <a:ext cx="228825" cy="228856"/>
            <a:chOff x="3023950" y="3689950"/>
            <a:chExt cx="316100" cy="316100"/>
          </a:xfrm>
        </p:grpSpPr>
        <p:sp>
          <p:nvSpPr>
            <p:cNvPr id="3721" name="Google Shape;3721;p16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16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16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3724" name="Shape 3724"/>
        <p:cNvGrpSpPr/>
        <p:nvPr/>
      </p:nvGrpSpPr>
      <p:grpSpPr>
        <a:xfrm>
          <a:off x="0" y="0"/>
          <a:ext cx="0" cy="0"/>
          <a:chOff x="0" y="0"/>
          <a:chExt cx="0" cy="0"/>
        </a:xfrm>
      </p:grpSpPr>
      <p:grpSp>
        <p:nvGrpSpPr>
          <p:cNvPr id="3725" name="Google Shape;3725;p165"/>
          <p:cNvGrpSpPr/>
          <p:nvPr/>
        </p:nvGrpSpPr>
        <p:grpSpPr>
          <a:xfrm>
            <a:off x="4672726" y="1652797"/>
            <a:ext cx="4108323" cy="3132999"/>
            <a:chOff x="5614975" y="2571738"/>
            <a:chExt cx="2725075" cy="2078413"/>
          </a:xfrm>
        </p:grpSpPr>
        <p:grpSp>
          <p:nvGrpSpPr>
            <p:cNvPr id="3726" name="Google Shape;3726;p165"/>
            <p:cNvGrpSpPr/>
            <p:nvPr/>
          </p:nvGrpSpPr>
          <p:grpSpPr>
            <a:xfrm>
              <a:off x="8301900" y="2571738"/>
              <a:ext cx="38150" cy="1997125"/>
              <a:chOff x="8301900" y="2571738"/>
              <a:chExt cx="38150" cy="1997125"/>
            </a:xfrm>
          </p:grpSpPr>
          <p:sp>
            <p:nvSpPr>
              <p:cNvPr id="3727" name="Google Shape;3727;p165"/>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165"/>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165"/>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165"/>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165"/>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165"/>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165"/>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165"/>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165"/>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165"/>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165"/>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165"/>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9" name="Google Shape;3739;p165"/>
            <p:cNvGrpSpPr/>
            <p:nvPr/>
          </p:nvGrpSpPr>
          <p:grpSpPr>
            <a:xfrm>
              <a:off x="5614975" y="4609225"/>
              <a:ext cx="2597125" cy="40925"/>
              <a:chOff x="5614975" y="4609225"/>
              <a:chExt cx="2597125" cy="40925"/>
            </a:xfrm>
          </p:grpSpPr>
          <p:sp>
            <p:nvSpPr>
              <p:cNvPr id="3740" name="Google Shape;3740;p165"/>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165"/>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165"/>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165"/>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165"/>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165"/>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165"/>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165"/>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165"/>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165"/>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165"/>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165"/>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52" name="Google Shape;3752;p165"/>
          <p:cNvGrpSpPr/>
          <p:nvPr/>
        </p:nvGrpSpPr>
        <p:grpSpPr>
          <a:xfrm>
            <a:off x="8669664" y="245588"/>
            <a:ext cx="228825" cy="228825"/>
            <a:chOff x="3023950" y="3689950"/>
            <a:chExt cx="316100" cy="316100"/>
          </a:xfrm>
        </p:grpSpPr>
        <p:sp>
          <p:nvSpPr>
            <p:cNvPr id="3753" name="Google Shape;3753;p16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16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16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6" name="Google Shape;3756;p165"/>
          <p:cNvGrpSpPr/>
          <p:nvPr/>
        </p:nvGrpSpPr>
        <p:grpSpPr>
          <a:xfrm>
            <a:off x="245739" y="245588"/>
            <a:ext cx="228825" cy="228825"/>
            <a:chOff x="3023950" y="3689950"/>
            <a:chExt cx="316100" cy="316100"/>
          </a:xfrm>
        </p:grpSpPr>
        <p:sp>
          <p:nvSpPr>
            <p:cNvPr id="3757" name="Google Shape;3757;p16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16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16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0" name="Google Shape;3760;p165"/>
          <p:cNvGrpSpPr/>
          <p:nvPr/>
        </p:nvGrpSpPr>
        <p:grpSpPr>
          <a:xfrm>
            <a:off x="245752" y="4669065"/>
            <a:ext cx="228825" cy="228856"/>
            <a:chOff x="3023950" y="3689950"/>
            <a:chExt cx="316100" cy="316100"/>
          </a:xfrm>
        </p:grpSpPr>
        <p:sp>
          <p:nvSpPr>
            <p:cNvPr id="3761" name="Google Shape;3761;p16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16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16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64" name="Google Shape;3764;p165"/>
          <p:cNvSpPr txBox="1"/>
          <p:nvPr>
            <p:ph type="title"/>
          </p:nvPr>
        </p:nvSpPr>
        <p:spPr>
          <a:xfrm>
            <a:off x="924875" y="781150"/>
            <a:ext cx="3068700" cy="1032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7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3765" name="Google Shape;3765;p165"/>
          <p:cNvSpPr txBox="1"/>
          <p:nvPr>
            <p:ph idx="1" type="subTitle"/>
          </p:nvPr>
        </p:nvSpPr>
        <p:spPr>
          <a:xfrm>
            <a:off x="924875" y="1827000"/>
            <a:ext cx="3305400" cy="100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
        <p:nvSpPr>
          <p:cNvPr id="3766" name="Google Shape;3766;p165"/>
          <p:cNvSpPr txBox="1"/>
          <p:nvPr/>
        </p:nvSpPr>
        <p:spPr>
          <a:xfrm>
            <a:off x="924875" y="3493800"/>
            <a:ext cx="3476400" cy="615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900">
                <a:solidFill>
                  <a:schemeClr val="lt1"/>
                </a:solidFill>
                <a:latin typeface="Source Code Pro Light"/>
                <a:ea typeface="Source Code Pro Light"/>
                <a:cs typeface="Source Code Pro Light"/>
                <a:sym typeface="Source Code Pro Light"/>
              </a:rPr>
              <a:t>CREDITS: This presentation template was created by </a:t>
            </a:r>
            <a:r>
              <a:rPr lang="en" sz="900">
                <a:solidFill>
                  <a:schemeClr val="lt1"/>
                </a:solidFill>
                <a:uFill>
                  <a:noFill/>
                </a:uFill>
                <a:latin typeface="Source Code Pro Light"/>
                <a:ea typeface="Source Code Pro Light"/>
                <a:cs typeface="Source Code Pro Light"/>
                <a:sym typeface="Source Code Pro Light"/>
                <a:hlinkClick r:id="rId2">
                  <a:extLst>
                    <a:ext uri="{A12FA001-AC4F-418D-AE19-62706E023703}">
                      <ahyp:hlinkClr val="tx"/>
                    </a:ext>
                  </a:extLst>
                </a:hlinkClick>
              </a:rPr>
              <a:t>Slidesgo</a:t>
            </a:r>
            <a:r>
              <a:rPr lang="en" sz="900">
                <a:solidFill>
                  <a:schemeClr val="lt1"/>
                </a:solidFill>
                <a:latin typeface="Source Code Pro Light"/>
                <a:ea typeface="Source Code Pro Light"/>
                <a:cs typeface="Source Code Pro Light"/>
                <a:sym typeface="Source Code Pro Light"/>
              </a:rPr>
              <a:t>, including icons by </a:t>
            </a:r>
            <a:r>
              <a:rPr lang="en" sz="900">
                <a:solidFill>
                  <a:schemeClr val="lt1"/>
                </a:solidFill>
                <a:uFill>
                  <a:noFill/>
                </a:uFill>
                <a:latin typeface="Source Code Pro Light"/>
                <a:ea typeface="Source Code Pro Light"/>
                <a:cs typeface="Source Code Pro Light"/>
                <a:sym typeface="Source Code Pro Light"/>
                <a:hlinkClick r:id="rId3">
                  <a:extLst>
                    <a:ext uri="{A12FA001-AC4F-418D-AE19-62706E023703}">
                      <ahyp:hlinkClr val="tx"/>
                    </a:ext>
                  </a:extLst>
                </a:hlinkClick>
              </a:rPr>
              <a:t>Flaticon</a:t>
            </a:r>
            <a:r>
              <a:rPr lang="en" sz="900">
                <a:solidFill>
                  <a:schemeClr val="lt1"/>
                </a:solidFill>
                <a:latin typeface="Source Code Pro Light"/>
                <a:ea typeface="Source Code Pro Light"/>
                <a:cs typeface="Source Code Pro Light"/>
                <a:sym typeface="Source Code Pro Light"/>
              </a:rPr>
              <a:t>, and infographics &amp; images by </a:t>
            </a:r>
            <a:r>
              <a:rPr lang="en" sz="900">
                <a:solidFill>
                  <a:schemeClr val="lt1"/>
                </a:solidFill>
                <a:uFill>
                  <a:noFill/>
                </a:uFill>
                <a:latin typeface="Source Code Pro Light"/>
                <a:ea typeface="Source Code Pro Light"/>
                <a:cs typeface="Source Code Pro Light"/>
                <a:sym typeface="Source Code Pro Light"/>
                <a:hlinkClick r:id="rId4">
                  <a:extLst>
                    <a:ext uri="{A12FA001-AC4F-418D-AE19-62706E023703}">
                      <ahyp:hlinkClr val="tx"/>
                    </a:ext>
                  </a:extLst>
                </a:hlinkClick>
              </a:rPr>
              <a:t>Freepik</a:t>
            </a:r>
            <a:endParaRPr sz="900">
              <a:solidFill>
                <a:schemeClr val="lt1"/>
              </a:solidFill>
              <a:latin typeface="Source Code Pro Light"/>
              <a:ea typeface="Source Code Pro Light"/>
              <a:cs typeface="Source Code Pro Light"/>
              <a:sym typeface="Source Code Pro Light"/>
            </a:endParaRPr>
          </a:p>
          <a:p>
            <a:pPr indent="0" lvl="0" marL="0" rtl="0" algn="l">
              <a:spcBef>
                <a:spcPts val="300"/>
              </a:spcBef>
              <a:spcAft>
                <a:spcPts val="0"/>
              </a:spcAft>
              <a:buNone/>
            </a:pPr>
            <a:r>
              <a:t/>
            </a:r>
            <a:endParaRPr sz="1100">
              <a:solidFill>
                <a:schemeClr val="accent1"/>
              </a:solidFill>
              <a:latin typeface="Montserrat Medium"/>
              <a:ea typeface="Montserrat Medium"/>
              <a:cs typeface="Montserrat Medium"/>
              <a:sym typeface="Montserrat Medium"/>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3767" name="Shape 3767"/>
        <p:cNvGrpSpPr/>
        <p:nvPr/>
      </p:nvGrpSpPr>
      <p:grpSpPr>
        <a:xfrm>
          <a:off x="0" y="0"/>
          <a:ext cx="0" cy="0"/>
          <a:chOff x="0" y="0"/>
          <a:chExt cx="0" cy="0"/>
        </a:xfrm>
      </p:grpSpPr>
      <p:grpSp>
        <p:nvGrpSpPr>
          <p:cNvPr id="3768" name="Google Shape;3768;p166"/>
          <p:cNvGrpSpPr/>
          <p:nvPr/>
        </p:nvGrpSpPr>
        <p:grpSpPr>
          <a:xfrm>
            <a:off x="179802" y="164163"/>
            <a:ext cx="8784400" cy="4781834"/>
            <a:chOff x="179802" y="164163"/>
            <a:chExt cx="8784400" cy="4781834"/>
          </a:xfrm>
        </p:grpSpPr>
        <p:grpSp>
          <p:nvGrpSpPr>
            <p:cNvPr id="3769" name="Google Shape;3769;p166"/>
            <p:cNvGrpSpPr/>
            <p:nvPr/>
          </p:nvGrpSpPr>
          <p:grpSpPr>
            <a:xfrm>
              <a:off x="8735377" y="164163"/>
              <a:ext cx="228825" cy="228825"/>
              <a:chOff x="3023950" y="3689950"/>
              <a:chExt cx="316100" cy="316100"/>
            </a:xfrm>
          </p:grpSpPr>
          <p:sp>
            <p:nvSpPr>
              <p:cNvPr id="3770" name="Google Shape;3770;p16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16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16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3" name="Google Shape;3773;p166"/>
            <p:cNvGrpSpPr/>
            <p:nvPr/>
          </p:nvGrpSpPr>
          <p:grpSpPr>
            <a:xfrm>
              <a:off x="179802" y="164163"/>
              <a:ext cx="228825" cy="228825"/>
              <a:chOff x="3023950" y="3689950"/>
              <a:chExt cx="316100" cy="316100"/>
            </a:xfrm>
          </p:grpSpPr>
          <p:sp>
            <p:nvSpPr>
              <p:cNvPr id="3774" name="Google Shape;3774;p16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16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16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7" name="Google Shape;3777;p166"/>
            <p:cNvGrpSpPr/>
            <p:nvPr/>
          </p:nvGrpSpPr>
          <p:grpSpPr>
            <a:xfrm>
              <a:off x="179802" y="4717140"/>
              <a:ext cx="228825" cy="228856"/>
              <a:chOff x="3023950" y="3689950"/>
              <a:chExt cx="316100" cy="316100"/>
            </a:xfrm>
          </p:grpSpPr>
          <p:sp>
            <p:nvSpPr>
              <p:cNvPr id="3778" name="Google Shape;3778;p16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16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16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81" name="Google Shape;3781;p166"/>
          <p:cNvGrpSpPr/>
          <p:nvPr/>
        </p:nvGrpSpPr>
        <p:grpSpPr>
          <a:xfrm>
            <a:off x="4672726" y="1652797"/>
            <a:ext cx="4108323" cy="3132999"/>
            <a:chOff x="5614975" y="2571738"/>
            <a:chExt cx="2725075" cy="2078413"/>
          </a:xfrm>
        </p:grpSpPr>
        <p:grpSp>
          <p:nvGrpSpPr>
            <p:cNvPr id="3782" name="Google Shape;3782;p166"/>
            <p:cNvGrpSpPr/>
            <p:nvPr/>
          </p:nvGrpSpPr>
          <p:grpSpPr>
            <a:xfrm>
              <a:off x="8301900" y="2571738"/>
              <a:ext cx="38150" cy="1997125"/>
              <a:chOff x="8301900" y="2571738"/>
              <a:chExt cx="38150" cy="1997125"/>
            </a:xfrm>
          </p:grpSpPr>
          <p:sp>
            <p:nvSpPr>
              <p:cNvPr id="3783" name="Google Shape;3783;p166"/>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166"/>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166"/>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166"/>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166"/>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166"/>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166"/>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166"/>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166"/>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166"/>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166"/>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166"/>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95" name="Google Shape;3795;p166"/>
            <p:cNvGrpSpPr/>
            <p:nvPr/>
          </p:nvGrpSpPr>
          <p:grpSpPr>
            <a:xfrm>
              <a:off x="5614975" y="4609225"/>
              <a:ext cx="2597125" cy="40925"/>
              <a:chOff x="5614975" y="4609225"/>
              <a:chExt cx="2597125" cy="40925"/>
            </a:xfrm>
          </p:grpSpPr>
          <p:sp>
            <p:nvSpPr>
              <p:cNvPr id="3796" name="Google Shape;3796;p166"/>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166"/>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166"/>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166"/>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166"/>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166"/>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166"/>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166"/>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166"/>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166"/>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166"/>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166"/>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3808" name="Shape 3808"/>
        <p:cNvGrpSpPr/>
        <p:nvPr/>
      </p:nvGrpSpPr>
      <p:grpSpPr>
        <a:xfrm>
          <a:off x="0" y="0"/>
          <a:ext cx="0" cy="0"/>
          <a:chOff x="0" y="0"/>
          <a:chExt cx="0" cy="0"/>
        </a:xfrm>
      </p:grpSpPr>
      <p:grpSp>
        <p:nvGrpSpPr>
          <p:cNvPr id="3809" name="Google Shape;3809;p167"/>
          <p:cNvGrpSpPr/>
          <p:nvPr/>
        </p:nvGrpSpPr>
        <p:grpSpPr>
          <a:xfrm>
            <a:off x="8669664" y="245588"/>
            <a:ext cx="228825" cy="228825"/>
            <a:chOff x="3023950" y="3689950"/>
            <a:chExt cx="316100" cy="316100"/>
          </a:xfrm>
        </p:grpSpPr>
        <p:sp>
          <p:nvSpPr>
            <p:cNvPr id="3810" name="Google Shape;3810;p16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16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16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3" name="Google Shape;3813;p167"/>
          <p:cNvGrpSpPr/>
          <p:nvPr/>
        </p:nvGrpSpPr>
        <p:grpSpPr>
          <a:xfrm>
            <a:off x="8669427" y="4669065"/>
            <a:ext cx="228825" cy="228856"/>
            <a:chOff x="3023950" y="3689950"/>
            <a:chExt cx="316100" cy="316100"/>
          </a:xfrm>
        </p:grpSpPr>
        <p:sp>
          <p:nvSpPr>
            <p:cNvPr id="3814" name="Google Shape;3814;p16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16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16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7" name="Google Shape;3817;p167"/>
          <p:cNvGrpSpPr/>
          <p:nvPr/>
        </p:nvGrpSpPr>
        <p:grpSpPr>
          <a:xfrm>
            <a:off x="245739" y="245588"/>
            <a:ext cx="228825" cy="228825"/>
            <a:chOff x="3023950" y="3689950"/>
            <a:chExt cx="316100" cy="316100"/>
          </a:xfrm>
        </p:grpSpPr>
        <p:sp>
          <p:nvSpPr>
            <p:cNvPr id="3818" name="Google Shape;3818;p16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16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16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1" name="Google Shape;3821;p167"/>
          <p:cNvGrpSpPr/>
          <p:nvPr/>
        </p:nvGrpSpPr>
        <p:grpSpPr>
          <a:xfrm>
            <a:off x="245752" y="4669065"/>
            <a:ext cx="228825" cy="228856"/>
            <a:chOff x="3023950" y="3689950"/>
            <a:chExt cx="316100" cy="316100"/>
          </a:xfrm>
        </p:grpSpPr>
        <p:sp>
          <p:nvSpPr>
            <p:cNvPr id="3822" name="Google Shape;3822;p16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16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16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25" name="Google Shape;3825;p167"/>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
    <p:spTree>
      <p:nvGrpSpPr>
        <p:cNvPr id="3826" name="Shape 3826"/>
        <p:cNvGrpSpPr/>
        <p:nvPr/>
      </p:nvGrpSpPr>
      <p:grpSpPr>
        <a:xfrm>
          <a:off x="0" y="0"/>
          <a:ext cx="0" cy="0"/>
          <a:chOff x="0" y="0"/>
          <a:chExt cx="0" cy="0"/>
        </a:xfrm>
      </p:grpSpPr>
      <p:grpSp>
        <p:nvGrpSpPr>
          <p:cNvPr id="3827" name="Google Shape;3827;p168"/>
          <p:cNvGrpSpPr/>
          <p:nvPr/>
        </p:nvGrpSpPr>
        <p:grpSpPr>
          <a:xfrm>
            <a:off x="8669664" y="245588"/>
            <a:ext cx="228825" cy="228825"/>
            <a:chOff x="3023950" y="3689950"/>
            <a:chExt cx="316100" cy="316100"/>
          </a:xfrm>
        </p:grpSpPr>
        <p:sp>
          <p:nvSpPr>
            <p:cNvPr id="3828" name="Google Shape;3828;p16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16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16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1" name="Google Shape;3831;p168"/>
          <p:cNvGrpSpPr/>
          <p:nvPr/>
        </p:nvGrpSpPr>
        <p:grpSpPr>
          <a:xfrm>
            <a:off x="8669427" y="4669065"/>
            <a:ext cx="228825" cy="228856"/>
            <a:chOff x="3023950" y="3689950"/>
            <a:chExt cx="316100" cy="316100"/>
          </a:xfrm>
        </p:grpSpPr>
        <p:sp>
          <p:nvSpPr>
            <p:cNvPr id="3832" name="Google Shape;3832;p16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16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16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5" name="Google Shape;3835;p168"/>
          <p:cNvGrpSpPr/>
          <p:nvPr/>
        </p:nvGrpSpPr>
        <p:grpSpPr>
          <a:xfrm>
            <a:off x="245739" y="245588"/>
            <a:ext cx="228825" cy="228825"/>
            <a:chOff x="3023950" y="3689950"/>
            <a:chExt cx="316100" cy="316100"/>
          </a:xfrm>
        </p:grpSpPr>
        <p:sp>
          <p:nvSpPr>
            <p:cNvPr id="3836" name="Google Shape;3836;p16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16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16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9" name="Google Shape;3839;p168"/>
          <p:cNvGrpSpPr/>
          <p:nvPr/>
        </p:nvGrpSpPr>
        <p:grpSpPr>
          <a:xfrm>
            <a:off x="245752" y="4669065"/>
            <a:ext cx="228825" cy="228856"/>
            <a:chOff x="3023950" y="3689950"/>
            <a:chExt cx="316100" cy="316100"/>
          </a:xfrm>
        </p:grpSpPr>
        <p:sp>
          <p:nvSpPr>
            <p:cNvPr id="3840" name="Google Shape;3840;p16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16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16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4_1">
    <p:spTree>
      <p:nvGrpSpPr>
        <p:cNvPr id="3843" name="Shape 3843"/>
        <p:cNvGrpSpPr/>
        <p:nvPr/>
      </p:nvGrpSpPr>
      <p:grpSpPr>
        <a:xfrm>
          <a:off x="0" y="0"/>
          <a:ext cx="0" cy="0"/>
          <a:chOff x="0" y="0"/>
          <a:chExt cx="0" cy="0"/>
        </a:xfrm>
      </p:grpSpPr>
      <p:grpSp>
        <p:nvGrpSpPr>
          <p:cNvPr id="3844" name="Google Shape;3844;p169"/>
          <p:cNvGrpSpPr/>
          <p:nvPr/>
        </p:nvGrpSpPr>
        <p:grpSpPr>
          <a:xfrm>
            <a:off x="8669664" y="245588"/>
            <a:ext cx="228825" cy="228825"/>
            <a:chOff x="3023950" y="3689950"/>
            <a:chExt cx="316100" cy="316100"/>
          </a:xfrm>
        </p:grpSpPr>
        <p:sp>
          <p:nvSpPr>
            <p:cNvPr id="3845" name="Google Shape;3845;p16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16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16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8" name="Google Shape;3848;p169"/>
          <p:cNvGrpSpPr/>
          <p:nvPr/>
        </p:nvGrpSpPr>
        <p:grpSpPr>
          <a:xfrm>
            <a:off x="245752" y="4669065"/>
            <a:ext cx="228825" cy="228856"/>
            <a:chOff x="3023950" y="3689950"/>
            <a:chExt cx="316100" cy="316100"/>
          </a:xfrm>
        </p:grpSpPr>
        <p:sp>
          <p:nvSpPr>
            <p:cNvPr id="3849" name="Google Shape;3849;p16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16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16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55" name="Shape 3855"/>
        <p:cNvGrpSpPr/>
        <p:nvPr/>
      </p:nvGrpSpPr>
      <p:grpSpPr>
        <a:xfrm>
          <a:off x="0" y="0"/>
          <a:ext cx="0" cy="0"/>
          <a:chOff x="0" y="0"/>
          <a:chExt cx="0" cy="0"/>
        </a:xfrm>
      </p:grpSpPr>
      <p:sp>
        <p:nvSpPr>
          <p:cNvPr id="3856" name="Google Shape;3856;p171"/>
          <p:cNvSpPr txBox="1"/>
          <p:nvPr>
            <p:ph type="ctrTitle"/>
          </p:nvPr>
        </p:nvSpPr>
        <p:spPr>
          <a:xfrm>
            <a:off x="4694025" y="540000"/>
            <a:ext cx="3729900" cy="1793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5000"/>
              <a:buNone/>
              <a:defRPr sz="5000">
                <a:solidFill>
                  <a:schemeClr val="lt1"/>
                </a:solidFill>
              </a:defRPr>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3857" name="Google Shape;3857;p171"/>
          <p:cNvSpPr txBox="1"/>
          <p:nvPr>
            <p:ph idx="1" type="subTitle"/>
          </p:nvPr>
        </p:nvSpPr>
        <p:spPr>
          <a:xfrm>
            <a:off x="4292075" y="3776275"/>
            <a:ext cx="25335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500"/>
              <a:buNone/>
              <a:defRPr sz="15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grpSp>
        <p:nvGrpSpPr>
          <p:cNvPr id="3858" name="Google Shape;3858;p171"/>
          <p:cNvGrpSpPr/>
          <p:nvPr/>
        </p:nvGrpSpPr>
        <p:grpSpPr>
          <a:xfrm>
            <a:off x="8672046" y="245581"/>
            <a:ext cx="228825" cy="4652346"/>
            <a:chOff x="8672046" y="245581"/>
            <a:chExt cx="228825" cy="4652346"/>
          </a:xfrm>
        </p:grpSpPr>
        <p:grpSp>
          <p:nvGrpSpPr>
            <p:cNvPr id="3859" name="Google Shape;3859;p171"/>
            <p:cNvGrpSpPr/>
            <p:nvPr/>
          </p:nvGrpSpPr>
          <p:grpSpPr>
            <a:xfrm>
              <a:off x="8672046" y="245581"/>
              <a:ext cx="228825" cy="228825"/>
              <a:chOff x="3023950" y="3689950"/>
              <a:chExt cx="316100" cy="316100"/>
            </a:xfrm>
          </p:grpSpPr>
          <p:sp>
            <p:nvSpPr>
              <p:cNvPr id="3860" name="Google Shape;3860;p17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17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17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3" name="Google Shape;3863;p171"/>
            <p:cNvGrpSpPr/>
            <p:nvPr/>
          </p:nvGrpSpPr>
          <p:grpSpPr>
            <a:xfrm>
              <a:off x="8672046" y="4669071"/>
              <a:ext cx="228825" cy="228856"/>
              <a:chOff x="3023950" y="3689950"/>
              <a:chExt cx="316100" cy="316100"/>
            </a:xfrm>
          </p:grpSpPr>
          <p:sp>
            <p:nvSpPr>
              <p:cNvPr id="3864" name="Google Shape;3864;p17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17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17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67" name="Shape 3867"/>
        <p:cNvGrpSpPr/>
        <p:nvPr/>
      </p:nvGrpSpPr>
      <p:grpSpPr>
        <a:xfrm>
          <a:off x="0" y="0"/>
          <a:ext cx="0" cy="0"/>
          <a:chOff x="0" y="0"/>
          <a:chExt cx="0" cy="0"/>
        </a:xfrm>
      </p:grpSpPr>
      <p:grpSp>
        <p:nvGrpSpPr>
          <p:cNvPr id="3868" name="Google Shape;3868;p172"/>
          <p:cNvGrpSpPr/>
          <p:nvPr/>
        </p:nvGrpSpPr>
        <p:grpSpPr>
          <a:xfrm>
            <a:off x="8669664" y="245588"/>
            <a:ext cx="228825" cy="228825"/>
            <a:chOff x="3023950" y="3689950"/>
            <a:chExt cx="316100" cy="316100"/>
          </a:xfrm>
        </p:grpSpPr>
        <p:sp>
          <p:nvSpPr>
            <p:cNvPr id="3869" name="Google Shape;3869;p17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17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17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2" name="Google Shape;3872;p172"/>
          <p:cNvGrpSpPr/>
          <p:nvPr/>
        </p:nvGrpSpPr>
        <p:grpSpPr>
          <a:xfrm>
            <a:off x="245739" y="245588"/>
            <a:ext cx="228825" cy="228825"/>
            <a:chOff x="3023950" y="3689950"/>
            <a:chExt cx="316100" cy="316100"/>
          </a:xfrm>
        </p:grpSpPr>
        <p:sp>
          <p:nvSpPr>
            <p:cNvPr id="3873" name="Google Shape;3873;p17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17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17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6" name="Google Shape;3876;p172"/>
          <p:cNvGrpSpPr/>
          <p:nvPr/>
        </p:nvGrpSpPr>
        <p:grpSpPr>
          <a:xfrm>
            <a:off x="245739" y="4669065"/>
            <a:ext cx="228825" cy="228856"/>
            <a:chOff x="3023950" y="3689950"/>
            <a:chExt cx="316100" cy="316100"/>
          </a:xfrm>
        </p:grpSpPr>
        <p:sp>
          <p:nvSpPr>
            <p:cNvPr id="3877" name="Google Shape;3877;p17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17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17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0" name="Google Shape;3880;p172"/>
          <p:cNvGrpSpPr/>
          <p:nvPr/>
        </p:nvGrpSpPr>
        <p:grpSpPr>
          <a:xfrm>
            <a:off x="4672726" y="1648692"/>
            <a:ext cx="4108323" cy="3132999"/>
            <a:chOff x="5614975" y="2571738"/>
            <a:chExt cx="2725075" cy="2078413"/>
          </a:xfrm>
        </p:grpSpPr>
        <p:grpSp>
          <p:nvGrpSpPr>
            <p:cNvPr id="3881" name="Google Shape;3881;p172"/>
            <p:cNvGrpSpPr/>
            <p:nvPr/>
          </p:nvGrpSpPr>
          <p:grpSpPr>
            <a:xfrm>
              <a:off x="8301900" y="2571738"/>
              <a:ext cx="38150" cy="1997125"/>
              <a:chOff x="8301900" y="2571738"/>
              <a:chExt cx="38150" cy="1997125"/>
            </a:xfrm>
          </p:grpSpPr>
          <p:sp>
            <p:nvSpPr>
              <p:cNvPr id="3882" name="Google Shape;3882;p172"/>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172"/>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172"/>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172"/>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172"/>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172"/>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172"/>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172"/>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172"/>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172"/>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172"/>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172"/>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4" name="Google Shape;3894;p172"/>
            <p:cNvGrpSpPr/>
            <p:nvPr/>
          </p:nvGrpSpPr>
          <p:grpSpPr>
            <a:xfrm>
              <a:off x="5614975" y="4609225"/>
              <a:ext cx="2597125" cy="40925"/>
              <a:chOff x="5614975" y="4609225"/>
              <a:chExt cx="2597125" cy="40925"/>
            </a:xfrm>
          </p:grpSpPr>
          <p:sp>
            <p:nvSpPr>
              <p:cNvPr id="3895" name="Google Shape;3895;p172"/>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172"/>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172"/>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172"/>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172"/>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172"/>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172"/>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172"/>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172"/>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172"/>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172"/>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172"/>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907" name="Google Shape;3907;p172"/>
          <p:cNvSpPr txBox="1"/>
          <p:nvPr>
            <p:ph hasCustomPrompt="1" type="title"/>
          </p:nvPr>
        </p:nvSpPr>
        <p:spPr>
          <a:xfrm>
            <a:off x="4064725" y="1001700"/>
            <a:ext cx="1270200" cy="11103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908" name="Google Shape;3908;p172"/>
          <p:cNvSpPr txBox="1"/>
          <p:nvPr>
            <p:ph idx="2" type="title"/>
          </p:nvPr>
        </p:nvSpPr>
        <p:spPr>
          <a:xfrm>
            <a:off x="4064725" y="2285700"/>
            <a:ext cx="4359300" cy="7446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909" name="Google Shape;3909;p172"/>
          <p:cNvSpPr txBox="1"/>
          <p:nvPr>
            <p:ph idx="1" type="subTitle"/>
          </p:nvPr>
        </p:nvSpPr>
        <p:spPr>
          <a:xfrm>
            <a:off x="4064725" y="3266100"/>
            <a:ext cx="43593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910" name="Shape 3910"/>
        <p:cNvGrpSpPr/>
        <p:nvPr/>
      </p:nvGrpSpPr>
      <p:grpSpPr>
        <a:xfrm>
          <a:off x="0" y="0"/>
          <a:ext cx="0" cy="0"/>
          <a:chOff x="0" y="0"/>
          <a:chExt cx="0" cy="0"/>
        </a:xfrm>
      </p:grpSpPr>
      <p:grpSp>
        <p:nvGrpSpPr>
          <p:cNvPr id="3911" name="Google Shape;3911;p173"/>
          <p:cNvGrpSpPr/>
          <p:nvPr/>
        </p:nvGrpSpPr>
        <p:grpSpPr>
          <a:xfrm>
            <a:off x="4623226" y="329155"/>
            <a:ext cx="4189623" cy="3267308"/>
            <a:chOff x="4623226" y="329155"/>
            <a:chExt cx="4189623" cy="3267308"/>
          </a:xfrm>
        </p:grpSpPr>
        <p:grpSp>
          <p:nvGrpSpPr>
            <p:cNvPr id="3912" name="Google Shape;3912;p173"/>
            <p:cNvGrpSpPr/>
            <p:nvPr/>
          </p:nvGrpSpPr>
          <p:grpSpPr>
            <a:xfrm>
              <a:off x="8755334" y="585997"/>
              <a:ext cx="57515" cy="3010466"/>
              <a:chOff x="8301900" y="2571738"/>
              <a:chExt cx="38150" cy="1997125"/>
            </a:xfrm>
          </p:grpSpPr>
          <p:sp>
            <p:nvSpPr>
              <p:cNvPr id="3913" name="Google Shape;3913;p173"/>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173"/>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173"/>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173"/>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173"/>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173"/>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173"/>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173"/>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173"/>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173"/>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173"/>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173"/>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5" name="Google Shape;3925;p173"/>
            <p:cNvGrpSpPr/>
            <p:nvPr/>
          </p:nvGrpSpPr>
          <p:grpSpPr>
            <a:xfrm>
              <a:off x="4623226" y="329155"/>
              <a:ext cx="3915426" cy="61690"/>
              <a:chOff x="5614975" y="4609225"/>
              <a:chExt cx="2597125" cy="40925"/>
            </a:xfrm>
          </p:grpSpPr>
          <p:sp>
            <p:nvSpPr>
              <p:cNvPr id="3926" name="Google Shape;3926;p173"/>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173"/>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173"/>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173"/>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173"/>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173"/>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173"/>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173"/>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173"/>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173"/>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173"/>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173"/>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938" name="Google Shape;3938;p173"/>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939" name="Google Shape;3939;p173"/>
          <p:cNvSpPr txBox="1"/>
          <p:nvPr>
            <p:ph idx="1" type="body"/>
          </p:nvPr>
        </p:nvSpPr>
        <p:spPr>
          <a:xfrm>
            <a:off x="720000" y="1225625"/>
            <a:ext cx="7704000" cy="3378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AutoNum type="arabicPeriod"/>
              <a:defRPr sz="1100"/>
            </a:lvl1pPr>
            <a:lvl2pPr indent="-317500" lvl="1" marL="914400" rtl="0">
              <a:spcBef>
                <a:spcPts val="0"/>
              </a:spcBef>
              <a:spcAft>
                <a:spcPts val="0"/>
              </a:spcAft>
              <a:buSzPts val="1400"/>
              <a:buAutoNum type="alphaLcPeriod"/>
              <a:defRPr/>
            </a:lvl2pPr>
            <a:lvl3pPr indent="-317500" lvl="2" marL="1371600" rtl="0">
              <a:spcBef>
                <a:spcPts val="0"/>
              </a:spcBef>
              <a:spcAft>
                <a:spcPts val="0"/>
              </a:spcAft>
              <a:buSzPts val="1400"/>
              <a:buAutoNum type="romanLcPeriod"/>
              <a:defRPr/>
            </a:lvl3pPr>
            <a:lvl4pPr indent="-317500" lvl="3" marL="1828800" rtl="0">
              <a:spcBef>
                <a:spcPts val="0"/>
              </a:spcBef>
              <a:spcAft>
                <a:spcPts val="0"/>
              </a:spcAft>
              <a:buSzPts val="1400"/>
              <a:buAutoNum type="arabicPeriod"/>
              <a:defRPr/>
            </a:lvl4pPr>
            <a:lvl5pPr indent="-317500" lvl="4" marL="2286000" rtl="0">
              <a:spcBef>
                <a:spcPts val="0"/>
              </a:spcBef>
              <a:spcAft>
                <a:spcPts val="0"/>
              </a:spcAft>
              <a:buSzPts val="1400"/>
              <a:buAutoNum type="alphaLcPeriod"/>
              <a:defRPr/>
            </a:lvl5pPr>
            <a:lvl6pPr indent="-317500" lvl="5" marL="2743200" rtl="0">
              <a:spcBef>
                <a:spcPts val="0"/>
              </a:spcBef>
              <a:spcAft>
                <a:spcPts val="0"/>
              </a:spcAft>
              <a:buSzPts val="1400"/>
              <a:buAutoNum type="romanLcPeriod"/>
              <a:defRPr/>
            </a:lvl6pPr>
            <a:lvl7pPr indent="-317500" lvl="6" marL="3200400" rtl="0">
              <a:spcBef>
                <a:spcPts val="0"/>
              </a:spcBef>
              <a:spcAft>
                <a:spcPts val="0"/>
              </a:spcAft>
              <a:buSzPts val="1400"/>
              <a:buAutoNum type="arabicPeriod"/>
              <a:defRPr/>
            </a:lvl7pPr>
            <a:lvl8pPr indent="-317500" lvl="7" marL="3657600" rtl="0">
              <a:spcBef>
                <a:spcPts val="0"/>
              </a:spcBef>
              <a:spcAft>
                <a:spcPts val="0"/>
              </a:spcAft>
              <a:buSzPts val="1400"/>
              <a:buAutoNum type="alphaLcPeriod"/>
              <a:defRPr/>
            </a:lvl8pPr>
            <a:lvl9pPr indent="-317500" lvl="8" marL="4114800" rtl="0">
              <a:spcBef>
                <a:spcPts val="0"/>
              </a:spcBef>
              <a:spcAft>
                <a:spcPts val="0"/>
              </a:spcAft>
              <a:buSzPts val="1400"/>
              <a:buAutoNum type="romanLcPeriod"/>
              <a:defRPr/>
            </a:lvl9pPr>
          </a:lstStyle>
          <a:p/>
        </p:txBody>
      </p:sp>
      <p:grpSp>
        <p:nvGrpSpPr>
          <p:cNvPr id="3940" name="Google Shape;3940;p173"/>
          <p:cNvGrpSpPr/>
          <p:nvPr/>
        </p:nvGrpSpPr>
        <p:grpSpPr>
          <a:xfrm>
            <a:off x="8669664" y="245588"/>
            <a:ext cx="228825" cy="228825"/>
            <a:chOff x="3023950" y="3689950"/>
            <a:chExt cx="316100" cy="316100"/>
          </a:xfrm>
        </p:grpSpPr>
        <p:sp>
          <p:nvSpPr>
            <p:cNvPr id="3941" name="Google Shape;3941;p17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17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17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4" name="Google Shape;3944;p173"/>
          <p:cNvGrpSpPr/>
          <p:nvPr/>
        </p:nvGrpSpPr>
        <p:grpSpPr>
          <a:xfrm>
            <a:off x="8669427" y="4669065"/>
            <a:ext cx="228825" cy="228856"/>
            <a:chOff x="3023950" y="3689950"/>
            <a:chExt cx="316100" cy="316100"/>
          </a:xfrm>
        </p:grpSpPr>
        <p:sp>
          <p:nvSpPr>
            <p:cNvPr id="3945" name="Google Shape;3945;p17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17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17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8" name="Google Shape;3948;p173"/>
          <p:cNvGrpSpPr/>
          <p:nvPr/>
        </p:nvGrpSpPr>
        <p:grpSpPr>
          <a:xfrm>
            <a:off x="245739" y="245588"/>
            <a:ext cx="228825" cy="228825"/>
            <a:chOff x="3023950" y="3689950"/>
            <a:chExt cx="316100" cy="316100"/>
          </a:xfrm>
        </p:grpSpPr>
        <p:sp>
          <p:nvSpPr>
            <p:cNvPr id="3949" name="Google Shape;3949;p17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17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17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2" name="Google Shape;3952;p173"/>
          <p:cNvGrpSpPr/>
          <p:nvPr/>
        </p:nvGrpSpPr>
        <p:grpSpPr>
          <a:xfrm>
            <a:off x="245752" y="4669065"/>
            <a:ext cx="228825" cy="228856"/>
            <a:chOff x="3023950" y="3689950"/>
            <a:chExt cx="316100" cy="316100"/>
          </a:xfrm>
        </p:grpSpPr>
        <p:sp>
          <p:nvSpPr>
            <p:cNvPr id="3953" name="Google Shape;3953;p17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17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17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56" name="Shape 3956"/>
        <p:cNvGrpSpPr/>
        <p:nvPr/>
      </p:nvGrpSpPr>
      <p:grpSpPr>
        <a:xfrm>
          <a:off x="0" y="0"/>
          <a:ext cx="0" cy="0"/>
          <a:chOff x="0" y="0"/>
          <a:chExt cx="0" cy="0"/>
        </a:xfrm>
      </p:grpSpPr>
      <p:grpSp>
        <p:nvGrpSpPr>
          <p:cNvPr id="3957" name="Google Shape;3957;p174"/>
          <p:cNvGrpSpPr/>
          <p:nvPr/>
        </p:nvGrpSpPr>
        <p:grpSpPr>
          <a:xfrm>
            <a:off x="8669664" y="245588"/>
            <a:ext cx="228825" cy="228825"/>
            <a:chOff x="3023950" y="3689950"/>
            <a:chExt cx="316100" cy="316100"/>
          </a:xfrm>
        </p:grpSpPr>
        <p:sp>
          <p:nvSpPr>
            <p:cNvPr id="3958" name="Google Shape;3958;p17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17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17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1" name="Google Shape;3961;p174"/>
          <p:cNvGrpSpPr/>
          <p:nvPr/>
        </p:nvGrpSpPr>
        <p:grpSpPr>
          <a:xfrm>
            <a:off x="8669427" y="4669065"/>
            <a:ext cx="228825" cy="228856"/>
            <a:chOff x="3023950" y="3689950"/>
            <a:chExt cx="316100" cy="316100"/>
          </a:xfrm>
        </p:grpSpPr>
        <p:sp>
          <p:nvSpPr>
            <p:cNvPr id="3962" name="Google Shape;3962;p17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17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17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5" name="Google Shape;3965;p174"/>
          <p:cNvGrpSpPr/>
          <p:nvPr/>
        </p:nvGrpSpPr>
        <p:grpSpPr>
          <a:xfrm>
            <a:off x="245739" y="245588"/>
            <a:ext cx="228825" cy="228825"/>
            <a:chOff x="3023950" y="3689950"/>
            <a:chExt cx="316100" cy="316100"/>
          </a:xfrm>
        </p:grpSpPr>
        <p:sp>
          <p:nvSpPr>
            <p:cNvPr id="3966" name="Google Shape;3966;p17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17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17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9" name="Google Shape;3969;p174"/>
          <p:cNvGrpSpPr/>
          <p:nvPr/>
        </p:nvGrpSpPr>
        <p:grpSpPr>
          <a:xfrm>
            <a:off x="245752" y="4669065"/>
            <a:ext cx="228825" cy="228856"/>
            <a:chOff x="3023950" y="3689950"/>
            <a:chExt cx="316100" cy="316100"/>
          </a:xfrm>
        </p:grpSpPr>
        <p:sp>
          <p:nvSpPr>
            <p:cNvPr id="3970" name="Google Shape;3970;p17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17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17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73" name="Google Shape;3973;p174"/>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974" name="Google Shape;3974;p174"/>
          <p:cNvSpPr txBox="1"/>
          <p:nvPr>
            <p:ph idx="1" type="subTitle"/>
          </p:nvPr>
        </p:nvSpPr>
        <p:spPr>
          <a:xfrm>
            <a:off x="567600" y="2042525"/>
            <a:ext cx="2696700" cy="371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2000"/>
              <a:buFont typeface="Teko"/>
              <a:buNone/>
              <a:defRPr sz="2000">
                <a:latin typeface="Teko"/>
                <a:ea typeface="Teko"/>
                <a:cs typeface="Teko"/>
                <a:sym typeface="Teko"/>
              </a:defRPr>
            </a:lvl2pPr>
            <a:lvl3pPr lvl="2" rtl="0">
              <a:spcBef>
                <a:spcPts val="0"/>
              </a:spcBef>
              <a:spcAft>
                <a:spcPts val="0"/>
              </a:spcAft>
              <a:buSzPts val="2000"/>
              <a:buFont typeface="Teko"/>
              <a:buNone/>
              <a:defRPr sz="2000">
                <a:latin typeface="Teko"/>
                <a:ea typeface="Teko"/>
                <a:cs typeface="Teko"/>
                <a:sym typeface="Teko"/>
              </a:defRPr>
            </a:lvl3pPr>
            <a:lvl4pPr lvl="3" rtl="0">
              <a:spcBef>
                <a:spcPts val="0"/>
              </a:spcBef>
              <a:spcAft>
                <a:spcPts val="0"/>
              </a:spcAft>
              <a:buSzPts val="2000"/>
              <a:buFont typeface="Teko"/>
              <a:buNone/>
              <a:defRPr sz="2000">
                <a:latin typeface="Teko"/>
                <a:ea typeface="Teko"/>
                <a:cs typeface="Teko"/>
                <a:sym typeface="Teko"/>
              </a:defRPr>
            </a:lvl4pPr>
            <a:lvl5pPr lvl="4" rtl="0">
              <a:spcBef>
                <a:spcPts val="0"/>
              </a:spcBef>
              <a:spcAft>
                <a:spcPts val="0"/>
              </a:spcAft>
              <a:buSzPts val="2000"/>
              <a:buFont typeface="Teko"/>
              <a:buNone/>
              <a:defRPr sz="2000">
                <a:latin typeface="Teko"/>
                <a:ea typeface="Teko"/>
                <a:cs typeface="Teko"/>
                <a:sym typeface="Teko"/>
              </a:defRPr>
            </a:lvl5pPr>
            <a:lvl6pPr lvl="5" rtl="0">
              <a:spcBef>
                <a:spcPts val="0"/>
              </a:spcBef>
              <a:spcAft>
                <a:spcPts val="0"/>
              </a:spcAft>
              <a:buSzPts val="2000"/>
              <a:buFont typeface="Teko"/>
              <a:buNone/>
              <a:defRPr sz="2000">
                <a:latin typeface="Teko"/>
                <a:ea typeface="Teko"/>
                <a:cs typeface="Teko"/>
                <a:sym typeface="Teko"/>
              </a:defRPr>
            </a:lvl6pPr>
            <a:lvl7pPr lvl="6" rtl="0">
              <a:spcBef>
                <a:spcPts val="0"/>
              </a:spcBef>
              <a:spcAft>
                <a:spcPts val="0"/>
              </a:spcAft>
              <a:buSzPts val="2000"/>
              <a:buFont typeface="Teko"/>
              <a:buNone/>
              <a:defRPr sz="2000">
                <a:latin typeface="Teko"/>
                <a:ea typeface="Teko"/>
                <a:cs typeface="Teko"/>
                <a:sym typeface="Teko"/>
              </a:defRPr>
            </a:lvl7pPr>
            <a:lvl8pPr lvl="7" rtl="0">
              <a:spcBef>
                <a:spcPts val="0"/>
              </a:spcBef>
              <a:spcAft>
                <a:spcPts val="0"/>
              </a:spcAft>
              <a:buSzPts val="2000"/>
              <a:buFont typeface="Teko"/>
              <a:buNone/>
              <a:defRPr sz="2000">
                <a:latin typeface="Teko"/>
                <a:ea typeface="Teko"/>
                <a:cs typeface="Teko"/>
                <a:sym typeface="Teko"/>
              </a:defRPr>
            </a:lvl8pPr>
            <a:lvl9pPr lvl="8" rtl="0">
              <a:spcBef>
                <a:spcPts val="0"/>
              </a:spcBef>
              <a:spcAft>
                <a:spcPts val="0"/>
              </a:spcAft>
              <a:buSzPts val="2000"/>
              <a:buFont typeface="Teko"/>
              <a:buNone/>
              <a:defRPr sz="2000">
                <a:latin typeface="Teko"/>
                <a:ea typeface="Teko"/>
                <a:cs typeface="Teko"/>
                <a:sym typeface="Teko"/>
              </a:defRPr>
            </a:lvl9pPr>
          </a:lstStyle>
          <a:p/>
        </p:txBody>
      </p:sp>
      <p:sp>
        <p:nvSpPr>
          <p:cNvPr id="3975" name="Google Shape;3975;p174"/>
          <p:cNvSpPr txBox="1"/>
          <p:nvPr>
            <p:ph idx="2" type="subTitle"/>
          </p:nvPr>
        </p:nvSpPr>
        <p:spPr>
          <a:xfrm>
            <a:off x="5879700" y="2042525"/>
            <a:ext cx="2696700" cy="371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2000"/>
              <a:buFont typeface="Teko"/>
              <a:buNone/>
              <a:defRPr sz="2000">
                <a:latin typeface="Teko"/>
                <a:ea typeface="Teko"/>
                <a:cs typeface="Teko"/>
                <a:sym typeface="Teko"/>
              </a:defRPr>
            </a:lvl2pPr>
            <a:lvl3pPr lvl="2" rtl="0">
              <a:spcBef>
                <a:spcPts val="0"/>
              </a:spcBef>
              <a:spcAft>
                <a:spcPts val="0"/>
              </a:spcAft>
              <a:buSzPts val="2000"/>
              <a:buFont typeface="Teko"/>
              <a:buNone/>
              <a:defRPr sz="2000">
                <a:latin typeface="Teko"/>
                <a:ea typeface="Teko"/>
                <a:cs typeface="Teko"/>
                <a:sym typeface="Teko"/>
              </a:defRPr>
            </a:lvl3pPr>
            <a:lvl4pPr lvl="3" rtl="0">
              <a:spcBef>
                <a:spcPts val="0"/>
              </a:spcBef>
              <a:spcAft>
                <a:spcPts val="0"/>
              </a:spcAft>
              <a:buSzPts val="2000"/>
              <a:buFont typeface="Teko"/>
              <a:buNone/>
              <a:defRPr sz="2000">
                <a:latin typeface="Teko"/>
                <a:ea typeface="Teko"/>
                <a:cs typeface="Teko"/>
                <a:sym typeface="Teko"/>
              </a:defRPr>
            </a:lvl4pPr>
            <a:lvl5pPr lvl="4" rtl="0">
              <a:spcBef>
                <a:spcPts val="0"/>
              </a:spcBef>
              <a:spcAft>
                <a:spcPts val="0"/>
              </a:spcAft>
              <a:buSzPts val="2000"/>
              <a:buFont typeface="Teko"/>
              <a:buNone/>
              <a:defRPr sz="2000">
                <a:latin typeface="Teko"/>
                <a:ea typeface="Teko"/>
                <a:cs typeface="Teko"/>
                <a:sym typeface="Teko"/>
              </a:defRPr>
            </a:lvl5pPr>
            <a:lvl6pPr lvl="5" rtl="0">
              <a:spcBef>
                <a:spcPts val="0"/>
              </a:spcBef>
              <a:spcAft>
                <a:spcPts val="0"/>
              </a:spcAft>
              <a:buSzPts val="2000"/>
              <a:buFont typeface="Teko"/>
              <a:buNone/>
              <a:defRPr sz="2000">
                <a:latin typeface="Teko"/>
                <a:ea typeface="Teko"/>
                <a:cs typeface="Teko"/>
                <a:sym typeface="Teko"/>
              </a:defRPr>
            </a:lvl6pPr>
            <a:lvl7pPr lvl="6" rtl="0">
              <a:spcBef>
                <a:spcPts val="0"/>
              </a:spcBef>
              <a:spcAft>
                <a:spcPts val="0"/>
              </a:spcAft>
              <a:buSzPts val="2000"/>
              <a:buFont typeface="Teko"/>
              <a:buNone/>
              <a:defRPr sz="2000">
                <a:latin typeface="Teko"/>
                <a:ea typeface="Teko"/>
                <a:cs typeface="Teko"/>
                <a:sym typeface="Teko"/>
              </a:defRPr>
            </a:lvl7pPr>
            <a:lvl8pPr lvl="7" rtl="0">
              <a:spcBef>
                <a:spcPts val="0"/>
              </a:spcBef>
              <a:spcAft>
                <a:spcPts val="0"/>
              </a:spcAft>
              <a:buSzPts val="2000"/>
              <a:buFont typeface="Teko"/>
              <a:buNone/>
              <a:defRPr sz="2000">
                <a:latin typeface="Teko"/>
                <a:ea typeface="Teko"/>
                <a:cs typeface="Teko"/>
                <a:sym typeface="Teko"/>
              </a:defRPr>
            </a:lvl8pPr>
            <a:lvl9pPr lvl="8" rtl="0">
              <a:spcBef>
                <a:spcPts val="0"/>
              </a:spcBef>
              <a:spcAft>
                <a:spcPts val="0"/>
              </a:spcAft>
              <a:buSzPts val="2000"/>
              <a:buFont typeface="Teko"/>
              <a:buNone/>
              <a:defRPr sz="2000">
                <a:latin typeface="Teko"/>
                <a:ea typeface="Teko"/>
                <a:cs typeface="Teko"/>
                <a:sym typeface="Teko"/>
              </a:defRPr>
            </a:lvl9pPr>
          </a:lstStyle>
          <a:p/>
        </p:txBody>
      </p:sp>
      <p:sp>
        <p:nvSpPr>
          <p:cNvPr id="3976" name="Google Shape;3976;p174"/>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3977" name="Google Shape;3977;p174"/>
          <p:cNvSpPr txBox="1"/>
          <p:nvPr>
            <p:ph idx="3" type="subTitle"/>
          </p:nvPr>
        </p:nvSpPr>
        <p:spPr>
          <a:xfrm>
            <a:off x="571500" y="2409825"/>
            <a:ext cx="2696700" cy="1343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78" name="Google Shape;3978;p174"/>
          <p:cNvSpPr txBox="1"/>
          <p:nvPr>
            <p:ph idx="4" type="subTitle"/>
          </p:nvPr>
        </p:nvSpPr>
        <p:spPr>
          <a:xfrm>
            <a:off x="5875800" y="2409825"/>
            <a:ext cx="2696700" cy="1343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19"/>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01" name="Google Shape;201;p19"/>
          <p:cNvGrpSpPr/>
          <p:nvPr/>
        </p:nvGrpSpPr>
        <p:grpSpPr>
          <a:xfrm>
            <a:off x="8669664" y="245588"/>
            <a:ext cx="228825" cy="228825"/>
            <a:chOff x="3023950" y="3689950"/>
            <a:chExt cx="316100" cy="316100"/>
          </a:xfrm>
        </p:grpSpPr>
        <p:sp>
          <p:nvSpPr>
            <p:cNvPr id="202" name="Google Shape;202;p1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 name="Google Shape;205;p19"/>
          <p:cNvGrpSpPr/>
          <p:nvPr/>
        </p:nvGrpSpPr>
        <p:grpSpPr>
          <a:xfrm>
            <a:off x="8669427" y="4669065"/>
            <a:ext cx="228825" cy="228856"/>
            <a:chOff x="3023950" y="3689950"/>
            <a:chExt cx="316100" cy="316100"/>
          </a:xfrm>
        </p:grpSpPr>
        <p:sp>
          <p:nvSpPr>
            <p:cNvPr id="206" name="Google Shape;206;p1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 name="Google Shape;209;p19"/>
          <p:cNvGrpSpPr/>
          <p:nvPr/>
        </p:nvGrpSpPr>
        <p:grpSpPr>
          <a:xfrm>
            <a:off x="245739" y="245588"/>
            <a:ext cx="228825" cy="228825"/>
            <a:chOff x="3023950" y="3689950"/>
            <a:chExt cx="316100" cy="316100"/>
          </a:xfrm>
        </p:grpSpPr>
        <p:sp>
          <p:nvSpPr>
            <p:cNvPr id="210" name="Google Shape;210;p1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9"/>
          <p:cNvGrpSpPr/>
          <p:nvPr/>
        </p:nvGrpSpPr>
        <p:grpSpPr>
          <a:xfrm>
            <a:off x="245752" y="4669065"/>
            <a:ext cx="228825" cy="228856"/>
            <a:chOff x="3023950" y="3689950"/>
            <a:chExt cx="316100" cy="316100"/>
          </a:xfrm>
        </p:grpSpPr>
        <p:sp>
          <p:nvSpPr>
            <p:cNvPr id="214" name="Google Shape;214;p1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 name="Google Shape;217;p19"/>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79" name="Shape 3979"/>
        <p:cNvGrpSpPr/>
        <p:nvPr/>
      </p:nvGrpSpPr>
      <p:grpSpPr>
        <a:xfrm>
          <a:off x="0" y="0"/>
          <a:ext cx="0" cy="0"/>
          <a:chOff x="0" y="0"/>
          <a:chExt cx="0" cy="0"/>
        </a:xfrm>
      </p:grpSpPr>
      <p:sp>
        <p:nvSpPr>
          <p:cNvPr id="3980" name="Google Shape;3980;p175"/>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981" name="Google Shape;3981;p175"/>
          <p:cNvGrpSpPr/>
          <p:nvPr/>
        </p:nvGrpSpPr>
        <p:grpSpPr>
          <a:xfrm>
            <a:off x="8669664" y="245588"/>
            <a:ext cx="228825" cy="228825"/>
            <a:chOff x="3023950" y="3689950"/>
            <a:chExt cx="316100" cy="316100"/>
          </a:xfrm>
        </p:grpSpPr>
        <p:sp>
          <p:nvSpPr>
            <p:cNvPr id="3982" name="Google Shape;3982;p17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17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17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5" name="Google Shape;3985;p175"/>
          <p:cNvGrpSpPr/>
          <p:nvPr/>
        </p:nvGrpSpPr>
        <p:grpSpPr>
          <a:xfrm>
            <a:off x="8669427" y="4669065"/>
            <a:ext cx="228825" cy="228856"/>
            <a:chOff x="3023950" y="3689950"/>
            <a:chExt cx="316100" cy="316100"/>
          </a:xfrm>
        </p:grpSpPr>
        <p:sp>
          <p:nvSpPr>
            <p:cNvPr id="3986" name="Google Shape;3986;p17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17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17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9" name="Google Shape;3989;p175"/>
          <p:cNvGrpSpPr/>
          <p:nvPr/>
        </p:nvGrpSpPr>
        <p:grpSpPr>
          <a:xfrm>
            <a:off x="245739" y="245588"/>
            <a:ext cx="228825" cy="228825"/>
            <a:chOff x="3023950" y="3689950"/>
            <a:chExt cx="316100" cy="316100"/>
          </a:xfrm>
        </p:grpSpPr>
        <p:sp>
          <p:nvSpPr>
            <p:cNvPr id="3990" name="Google Shape;3990;p17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17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17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3" name="Google Shape;3993;p175"/>
          <p:cNvGrpSpPr/>
          <p:nvPr/>
        </p:nvGrpSpPr>
        <p:grpSpPr>
          <a:xfrm>
            <a:off x="245752" y="4669065"/>
            <a:ext cx="228825" cy="228856"/>
            <a:chOff x="3023950" y="3689950"/>
            <a:chExt cx="316100" cy="316100"/>
          </a:xfrm>
        </p:grpSpPr>
        <p:sp>
          <p:nvSpPr>
            <p:cNvPr id="3994" name="Google Shape;3994;p17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17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17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97" name="Google Shape;3997;p175"/>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98" name="Shape 3998"/>
        <p:cNvGrpSpPr/>
        <p:nvPr/>
      </p:nvGrpSpPr>
      <p:grpSpPr>
        <a:xfrm>
          <a:off x="0" y="0"/>
          <a:ext cx="0" cy="0"/>
          <a:chOff x="0" y="0"/>
          <a:chExt cx="0" cy="0"/>
        </a:xfrm>
      </p:grpSpPr>
      <p:grpSp>
        <p:nvGrpSpPr>
          <p:cNvPr id="3999" name="Google Shape;3999;p176"/>
          <p:cNvGrpSpPr/>
          <p:nvPr/>
        </p:nvGrpSpPr>
        <p:grpSpPr>
          <a:xfrm>
            <a:off x="8669664" y="245588"/>
            <a:ext cx="228825" cy="228825"/>
            <a:chOff x="3023950" y="3689950"/>
            <a:chExt cx="316100" cy="316100"/>
          </a:xfrm>
        </p:grpSpPr>
        <p:sp>
          <p:nvSpPr>
            <p:cNvPr id="4000" name="Google Shape;4000;p17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17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17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03" name="Google Shape;4003;p176"/>
          <p:cNvGrpSpPr/>
          <p:nvPr/>
        </p:nvGrpSpPr>
        <p:grpSpPr>
          <a:xfrm>
            <a:off x="245752" y="4669065"/>
            <a:ext cx="228825" cy="228856"/>
            <a:chOff x="3023950" y="3689950"/>
            <a:chExt cx="316100" cy="316100"/>
          </a:xfrm>
        </p:grpSpPr>
        <p:sp>
          <p:nvSpPr>
            <p:cNvPr id="4004" name="Google Shape;4004;p17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17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17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7" name="Google Shape;4007;p176"/>
          <p:cNvSpPr txBox="1"/>
          <p:nvPr>
            <p:ph type="title"/>
          </p:nvPr>
        </p:nvSpPr>
        <p:spPr>
          <a:xfrm>
            <a:off x="4809375" y="1324550"/>
            <a:ext cx="3614700" cy="8559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08" name="Google Shape;4008;p176"/>
          <p:cNvSpPr txBox="1"/>
          <p:nvPr>
            <p:ph idx="1" type="subTitle"/>
          </p:nvPr>
        </p:nvSpPr>
        <p:spPr>
          <a:xfrm>
            <a:off x="4809375" y="2181400"/>
            <a:ext cx="3614700" cy="1863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09" name="Shape 4009"/>
        <p:cNvGrpSpPr/>
        <p:nvPr/>
      </p:nvGrpSpPr>
      <p:grpSpPr>
        <a:xfrm>
          <a:off x="0" y="0"/>
          <a:ext cx="0" cy="0"/>
          <a:chOff x="0" y="0"/>
          <a:chExt cx="0" cy="0"/>
        </a:xfrm>
      </p:grpSpPr>
      <p:pic>
        <p:nvPicPr>
          <p:cNvPr id="4010" name="Google Shape;4010;p177"/>
          <p:cNvPicPr preferRelativeResize="0"/>
          <p:nvPr/>
        </p:nvPicPr>
        <p:blipFill rotWithShape="1">
          <a:blip r:embed="rId2">
            <a:alphaModFix/>
          </a:blip>
          <a:srcRect b="47924" l="0" r="0" t="0"/>
          <a:stretch/>
        </p:blipFill>
        <p:spPr>
          <a:xfrm>
            <a:off x="4046450" y="-507250"/>
            <a:ext cx="5853175" cy="2286000"/>
          </a:xfrm>
          <a:prstGeom prst="rect">
            <a:avLst/>
          </a:prstGeom>
          <a:noFill/>
          <a:ln>
            <a:noFill/>
          </a:ln>
        </p:spPr>
      </p:pic>
      <p:pic>
        <p:nvPicPr>
          <p:cNvPr id="4011" name="Google Shape;4011;p177"/>
          <p:cNvPicPr preferRelativeResize="0"/>
          <p:nvPr/>
        </p:nvPicPr>
        <p:blipFill rotWithShape="1">
          <a:blip r:embed="rId3">
            <a:alphaModFix/>
          </a:blip>
          <a:srcRect b="0" l="0" r="0" t="56398"/>
          <a:stretch/>
        </p:blipFill>
        <p:spPr>
          <a:xfrm>
            <a:off x="-1609725" y="3276600"/>
            <a:ext cx="6858000" cy="2242625"/>
          </a:xfrm>
          <a:prstGeom prst="rect">
            <a:avLst/>
          </a:prstGeom>
          <a:noFill/>
          <a:ln>
            <a:noFill/>
          </a:ln>
        </p:spPr>
      </p:pic>
      <p:sp>
        <p:nvSpPr>
          <p:cNvPr id="4012" name="Google Shape;4012;p177"/>
          <p:cNvSpPr txBox="1"/>
          <p:nvPr>
            <p:ph type="title"/>
          </p:nvPr>
        </p:nvSpPr>
        <p:spPr>
          <a:xfrm>
            <a:off x="720000" y="1924225"/>
            <a:ext cx="7704000" cy="84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8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4013" name="Google Shape;4013;p177"/>
          <p:cNvSpPr txBox="1"/>
          <p:nvPr>
            <p:ph idx="1" type="subTitle"/>
          </p:nvPr>
        </p:nvSpPr>
        <p:spPr>
          <a:xfrm>
            <a:off x="2501100" y="3084800"/>
            <a:ext cx="4141800" cy="46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014" name="Google Shape;4014;p177"/>
          <p:cNvGrpSpPr/>
          <p:nvPr/>
        </p:nvGrpSpPr>
        <p:grpSpPr>
          <a:xfrm>
            <a:off x="8669664" y="245588"/>
            <a:ext cx="228825" cy="228825"/>
            <a:chOff x="3023950" y="3689950"/>
            <a:chExt cx="316100" cy="316100"/>
          </a:xfrm>
        </p:grpSpPr>
        <p:sp>
          <p:nvSpPr>
            <p:cNvPr id="4015" name="Google Shape;4015;p17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17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17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8" name="Google Shape;4018;p177"/>
          <p:cNvGrpSpPr/>
          <p:nvPr/>
        </p:nvGrpSpPr>
        <p:grpSpPr>
          <a:xfrm>
            <a:off x="8669427" y="4669065"/>
            <a:ext cx="228825" cy="228856"/>
            <a:chOff x="3023950" y="3689950"/>
            <a:chExt cx="316100" cy="316100"/>
          </a:xfrm>
        </p:grpSpPr>
        <p:sp>
          <p:nvSpPr>
            <p:cNvPr id="4019" name="Google Shape;4019;p17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17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17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2" name="Google Shape;4022;p177"/>
          <p:cNvGrpSpPr/>
          <p:nvPr/>
        </p:nvGrpSpPr>
        <p:grpSpPr>
          <a:xfrm>
            <a:off x="245739" y="245588"/>
            <a:ext cx="228825" cy="228825"/>
            <a:chOff x="3023950" y="3689950"/>
            <a:chExt cx="316100" cy="316100"/>
          </a:xfrm>
        </p:grpSpPr>
        <p:sp>
          <p:nvSpPr>
            <p:cNvPr id="4023" name="Google Shape;4023;p17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17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17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6" name="Google Shape;4026;p177"/>
          <p:cNvGrpSpPr/>
          <p:nvPr/>
        </p:nvGrpSpPr>
        <p:grpSpPr>
          <a:xfrm>
            <a:off x="245752" y="4669065"/>
            <a:ext cx="228825" cy="228856"/>
            <a:chOff x="3023950" y="3689950"/>
            <a:chExt cx="316100" cy="316100"/>
          </a:xfrm>
        </p:grpSpPr>
        <p:sp>
          <p:nvSpPr>
            <p:cNvPr id="4027" name="Google Shape;4027;p17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17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17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30" name="Google Shape;4030;p177"/>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31" name="Shape 4031"/>
        <p:cNvGrpSpPr/>
        <p:nvPr/>
      </p:nvGrpSpPr>
      <p:grpSpPr>
        <a:xfrm>
          <a:off x="0" y="0"/>
          <a:ext cx="0" cy="0"/>
          <a:chOff x="0" y="0"/>
          <a:chExt cx="0" cy="0"/>
        </a:xfrm>
      </p:grpSpPr>
      <p:grpSp>
        <p:nvGrpSpPr>
          <p:cNvPr id="4032" name="Google Shape;4032;p178"/>
          <p:cNvGrpSpPr/>
          <p:nvPr/>
        </p:nvGrpSpPr>
        <p:grpSpPr>
          <a:xfrm>
            <a:off x="8669664" y="4669088"/>
            <a:ext cx="228825" cy="228825"/>
            <a:chOff x="3023950" y="3689950"/>
            <a:chExt cx="316100" cy="316100"/>
          </a:xfrm>
        </p:grpSpPr>
        <p:sp>
          <p:nvSpPr>
            <p:cNvPr id="4033" name="Google Shape;4033;p17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17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17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6" name="Google Shape;4036;p178"/>
          <p:cNvGrpSpPr/>
          <p:nvPr/>
        </p:nvGrpSpPr>
        <p:grpSpPr>
          <a:xfrm>
            <a:off x="245739" y="4669088"/>
            <a:ext cx="228825" cy="228825"/>
            <a:chOff x="3023950" y="3689950"/>
            <a:chExt cx="316100" cy="316100"/>
          </a:xfrm>
        </p:grpSpPr>
        <p:sp>
          <p:nvSpPr>
            <p:cNvPr id="4037" name="Google Shape;4037;p17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17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17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40" name="Google Shape;4040;p178"/>
          <p:cNvSpPr txBox="1"/>
          <p:nvPr/>
        </p:nvSpPr>
        <p:spPr>
          <a:xfrm>
            <a:off x="2347175" y="245605"/>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4041" name="Google Shape;4041;p178"/>
          <p:cNvSpPr txBox="1"/>
          <p:nvPr>
            <p:ph type="title"/>
          </p:nvPr>
        </p:nvSpPr>
        <p:spPr>
          <a:xfrm>
            <a:off x="720000" y="1202100"/>
            <a:ext cx="3694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800"/>
              <a:buNone/>
              <a:defRPr sz="3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42" name="Google Shape;4042;p178"/>
          <p:cNvSpPr txBox="1"/>
          <p:nvPr>
            <p:ph idx="1" type="subTitle"/>
          </p:nvPr>
        </p:nvSpPr>
        <p:spPr>
          <a:xfrm>
            <a:off x="720000" y="1957800"/>
            <a:ext cx="3694200" cy="198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43" name="Shape 4043"/>
        <p:cNvGrpSpPr/>
        <p:nvPr/>
      </p:nvGrpSpPr>
      <p:grpSpPr>
        <a:xfrm>
          <a:off x="0" y="0"/>
          <a:ext cx="0" cy="0"/>
          <a:chOff x="0" y="0"/>
          <a:chExt cx="0" cy="0"/>
        </a:xfrm>
      </p:grpSpPr>
      <p:sp>
        <p:nvSpPr>
          <p:cNvPr id="4044" name="Google Shape;4044;p179"/>
          <p:cNvSpPr txBox="1"/>
          <p:nvPr>
            <p:ph idx="1" type="body"/>
          </p:nvPr>
        </p:nvSpPr>
        <p:spPr>
          <a:xfrm>
            <a:off x="873250" y="1551675"/>
            <a:ext cx="7397400" cy="1864500"/>
          </a:xfrm>
          <a:prstGeom prst="rect">
            <a:avLst/>
          </a:prstGeom>
        </p:spPr>
        <p:txBody>
          <a:bodyPr anchorCtr="0" anchor="ctr" bIns="91425" lIns="91425" spcFirstLastPara="1" rIns="91425" wrap="square" tIns="91425">
            <a:noAutofit/>
          </a:bodyPr>
          <a:lstStyle>
            <a:lvl1pPr indent="-228600" lvl="0" marL="457200" rtl="0" algn="ctr">
              <a:lnSpc>
                <a:spcPct val="100000"/>
              </a:lnSpc>
              <a:spcBef>
                <a:spcPts val="0"/>
              </a:spcBef>
              <a:spcAft>
                <a:spcPts val="0"/>
              </a:spcAft>
              <a:buSzPts val="3600"/>
              <a:buFont typeface="Teko"/>
              <a:buNone/>
              <a:defRPr sz="6000">
                <a:latin typeface="Teko"/>
                <a:ea typeface="Teko"/>
                <a:cs typeface="Teko"/>
                <a:sym typeface="Teko"/>
              </a:defRPr>
            </a:lvl1pPr>
          </a:lstStyle>
          <a:p/>
        </p:txBody>
      </p:sp>
      <p:grpSp>
        <p:nvGrpSpPr>
          <p:cNvPr id="4045" name="Google Shape;4045;p179"/>
          <p:cNvGrpSpPr/>
          <p:nvPr/>
        </p:nvGrpSpPr>
        <p:grpSpPr>
          <a:xfrm>
            <a:off x="8669664" y="245588"/>
            <a:ext cx="228825" cy="228825"/>
            <a:chOff x="3023950" y="3689950"/>
            <a:chExt cx="316100" cy="316100"/>
          </a:xfrm>
        </p:grpSpPr>
        <p:sp>
          <p:nvSpPr>
            <p:cNvPr id="4046" name="Google Shape;4046;p17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17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17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9" name="Google Shape;4049;p179"/>
          <p:cNvGrpSpPr/>
          <p:nvPr/>
        </p:nvGrpSpPr>
        <p:grpSpPr>
          <a:xfrm>
            <a:off x="8669427" y="4669065"/>
            <a:ext cx="228825" cy="228856"/>
            <a:chOff x="3023950" y="3689950"/>
            <a:chExt cx="316100" cy="316100"/>
          </a:xfrm>
        </p:grpSpPr>
        <p:sp>
          <p:nvSpPr>
            <p:cNvPr id="4050" name="Google Shape;4050;p17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17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17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3" name="Google Shape;4053;p179"/>
          <p:cNvGrpSpPr/>
          <p:nvPr/>
        </p:nvGrpSpPr>
        <p:grpSpPr>
          <a:xfrm>
            <a:off x="245739" y="245588"/>
            <a:ext cx="228825" cy="228825"/>
            <a:chOff x="3023950" y="3689950"/>
            <a:chExt cx="316100" cy="316100"/>
          </a:xfrm>
        </p:grpSpPr>
        <p:sp>
          <p:nvSpPr>
            <p:cNvPr id="4054" name="Google Shape;4054;p17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17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17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7" name="Google Shape;4057;p179"/>
          <p:cNvGrpSpPr/>
          <p:nvPr/>
        </p:nvGrpSpPr>
        <p:grpSpPr>
          <a:xfrm>
            <a:off x="245752" y="4669065"/>
            <a:ext cx="228825" cy="228856"/>
            <a:chOff x="3023950" y="3689950"/>
            <a:chExt cx="316100" cy="316100"/>
          </a:xfrm>
        </p:grpSpPr>
        <p:sp>
          <p:nvSpPr>
            <p:cNvPr id="4058" name="Google Shape;4058;p17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17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17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61" name="Google Shape;4061;p179"/>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062" name="Shape 4062"/>
        <p:cNvGrpSpPr/>
        <p:nvPr/>
      </p:nvGrpSpPr>
      <p:grpSpPr>
        <a:xfrm>
          <a:off x="0" y="0"/>
          <a:ext cx="0" cy="0"/>
          <a:chOff x="0" y="0"/>
          <a:chExt cx="0" cy="0"/>
        </a:xfrm>
      </p:grpSpPr>
      <p:sp>
        <p:nvSpPr>
          <p:cNvPr id="4063" name="Google Shape;4063;p180"/>
          <p:cNvSpPr txBox="1"/>
          <p:nvPr>
            <p:ph hasCustomPrompt="1" type="title"/>
          </p:nvPr>
        </p:nvSpPr>
        <p:spPr>
          <a:xfrm>
            <a:off x="720000" y="1973100"/>
            <a:ext cx="7704000" cy="115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064" name="Google Shape;4064;p180"/>
          <p:cNvSpPr txBox="1"/>
          <p:nvPr>
            <p:ph idx="1" type="subTitle"/>
          </p:nvPr>
        </p:nvSpPr>
        <p:spPr>
          <a:xfrm>
            <a:off x="1176750" y="3528075"/>
            <a:ext cx="6790500" cy="56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065" name="Google Shape;4065;p180"/>
          <p:cNvGrpSpPr/>
          <p:nvPr/>
        </p:nvGrpSpPr>
        <p:grpSpPr>
          <a:xfrm>
            <a:off x="8669664" y="245588"/>
            <a:ext cx="228825" cy="228825"/>
            <a:chOff x="3023950" y="3689950"/>
            <a:chExt cx="316100" cy="316100"/>
          </a:xfrm>
        </p:grpSpPr>
        <p:sp>
          <p:nvSpPr>
            <p:cNvPr id="4066" name="Google Shape;4066;p18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18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18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69" name="Google Shape;4069;p180"/>
          <p:cNvGrpSpPr/>
          <p:nvPr/>
        </p:nvGrpSpPr>
        <p:grpSpPr>
          <a:xfrm>
            <a:off x="8669427" y="4669065"/>
            <a:ext cx="228825" cy="228856"/>
            <a:chOff x="3023950" y="3689950"/>
            <a:chExt cx="316100" cy="316100"/>
          </a:xfrm>
        </p:grpSpPr>
        <p:sp>
          <p:nvSpPr>
            <p:cNvPr id="4070" name="Google Shape;4070;p18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18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18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3" name="Google Shape;4073;p180"/>
          <p:cNvGrpSpPr/>
          <p:nvPr/>
        </p:nvGrpSpPr>
        <p:grpSpPr>
          <a:xfrm>
            <a:off x="245739" y="245588"/>
            <a:ext cx="228825" cy="228825"/>
            <a:chOff x="3023950" y="3689950"/>
            <a:chExt cx="316100" cy="316100"/>
          </a:xfrm>
        </p:grpSpPr>
        <p:sp>
          <p:nvSpPr>
            <p:cNvPr id="4074" name="Google Shape;4074;p18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18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18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7" name="Google Shape;4077;p180"/>
          <p:cNvGrpSpPr/>
          <p:nvPr/>
        </p:nvGrpSpPr>
        <p:grpSpPr>
          <a:xfrm>
            <a:off x="245752" y="4669065"/>
            <a:ext cx="228825" cy="228856"/>
            <a:chOff x="3023950" y="3689950"/>
            <a:chExt cx="316100" cy="316100"/>
          </a:xfrm>
        </p:grpSpPr>
        <p:sp>
          <p:nvSpPr>
            <p:cNvPr id="4078" name="Google Shape;4078;p18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18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18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81" name="Google Shape;4081;p180"/>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pic>
        <p:nvPicPr>
          <p:cNvPr id="4082" name="Google Shape;4082;p180"/>
          <p:cNvPicPr preferRelativeResize="0"/>
          <p:nvPr/>
        </p:nvPicPr>
        <p:blipFill rotWithShape="1">
          <a:blip r:embed="rId2">
            <a:alphaModFix/>
          </a:blip>
          <a:srcRect b="53187" l="0" r="0" t="0"/>
          <a:stretch/>
        </p:blipFill>
        <p:spPr>
          <a:xfrm>
            <a:off x="720000" y="-762000"/>
            <a:ext cx="6972300" cy="2447924"/>
          </a:xfrm>
          <a:prstGeom prst="rect">
            <a:avLst/>
          </a:prstGeom>
          <a:noFill/>
          <a:ln>
            <a:noFill/>
          </a:ln>
        </p:spPr>
      </p:pic>
      <p:pic>
        <p:nvPicPr>
          <p:cNvPr id="4083" name="Google Shape;4083;p180"/>
          <p:cNvPicPr preferRelativeResize="0"/>
          <p:nvPr/>
        </p:nvPicPr>
        <p:blipFill rotWithShape="1">
          <a:blip r:embed="rId2">
            <a:alphaModFix/>
          </a:blip>
          <a:srcRect b="53187" l="0" r="0" t="0"/>
          <a:stretch/>
        </p:blipFill>
        <p:spPr>
          <a:xfrm flipH="1">
            <a:off x="1176750" y="-863962"/>
            <a:ext cx="6972300" cy="2447924"/>
          </a:xfrm>
          <a:prstGeom prst="rect">
            <a:avLst/>
          </a:prstGeom>
          <a:noFill/>
          <a:ln>
            <a:noFill/>
          </a:ln>
        </p:spPr>
      </p:pic>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4084" name="Shape 4084"/>
        <p:cNvGrpSpPr/>
        <p:nvPr/>
      </p:nvGrpSpPr>
      <p:grpSpPr>
        <a:xfrm>
          <a:off x="0" y="0"/>
          <a:ext cx="0" cy="0"/>
          <a:chOff x="0" y="0"/>
          <a:chExt cx="0" cy="0"/>
        </a:xfrm>
      </p:grpSpPr>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4085" name="Shape 4085"/>
        <p:cNvGrpSpPr/>
        <p:nvPr/>
      </p:nvGrpSpPr>
      <p:grpSpPr>
        <a:xfrm>
          <a:off x="0" y="0"/>
          <a:ext cx="0" cy="0"/>
          <a:chOff x="0" y="0"/>
          <a:chExt cx="0" cy="0"/>
        </a:xfrm>
      </p:grpSpPr>
      <p:sp>
        <p:nvSpPr>
          <p:cNvPr id="4086" name="Google Shape;4086;p182"/>
          <p:cNvSpPr txBox="1"/>
          <p:nvPr>
            <p:ph type="title"/>
          </p:nvPr>
        </p:nvSpPr>
        <p:spPr>
          <a:xfrm>
            <a:off x="720000" y="540000"/>
            <a:ext cx="38520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087" name="Google Shape;4087;p182"/>
          <p:cNvSpPr txBox="1"/>
          <p:nvPr>
            <p:ph idx="1" type="subTitle"/>
          </p:nvPr>
        </p:nvSpPr>
        <p:spPr>
          <a:xfrm>
            <a:off x="685800" y="1919800"/>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88" name="Google Shape;4088;p182"/>
          <p:cNvSpPr txBox="1"/>
          <p:nvPr>
            <p:ph hasCustomPrompt="1" idx="2" type="title"/>
          </p:nvPr>
        </p:nvSpPr>
        <p:spPr>
          <a:xfrm>
            <a:off x="4567250" y="1359863"/>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4089" name="Google Shape;4089;p182"/>
          <p:cNvSpPr txBox="1"/>
          <p:nvPr>
            <p:ph idx="3" type="subTitle"/>
          </p:nvPr>
        </p:nvSpPr>
        <p:spPr>
          <a:xfrm>
            <a:off x="2182500" y="152171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90" name="Google Shape;4090;p182"/>
          <p:cNvSpPr txBox="1"/>
          <p:nvPr>
            <p:ph idx="4" type="subTitle"/>
          </p:nvPr>
        </p:nvSpPr>
        <p:spPr>
          <a:xfrm>
            <a:off x="685800" y="2642188"/>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91" name="Google Shape;4091;p182"/>
          <p:cNvSpPr txBox="1"/>
          <p:nvPr>
            <p:ph hasCustomPrompt="1" idx="5" type="title"/>
          </p:nvPr>
        </p:nvSpPr>
        <p:spPr>
          <a:xfrm>
            <a:off x="4567250" y="2089600"/>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4092" name="Google Shape;4092;p182"/>
          <p:cNvSpPr txBox="1"/>
          <p:nvPr>
            <p:ph idx="6" type="subTitle"/>
          </p:nvPr>
        </p:nvSpPr>
        <p:spPr>
          <a:xfrm>
            <a:off x="2182500" y="225826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93" name="Google Shape;4093;p182"/>
          <p:cNvSpPr txBox="1"/>
          <p:nvPr>
            <p:ph idx="7" type="subTitle"/>
          </p:nvPr>
        </p:nvSpPr>
        <p:spPr>
          <a:xfrm>
            <a:off x="685800" y="3385563"/>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94" name="Google Shape;4094;p182"/>
          <p:cNvSpPr txBox="1"/>
          <p:nvPr>
            <p:ph hasCustomPrompt="1" idx="8" type="title"/>
          </p:nvPr>
        </p:nvSpPr>
        <p:spPr>
          <a:xfrm>
            <a:off x="4567250" y="2832963"/>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4095" name="Google Shape;4095;p182"/>
          <p:cNvSpPr txBox="1"/>
          <p:nvPr>
            <p:ph idx="9" type="subTitle"/>
          </p:nvPr>
        </p:nvSpPr>
        <p:spPr>
          <a:xfrm>
            <a:off x="2182500" y="299481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96" name="Google Shape;4096;p182"/>
          <p:cNvSpPr txBox="1"/>
          <p:nvPr>
            <p:ph idx="13" type="subTitle"/>
          </p:nvPr>
        </p:nvSpPr>
        <p:spPr>
          <a:xfrm>
            <a:off x="685800" y="4128938"/>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97" name="Google Shape;4097;p182"/>
          <p:cNvSpPr txBox="1"/>
          <p:nvPr>
            <p:ph hasCustomPrompt="1" idx="14" type="title"/>
          </p:nvPr>
        </p:nvSpPr>
        <p:spPr>
          <a:xfrm>
            <a:off x="4567250" y="3576338"/>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4098" name="Google Shape;4098;p182"/>
          <p:cNvSpPr txBox="1"/>
          <p:nvPr>
            <p:ph idx="15" type="subTitle"/>
          </p:nvPr>
        </p:nvSpPr>
        <p:spPr>
          <a:xfrm>
            <a:off x="2182500" y="3738188"/>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099" name="Google Shape;4099;p182"/>
          <p:cNvGrpSpPr/>
          <p:nvPr/>
        </p:nvGrpSpPr>
        <p:grpSpPr>
          <a:xfrm>
            <a:off x="8669664" y="245588"/>
            <a:ext cx="228825" cy="228825"/>
            <a:chOff x="3023950" y="3689950"/>
            <a:chExt cx="316100" cy="316100"/>
          </a:xfrm>
        </p:grpSpPr>
        <p:sp>
          <p:nvSpPr>
            <p:cNvPr id="4100" name="Google Shape;4100;p18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18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18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03" name="Google Shape;4103;p182"/>
          <p:cNvGrpSpPr/>
          <p:nvPr/>
        </p:nvGrpSpPr>
        <p:grpSpPr>
          <a:xfrm>
            <a:off x="8669427" y="4669065"/>
            <a:ext cx="228825" cy="228856"/>
            <a:chOff x="3023950" y="3689950"/>
            <a:chExt cx="316100" cy="316100"/>
          </a:xfrm>
        </p:grpSpPr>
        <p:sp>
          <p:nvSpPr>
            <p:cNvPr id="4104" name="Google Shape;4104;p18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18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18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07" name="Google Shape;4107;p182"/>
          <p:cNvGrpSpPr/>
          <p:nvPr/>
        </p:nvGrpSpPr>
        <p:grpSpPr>
          <a:xfrm>
            <a:off x="245739" y="245588"/>
            <a:ext cx="228825" cy="228825"/>
            <a:chOff x="3023950" y="3689950"/>
            <a:chExt cx="316100" cy="316100"/>
          </a:xfrm>
        </p:grpSpPr>
        <p:sp>
          <p:nvSpPr>
            <p:cNvPr id="4108" name="Google Shape;4108;p18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18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18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1" name="Google Shape;4111;p182"/>
          <p:cNvGrpSpPr/>
          <p:nvPr/>
        </p:nvGrpSpPr>
        <p:grpSpPr>
          <a:xfrm>
            <a:off x="245752" y="4669065"/>
            <a:ext cx="228825" cy="228856"/>
            <a:chOff x="3023950" y="3689950"/>
            <a:chExt cx="316100" cy="316100"/>
          </a:xfrm>
        </p:grpSpPr>
        <p:sp>
          <p:nvSpPr>
            <p:cNvPr id="4112" name="Google Shape;4112;p18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18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18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15" name="Google Shape;4115;p182"/>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6">
    <p:spTree>
      <p:nvGrpSpPr>
        <p:cNvPr id="4116" name="Shape 4116"/>
        <p:cNvGrpSpPr/>
        <p:nvPr/>
      </p:nvGrpSpPr>
      <p:grpSpPr>
        <a:xfrm>
          <a:off x="0" y="0"/>
          <a:ext cx="0" cy="0"/>
          <a:chOff x="0" y="0"/>
          <a:chExt cx="0" cy="0"/>
        </a:xfrm>
      </p:grpSpPr>
      <p:grpSp>
        <p:nvGrpSpPr>
          <p:cNvPr id="4117" name="Google Shape;4117;p183"/>
          <p:cNvGrpSpPr/>
          <p:nvPr/>
        </p:nvGrpSpPr>
        <p:grpSpPr>
          <a:xfrm>
            <a:off x="245739" y="245588"/>
            <a:ext cx="8652750" cy="4652334"/>
            <a:chOff x="245739" y="245588"/>
            <a:chExt cx="8652750" cy="4652334"/>
          </a:xfrm>
        </p:grpSpPr>
        <p:grpSp>
          <p:nvGrpSpPr>
            <p:cNvPr id="4118" name="Google Shape;4118;p183"/>
            <p:cNvGrpSpPr/>
            <p:nvPr/>
          </p:nvGrpSpPr>
          <p:grpSpPr>
            <a:xfrm>
              <a:off x="8669664" y="245588"/>
              <a:ext cx="228825" cy="228825"/>
              <a:chOff x="3023950" y="3689950"/>
              <a:chExt cx="316100" cy="316100"/>
            </a:xfrm>
          </p:grpSpPr>
          <p:sp>
            <p:nvSpPr>
              <p:cNvPr id="4119" name="Google Shape;4119;p18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18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18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2" name="Google Shape;4122;p183"/>
            <p:cNvGrpSpPr/>
            <p:nvPr/>
          </p:nvGrpSpPr>
          <p:grpSpPr>
            <a:xfrm>
              <a:off x="8669427" y="4669065"/>
              <a:ext cx="228825" cy="228856"/>
              <a:chOff x="3023950" y="3689950"/>
              <a:chExt cx="316100" cy="316100"/>
            </a:xfrm>
          </p:grpSpPr>
          <p:sp>
            <p:nvSpPr>
              <p:cNvPr id="4123" name="Google Shape;4123;p18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18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18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6" name="Google Shape;4126;p183"/>
            <p:cNvGrpSpPr/>
            <p:nvPr/>
          </p:nvGrpSpPr>
          <p:grpSpPr>
            <a:xfrm>
              <a:off x="245739" y="245588"/>
              <a:ext cx="228825" cy="228825"/>
              <a:chOff x="3023950" y="3689950"/>
              <a:chExt cx="316100" cy="316100"/>
            </a:xfrm>
          </p:grpSpPr>
          <p:sp>
            <p:nvSpPr>
              <p:cNvPr id="4127" name="Google Shape;4127;p18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18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18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0" name="Google Shape;4130;p183"/>
            <p:cNvGrpSpPr/>
            <p:nvPr/>
          </p:nvGrpSpPr>
          <p:grpSpPr>
            <a:xfrm>
              <a:off x="245752" y="4669065"/>
              <a:ext cx="228825" cy="228856"/>
              <a:chOff x="3023950" y="3689950"/>
              <a:chExt cx="316100" cy="316100"/>
            </a:xfrm>
          </p:grpSpPr>
          <p:sp>
            <p:nvSpPr>
              <p:cNvPr id="4131" name="Google Shape;4131;p18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18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18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34" name="Google Shape;4134;p183"/>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sp>
        <p:nvSpPr>
          <p:cNvPr id="4135" name="Google Shape;4135;p183"/>
          <p:cNvSpPr txBox="1"/>
          <p:nvPr>
            <p:ph type="title"/>
          </p:nvPr>
        </p:nvSpPr>
        <p:spPr>
          <a:xfrm>
            <a:off x="1614900" y="1519311"/>
            <a:ext cx="2957100" cy="1305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136" name="Google Shape;4136;p183"/>
          <p:cNvSpPr txBox="1"/>
          <p:nvPr>
            <p:ph idx="1" type="subTitle"/>
          </p:nvPr>
        </p:nvSpPr>
        <p:spPr>
          <a:xfrm>
            <a:off x="1111800" y="3069461"/>
            <a:ext cx="3460200" cy="55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37" name="Google Shape;4137;p183"/>
          <p:cNvSpPr txBox="1"/>
          <p:nvPr>
            <p:ph hasCustomPrompt="1" idx="2" type="title"/>
          </p:nvPr>
        </p:nvSpPr>
        <p:spPr>
          <a:xfrm>
            <a:off x="6525300" y="3048336"/>
            <a:ext cx="1362900" cy="1110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6_1">
    <p:spTree>
      <p:nvGrpSpPr>
        <p:cNvPr id="4138" name="Shape 4138"/>
        <p:cNvGrpSpPr/>
        <p:nvPr/>
      </p:nvGrpSpPr>
      <p:grpSpPr>
        <a:xfrm>
          <a:off x="0" y="0"/>
          <a:ext cx="0" cy="0"/>
          <a:chOff x="0" y="0"/>
          <a:chExt cx="0" cy="0"/>
        </a:xfrm>
      </p:grpSpPr>
      <p:grpSp>
        <p:nvGrpSpPr>
          <p:cNvPr id="4139" name="Google Shape;4139;p184"/>
          <p:cNvGrpSpPr/>
          <p:nvPr/>
        </p:nvGrpSpPr>
        <p:grpSpPr>
          <a:xfrm>
            <a:off x="245739" y="245588"/>
            <a:ext cx="8652750" cy="4652334"/>
            <a:chOff x="245739" y="245588"/>
            <a:chExt cx="8652750" cy="4652334"/>
          </a:xfrm>
        </p:grpSpPr>
        <p:grpSp>
          <p:nvGrpSpPr>
            <p:cNvPr id="4140" name="Google Shape;4140;p184"/>
            <p:cNvGrpSpPr/>
            <p:nvPr/>
          </p:nvGrpSpPr>
          <p:grpSpPr>
            <a:xfrm>
              <a:off x="8669664" y="245588"/>
              <a:ext cx="228825" cy="228825"/>
              <a:chOff x="3023950" y="3689950"/>
              <a:chExt cx="316100" cy="316100"/>
            </a:xfrm>
          </p:grpSpPr>
          <p:sp>
            <p:nvSpPr>
              <p:cNvPr id="4141" name="Google Shape;4141;p18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18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18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4" name="Google Shape;4144;p184"/>
            <p:cNvGrpSpPr/>
            <p:nvPr/>
          </p:nvGrpSpPr>
          <p:grpSpPr>
            <a:xfrm>
              <a:off x="8669427" y="4669065"/>
              <a:ext cx="228825" cy="228856"/>
              <a:chOff x="3023950" y="3689950"/>
              <a:chExt cx="316100" cy="316100"/>
            </a:xfrm>
          </p:grpSpPr>
          <p:sp>
            <p:nvSpPr>
              <p:cNvPr id="4145" name="Google Shape;4145;p18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18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18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8" name="Google Shape;4148;p184"/>
            <p:cNvGrpSpPr/>
            <p:nvPr/>
          </p:nvGrpSpPr>
          <p:grpSpPr>
            <a:xfrm>
              <a:off x="245739" y="245588"/>
              <a:ext cx="228825" cy="228825"/>
              <a:chOff x="3023950" y="3689950"/>
              <a:chExt cx="316100" cy="316100"/>
            </a:xfrm>
          </p:grpSpPr>
          <p:sp>
            <p:nvSpPr>
              <p:cNvPr id="4149" name="Google Shape;4149;p18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18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18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2" name="Google Shape;4152;p184"/>
            <p:cNvGrpSpPr/>
            <p:nvPr/>
          </p:nvGrpSpPr>
          <p:grpSpPr>
            <a:xfrm>
              <a:off x="245752" y="4669065"/>
              <a:ext cx="228825" cy="228856"/>
              <a:chOff x="3023950" y="3689950"/>
              <a:chExt cx="316100" cy="316100"/>
            </a:xfrm>
          </p:grpSpPr>
          <p:sp>
            <p:nvSpPr>
              <p:cNvPr id="4153" name="Google Shape;4153;p18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18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18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56" name="Google Shape;4156;p184"/>
          <p:cNvSpPr txBox="1"/>
          <p:nvPr>
            <p:ph type="title"/>
          </p:nvPr>
        </p:nvSpPr>
        <p:spPr>
          <a:xfrm>
            <a:off x="720000" y="2382300"/>
            <a:ext cx="3621000" cy="744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157" name="Google Shape;4157;p184"/>
          <p:cNvSpPr txBox="1"/>
          <p:nvPr>
            <p:ph idx="1" type="subTitle"/>
          </p:nvPr>
        </p:nvSpPr>
        <p:spPr>
          <a:xfrm>
            <a:off x="720000" y="3170700"/>
            <a:ext cx="3621000" cy="744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58" name="Google Shape;4158;p184"/>
          <p:cNvSpPr txBox="1"/>
          <p:nvPr>
            <p:ph hasCustomPrompt="1" idx="2" type="title"/>
          </p:nvPr>
        </p:nvSpPr>
        <p:spPr>
          <a:xfrm>
            <a:off x="2905500" y="1228200"/>
            <a:ext cx="1435500" cy="1110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159" name="Google Shape;4159;p184"/>
          <p:cNvSpPr txBox="1"/>
          <p:nvPr/>
        </p:nvSpPr>
        <p:spPr>
          <a:xfrm>
            <a:off x="2347175" y="245605"/>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8" name="Shape 218"/>
        <p:cNvGrpSpPr/>
        <p:nvPr/>
      </p:nvGrpSpPr>
      <p:grpSpPr>
        <a:xfrm>
          <a:off x="0" y="0"/>
          <a:ext cx="0" cy="0"/>
          <a:chOff x="0" y="0"/>
          <a:chExt cx="0" cy="0"/>
        </a:xfrm>
      </p:grpSpPr>
      <p:grpSp>
        <p:nvGrpSpPr>
          <p:cNvPr id="219" name="Google Shape;219;p20"/>
          <p:cNvGrpSpPr/>
          <p:nvPr/>
        </p:nvGrpSpPr>
        <p:grpSpPr>
          <a:xfrm>
            <a:off x="8669664" y="245588"/>
            <a:ext cx="228825" cy="228825"/>
            <a:chOff x="3023950" y="3689950"/>
            <a:chExt cx="316100" cy="316100"/>
          </a:xfrm>
        </p:grpSpPr>
        <p:sp>
          <p:nvSpPr>
            <p:cNvPr id="220" name="Google Shape;220;p2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20"/>
          <p:cNvGrpSpPr/>
          <p:nvPr/>
        </p:nvGrpSpPr>
        <p:grpSpPr>
          <a:xfrm>
            <a:off x="245752" y="4669065"/>
            <a:ext cx="228825" cy="228856"/>
            <a:chOff x="3023950" y="3689950"/>
            <a:chExt cx="316100" cy="316100"/>
          </a:xfrm>
        </p:grpSpPr>
        <p:sp>
          <p:nvSpPr>
            <p:cNvPr id="224" name="Google Shape;224;p2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 name="Google Shape;227;p20"/>
          <p:cNvSpPr txBox="1"/>
          <p:nvPr>
            <p:ph type="title"/>
          </p:nvPr>
        </p:nvSpPr>
        <p:spPr>
          <a:xfrm>
            <a:off x="4809375" y="1324550"/>
            <a:ext cx="3614700" cy="8559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8" name="Google Shape;228;p20"/>
          <p:cNvSpPr txBox="1"/>
          <p:nvPr>
            <p:ph idx="1" type="subTitle"/>
          </p:nvPr>
        </p:nvSpPr>
        <p:spPr>
          <a:xfrm>
            <a:off x="4809375" y="2181400"/>
            <a:ext cx="3614700" cy="1863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6_1_1">
    <p:spTree>
      <p:nvGrpSpPr>
        <p:cNvPr id="4160" name="Shape 4160"/>
        <p:cNvGrpSpPr/>
        <p:nvPr/>
      </p:nvGrpSpPr>
      <p:grpSpPr>
        <a:xfrm>
          <a:off x="0" y="0"/>
          <a:ext cx="0" cy="0"/>
          <a:chOff x="0" y="0"/>
          <a:chExt cx="0" cy="0"/>
        </a:xfrm>
      </p:grpSpPr>
      <p:grpSp>
        <p:nvGrpSpPr>
          <p:cNvPr id="4161" name="Google Shape;4161;p185"/>
          <p:cNvGrpSpPr/>
          <p:nvPr/>
        </p:nvGrpSpPr>
        <p:grpSpPr>
          <a:xfrm>
            <a:off x="245739" y="245588"/>
            <a:ext cx="8652750" cy="4652334"/>
            <a:chOff x="245739" y="245588"/>
            <a:chExt cx="8652750" cy="4652334"/>
          </a:xfrm>
        </p:grpSpPr>
        <p:grpSp>
          <p:nvGrpSpPr>
            <p:cNvPr id="4162" name="Google Shape;4162;p185"/>
            <p:cNvGrpSpPr/>
            <p:nvPr/>
          </p:nvGrpSpPr>
          <p:grpSpPr>
            <a:xfrm>
              <a:off x="8669664" y="245588"/>
              <a:ext cx="228825" cy="228825"/>
              <a:chOff x="3023950" y="3689950"/>
              <a:chExt cx="316100" cy="316100"/>
            </a:xfrm>
          </p:grpSpPr>
          <p:sp>
            <p:nvSpPr>
              <p:cNvPr id="4163" name="Google Shape;4163;p18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18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18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6" name="Google Shape;4166;p185"/>
            <p:cNvGrpSpPr/>
            <p:nvPr/>
          </p:nvGrpSpPr>
          <p:grpSpPr>
            <a:xfrm>
              <a:off x="245739" y="245588"/>
              <a:ext cx="228825" cy="228825"/>
              <a:chOff x="3023950" y="3689950"/>
              <a:chExt cx="316100" cy="316100"/>
            </a:xfrm>
          </p:grpSpPr>
          <p:sp>
            <p:nvSpPr>
              <p:cNvPr id="4167" name="Google Shape;4167;p18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18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18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0" name="Google Shape;4170;p185"/>
            <p:cNvGrpSpPr/>
            <p:nvPr/>
          </p:nvGrpSpPr>
          <p:grpSpPr>
            <a:xfrm>
              <a:off x="245752" y="4669065"/>
              <a:ext cx="228825" cy="228856"/>
              <a:chOff x="3023950" y="3689950"/>
              <a:chExt cx="316100" cy="316100"/>
            </a:xfrm>
          </p:grpSpPr>
          <p:sp>
            <p:nvSpPr>
              <p:cNvPr id="4171" name="Google Shape;4171;p18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18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18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4" name="Google Shape;4174;p185"/>
            <p:cNvGrpSpPr/>
            <p:nvPr/>
          </p:nvGrpSpPr>
          <p:grpSpPr>
            <a:xfrm>
              <a:off x="4672726" y="1652797"/>
              <a:ext cx="4108323" cy="3132999"/>
              <a:chOff x="5614975" y="2571738"/>
              <a:chExt cx="2725075" cy="2078413"/>
            </a:xfrm>
          </p:grpSpPr>
          <p:grpSp>
            <p:nvGrpSpPr>
              <p:cNvPr id="4175" name="Google Shape;4175;p185"/>
              <p:cNvGrpSpPr/>
              <p:nvPr/>
            </p:nvGrpSpPr>
            <p:grpSpPr>
              <a:xfrm>
                <a:off x="8301900" y="2571738"/>
                <a:ext cx="38150" cy="1997125"/>
                <a:chOff x="8301900" y="2571738"/>
                <a:chExt cx="38150" cy="1997125"/>
              </a:xfrm>
            </p:grpSpPr>
            <p:sp>
              <p:nvSpPr>
                <p:cNvPr id="4176" name="Google Shape;4176;p185"/>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185"/>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185"/>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185"/>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185"/>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185"/>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185"/>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185"/>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185"/>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185"/>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185"/>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185"/>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8" name="Google Shape;4188;p185"/>
              <p:cNvGrpSpPr/>
              <p:nvPr/>
            </p:nvGrpSpPr>
            <p:grpSpPr>
              <a:xfrm>
                <a:off x="5614975" y="4609225"/>
                <a:ext cx="2597125" cy="40925"/>
                <a:chOff x="5614975" y="4609225"/>
                <a:chExt cx="2597125" cy="40925"/>
              </a:xfrm>
            </p:grpSpPr>
            <p:sp>
              <p:nvSpPr>
                <p:cNvPr id="4189" name="Google Shape;4189;p185"/>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185"/>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185"/>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185"/>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185"/>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185"/>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185"/>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185"/>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185"/>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185"/>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185"/>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185"/>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4201" name="Google Shape;4201;p185"/>
          <p:cNvSpPr txBox="1"/>
          <p:nvPr>
            <p:ph type="title"/>
          </p:nvPr>
        </p:nvSpPr>
        <p:spPr>
          <a:xfrm>
            <a:off x="4864525" y="1859750"/>
            <a:ext cx="3559500" cy="870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202" name="Google Shape;4202;p185"/>
          <p:cNvSpPr txBox="1"/>
          <p:nvPr>
            <p:ph idx="1" type="subTitle"/>
          </p:nvPr>
        </p:nvSpPr>
        <p:spPr>
          <a:xfrm>
            <a:off x="4864525" y="2730750"/>
            <a:ext cx="3559500" cy="942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03" name="Google Shape;4203;p185"/>
          <p:cNvSpPr txBox="1"/>
          <p:nvPr>
            <p:ph hasCustomPrompt="1" idx="2" type="title"/>
          </p:nvPr>
        </p:nvSpPr>
        <p:spPr>
          <a:xfrm>
            <a:off x="2546000" y="3030300"/>
            <a:ext cx="1348500" cy="1110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4204" name="Shape 4204"/>
        <p:cNvGrpSpPr/>
        <p:nvPr/>
      </p:nvGrpSpPr>
      <p:grpSpPr>
        <a:xfrm>
          <a:off x="0" y="0"/>
          <a:ext cx="0" cy="0"/>
          <a:chOff x="0" y="0"/>
          <a:chExt cx="0" cy="0"/>
        </a:xfrm>
      </p:grpSpPr>
      <p:sp>
        <p:nvSpPr>
          <p:cNvPr id="4205" name="Google Shape;4205;p186"/>
          <p:cNvSpPr txBox="1"/>
          <p:nvPr>
            <p:ph type="title"/>
          </p:nvPr>
        </p:nvSpPr>
        <p:spPr>
          <a:xfrm>
            <a:off x="1456050" y="3414150"/>
            <a:ext cx="6239100" cy="58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5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206" name="Google Shape;4206;p186"/>
          <p:cNvSpPr txBox="1"/>
          <p:nvPr>
            <p:ph idx="1" type="subTitle"/>
          </p:nvPr>
        </p:nvSpPr>
        <p:spPr>
          <a:xfrm>
            <a:off x="964850" y="1148850"/>
            <a:ext cx="7214400" cy="2059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grpSp>
        <p:nvGrpSpPr>
          <p:cNvPr id="4207" name="Google Shape;4207;p186"/>
          <p:cNvGrpSpPr/>
          <p:nvPr/>
        </p:nvGrpSpPr>
        <p:grpSpPr>
          <a:xfrm>
            <a:off x="8669664" y="245588"/>
            <a:ext cx="228825" cy="228825"/>
            <a:chOff x="3023950" y="3689950"/>
            <a:chExt cx="316100" cy="316100"/>
          </a:xfrm>
        </p:grpSpPr>
        <p:sp>
          <p:nvSpPr>
            <p:cNvPr id="4208" name="Google Shape;4208;p18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18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18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1" name="Google Shape;4211;p186"/>
          <p:cNvGrpSpPr/>
          <p:nvPr/>
        </p:nvGrpSpPr>
        <p:grpSpPr>
          <a:xfrm>
            <a:off x="8669427" y="4669065"/>
            <a:ext cx="228825" cy="228856"/>
            <a:chOff x="3023950" y="3689950"/>
            <a:chExt cx="316100" cy="316100"/>
          </a:xfrm>
        </p:grpSpPr>
        <p:sp>
          <p:nvSpPr>
            <p:cNvPr id="4212" name="Google Shape;4212;p18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18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18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5" name="Google Shape;4215;p186"/>
          <p:cNvGrpSpPr/>
          <p:nvPr/>
        </p:nvGrpSpPr>
        <p:grpSpPr>
          <a:xfrm>
            <a:off x="245739" y="245588"/>
            <a:ext cx="228825" cy="228825"/>
            <a:chOff x="3023950" y="3689950"/>
            <a:chExt cx="316100" cy="316100"/>
          </a:xfrm>
        </p:grpSpPr>
        <p:sp>
          <p:nvSpPr>
            <p:cNvPr id="4216" name="Google Shape;4216;p18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18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18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9" name="Google Shape;4219;p186"/>
          <p:cNvGrpSpPr/>
          <p:nvPr/>
        </p:nvGrpSpPr>
        <p:grpSpPr>
          <a:xfrm>
            <a:off x="245752" y="4669065"/>
            <a:ext cx="228825" cy="228856"/>
            <a:chOff x="3023950" y="3689950"/>
            <a:chExt cx="316100" cy="316100"/>
          </a:xfrm>
        </p:grpSpPr>
        <p:sp>
          <p:nvSpPr>
            <p:cNvPr id="4220" name="Google Shape;4220;p18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18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18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1_1">
    <p:spTree>
      <p:nvGrpSpPr>
        <p:cNvPr id="4223" name="Shape 4223"/>
        <p:cNvGrpSpPr/>
        <p:nvPr/>
      </p:nvGrpSpPr>
      <p:grpSpPr>
        <a:xfrm>
          <a:off x="0" y="0"/>
          <a:ext cx="0" cy="0"/>
          <a:chOff x="0" y="0"/>
          <a:chExt cx="0" cy="0"/>
        </a:xfrm>
      </p:grpSpPr>
      <p:grpSp>
        <p:nvGrpSpPr>
          <p:cNvPr id="4224" name="Google Shape;4224;p187"/>
          <p:cNvGrpSpPr/>
          <p:nvPr/>
        </p:nvGrpSpPr>
        <p:grpSpPr>
          <a:xfrm>
            <a:off x="245739" y="245588"/>
            <a:ext cx="8652750" cy="4652334"/>
            <a:chOff x="245739" y="245588"/>
            <a:chExt cx="8652750" cy="4652334"/>
          </a:xfrm>
        </p:grpSpPr>
        <p:grpSp>
          <p:nvGrpSpPr>
            <p:cNvPr id="4225" name="Google Shape;4225;p187"/>
            <p:cNvGrpSpPr/>
            <p:nvPr/>
          </p:nvGrpSpPr>
          <p:grpSpPr>
            <a:xfrm>
              <a:off x="4672726" y="1652797"/>
              <a:ext cx="4108323" cy="3132999"/>
              <a:chOff x="5614975" y="2571738"/>
              <a:chExt cx="2725075" cy="2078413"/>
            </a:xfrm>
          </p:grpSpPr>
          <p:grpSp>
            <p:nvGrpSpPr>
              <p:cNvPr id="4226" name="Google Shape;4226;p187"/>
              <p:cNvGrpSpPr/>
              <p:nvPr/>
            </p:nvGrpSpPr>
            <p:grpSpPr>
              <a:xfrm>
                <a:off x="8301900" y="2571738"/>
                <a:ext cx="38150" cy="1997125"/>
                <a:chOff x="8301900" y="2571738"/>
                <a:chExt cx="38150" cy="1997125"/>
              </a:xfrm>
            </p:grpSpPr>
            <p:sp>
              <p:nvSpPr>
                <p:cNvPr id="4227" name="Google Shape;4227;p187"/>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187"/>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187"/>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187"/>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187"/>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187"/>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187"/>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187"/>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187"/>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187"/>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187"/>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187"/>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9" name="Google Shape;4239;p187"/>
              <p:cNvGrpSpPr/>
              <p:nvPr/>
            </p:nvGrpSpPr>
            <p:grpSpPr>
              <a:xfrm>
                <a:off x="5614975" y="4609225"/>
                <a:ext cx="2597125" cy="40925"/>
                <a:chOff x="5614975" y="4609225"/>
                <a:chExt cx="2597125" cy="40925"/>
              </a:xfrm>
            </p:grpSpPr>
            <p:sp>
              <p:nvSpPr>
                <p:cNvPr id="4240" name="Google Shape;4240;p187"/>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187"/>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187"/>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187"/>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187"/>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187"/>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187"/>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187"/>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187"/>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187"/>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187"/>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187"/>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52" name="Google Shape;4252;p187"/>
            <p:cNvGrpSpPr/>
            <p:nvPr/>
          </p:nvGrpSpPr>
          <p:grpSpPr>
            <a:xfrm>
              <a:off x="8669664" y="245588"/>
              <a:ext cx="228825" cy="228825"/>
              <a:chOff x="3023950" y="3689950"/>
              <a:chExt cx="316100" cy="316100"/>
            </a:xfrm>
          </p:grpSpPr>
          <p:sp>
            <p:nvSpPr>
              <p:cNvPr id="4253" name="Google Shape;4253;p18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18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18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6" name="Google Shape;4256;p187"/>
            <p:cNvGrpSpPr/>
            <p:nvPr/>
          </p:nvGrpSpPr>
          <p:grpSpPr>
            <a:xfrm>
              <a:off x="245739" y="245588"/>
              <a:ext cx="228825" cy="228825"/>
              <a:chOff x="3023950" y="3689950"/>
              <a:chExt cx="316100" cy="316100"/>
            </a:xfrm>
          </p:grpSpPr>
          <p:sp>
            <p:nvSpPr>
              <p:cNvPr id="4257" name="Google Shape;4257;p18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18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18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0" name="Google Shape;4260;p187"/>
            <p:cNvGrpSpPr/>
            <p:nvPr/>
          </p:nvGrpSpPr>
          <p:grpSpPr>
            <a:xfrm>
              <a:off x="245752" y="4669065"/>
              <a:ext cx="228825" cy="228856"/>
              <a:chOff x="3023950" y="3689950"/>
              <a:chExt cx="316100" cy="316100"/>
            </a:xfrm>
          </p:grpSpPr>
          <p:sp>
            <p:nvSpPr>
              <p:cNvPr id="4261" name="Google Shape;4261;p18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18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18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264" name="Google Shape;4264;p187"/>
          <p:cNvSpPr txBox="1"/>
          <p:nvPr>
            <p:ph type="title"/>
          </p:nvPr>
        </p:nvSpPr>
        <p:spPr>
          <a:xfrm>
            <a:off x="2325707" y="3072968"/>
            <a:ext cx="4500900" cy="94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5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265" name="Google Shape;4265;p187"/>
          <p:cNvSpPr txBox="1"/>
          <p:nvPr>
            <p:ph idx="1" type="subTitle"/>
          </p:nvPr>
        </p:nvSpPr>
        <p:spPr>
          <a:xfrm>
            <a:off x="1709807" y="1444793"/>
            <a:ext cx="5732700" cy="161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
    <p:spTree>
      <p:nvGrpSpPr>
        <p:cNvPr id="4266" name="Shape 4266"/>
        <p:cNvGrpSpPr/>
        <p:nvPr/>
      </p:nvGrpSpPr>
      <p:grpSpPr>
        <a:xfrm>
          <a:off x="0" y="0"/>
          <a:ext cx="0" cy="0"/>
          <a:chOff x="0" y="0"/>
          <a:chExt cx="0" cy="0"/>
        </a:xfrm>
      </p:grpSpPr>
      <p:sp>
        <p:nvSpPr>
          <p:cNvPr id="4267" name="Google Shape;4267;p188"/>
          <p:cNvSpPr txBox="1"/>
          <p:nvPr>
            <p:ph type="title"/>
          </p:nvPr>
        </p:nvSpPr>
        <p:spPr>
          <a:xfrm>
            <a:off x="4682400" y="1695450"/>
            <a:ext cx="3746700" cy="755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68" name="Google Shape;4268;p188"/>
          <p:cNvSpPr txBox="1"/>
          <p:nvPr>
            <p:ph idx="1" type="subTitle"/>
          </p:nvPr>
        </p:nvSpPr>
        <p:spPr>
          <a:xfrm>
            <a:off x="4682400" y="2451150"/>
            <a:ext cx="3746700" cy="9969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269" name="Google Shape;4269;p188"/>
          <p:cNvGrpSpPr/>
          <p:nvPr/>
        </p:nvGrpSpPr>
        <p:grpSpPr>
          <a:xfrm>
            <a:off x="4675037" y="1648692"/>
            <a:ext cx="4108323" cy="3132999"/>
            <a:chOff x="5614975" y="2571738"/>
            <a:chExt cx="2725075" cy="2078413"/>
          </a:xfrm>
        </p:grpSpPr>
        <p:grpSp>
          <p:nvGrpSpPr>
            <p:cNvPr id="4270" name="Google Shape;4270;p188"/>
            <p:cNvGrpSpPr/>
            <p:nvPr/>
          </p:nvGrpSpPr>
          <p:grpSpPr>
            <a:xfrm>
              <a:off x="8301900" y="2571738"/>
              <a:ext cx="38150" cy="1997125"/>
              <a:chOff x="8301900" y="2571738"/>
              <a:chExt cx="38150" cy="1997125"/>
            </a:xfrm>
          </p:grpSpPr>
          <p:sp>
            <p:nvSpPr>
              <p:cNvPr id="4271" name="Google Shape;4271;p188"/>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188"/>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188"/>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188"/>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188"/>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188"/>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188"/>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188"/>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188"/>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188"/>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188"/>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188"/>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3" name="Google Shape;4283;p188"/>
            <p:cNvGrpSpPr/>
            <p:nvPr/>
          </p:nvGrpSpPr>
          <p:grpSpPr>
            <a:xfrm>
              <a:off x="5614975" y="4609225"/>
              <a:ext cx="2597125" cy="40925"/>
              <a:chOff x="5614975" y="4609225"/>
              <a:chExt cx="2597125" cy="40925"/>
            </a:xfrm>
          </p:grpSpPr>
          <p:sp>
            <p:nvSpPr>
              <p:cNvPr id="4284" name="Google Shape;4284;p188"/>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188"/>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188"/>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188"/>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188"/>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188"/>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188"/>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188"/>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188"/>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188"/>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188"/>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188"/>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96" name="Google Shape;4296;p188"/>
          <p:cNvGrpSpPr/>
          <p:nvPr/>
        </p:nvGrpSpPr>
        <p:grpSpPr>
          <a:xfrm>
            <a:off x="8669664" y="245588"/>
            <a:ext cx="228825" cy="228825"/>
            <a:chOff x="3023950" y="3689950"/>
            <a:chExt cx="316100" cy="316100"/>
          </a:xfrm>
        </p:grpSpPr>
        <p:sp>
          <p:nvSpPr>
            <p:cNvPr id="4297" name="Google Shape;4297;p18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18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18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0" name="Google Shape;4300;p188"/>
          <p:cNvGrpSpPr/>
          <p:nvPr/>
        </p:nvGrpSpPr>
        <p:grpSpPr>
          <a:xfrm>
            <a:off x="245739" y="245588"/>
            <a:ext cx="228825" cy="228825"/>
            <a:chOff x="3023950" y="3689950"/>
            <a:chExt cx="316100" cy="316100"/>
          </a:xfrm>
        </p:grpSpPr>
        <p:sp>
          <p:nvSpPr>
            <p:cNvPr id="4301" name="Google Shape;4301;p18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18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18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4" name="Google Shape;4304;p188"/>
          <p:cNvGrpSpPr/>
          <p:nvPr/>
        </p:nvGrpSpPr>
        <p:grpSpPr>
          <a:xfrm>
            <a:off x="245752" y="4669065"/>
            <a:ext cx="228825" cy="228856"/>
            <a:chOff x="3023950" y="3689950"/>
            <a:chExt cx="316100" cy="316100"/>
          </a:xfrm>
        </p:grpSpPr>
        <p:sp>
          <p:nvSpPr>
            <p:cNvPr id="4305" name="Google Shape;4305;p18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18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18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11_1">
    <p:spTree>
      <p:nvGrpSpPr>
        <p:cNvPr id="4308" name="Shape 4308"/>
        <p:cNvGrpSpPr/>
        <p:nvPr/>
      </p:nvGrpSpPr>
      <p:grpSpPr>
        <a:xfrm>
          <a:off x="0" y="0"/>
          <a:ext cx="0" cy="0"/>
          <a:chOff x="0" y="0"/>
          <a:chExt cx="0" cy="0"/>
        </a:xfrm>
      </p:grpSpPr>
      <p:sp>
        <p:nvSpPr>
          <p:cNvPr id="4309" name="Google Shape;4309;p189"/>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4310" name="Google Shape;4310;p189"/>
          <p:cNvGrpSpPr/>
          <p:nvPr/>
        </p:nvGrpSpPr>
        <p:grpSpPr>
          <a:xfrm>
            <a:off x="8669664" y="245588"/>
            <a:ext cx="228825" cy="228825"/>
            <a:chOff x="3023950" y="3689950"/>
            <a:chExt cx="316100" cy="316100"/>
          </a:xfrm>
        </p:grpSpPr>
        <p:sp>
          <p:nvSpPr>
            <p:cNvPr id="4311" name="Google Shape;4311;p18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18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18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4" name="Google Shape;4314;p189"/>
          <p:cNvGrpSpPr/>
          <p:nvPr/>
        </p:nvGrpSpPr>
        <p:grpSpPr>
          <a:xfrm>
            <a:off x="245739" y="245588"/>
            <a:ext cx="228825" cy="228825"/>
            <a:chOff x="3023950" y="3689950"/>
            <a:chExt cx="316100" cy="316100"/>
          </a:xfrm>
        </p:grpSpPr>
        <p:sp>
          <p:nvSpPr>
            <p:cNvPr id="4315" name="Google Shape;4315;p18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18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18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8" name="Google Shape;4318;p189"/>
          <p:cNvGrpSpPr/>
          <p:nvPr/>
        </p:nvGrpSpPr>
        <p:grpSpPr>
          <a:xfrm>
            <a:off x="245752" y="4669065"/>
            <a:ext cx="228825" cy="228856"/>
            <a:chOff x="3023950" y="3689950"/>
            <a:chExt cx="316100" cy="316100"/>
          </a:xfrm>
        </p:grpSpPr>
        <p:sp>
          <p:nvSpPr>
            <p:cNvPr id="4319" name="Google Shape;4319;p18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18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18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
    <p:spTree>
      <p:nvGrpSpPr>
        <p:cNvPr id="4322" name="Shape 4322"/>
        <p:cNvGrpSpPr/>
        <p:nvPr/>
      </p:nvGrpSpPr>
      <p:grpSpPr>
        <a:xfrm>
          <a:off x="0" y="0"/>
          <a:ext cx="0" cy="0"/>
          <a:chOff x="0" y="0"/>
          <a:chExt cx="0" cy="0"/>
        </a:xfrm>
      </p:grpSpPr>
      <p:grpSp>
        <p:nvGrpSpPr>
          <p:cNvPr id="4323" name="Google Shape;4323;p190"/>
          <p:cNvGrpSpPr/>
          <p:nvPr/>
        </p:nvGrpSpPr>
        <p:grpSpPr>
          <a:xfrm>
            <a:off x="4668621" y="1648692"/>
            <a:ext cx="4108323" cy="3132999"/>
            <a:chOff x="5614975" y="2571738"/>
            <a:chExt cx="2725075" cy="2078413"/>
          </a:xfrm>
        </p:grpSpPr>
        <p:grpSp>
          <p:nvGrpSpPr>
            <p:cNvPr id="4324" name="Google Shape;4324;p190"/>
            <p:cNvGrpSpPr/>
            <p:nvPr/>
          </p:nvGrpSpPr>
          <p:grpSpPr>
            <a:xfrm>
              <a:off x="8301900" y="2571738"/>
              <a:ext cx="38150" cy="1997125"/>
              <a:chOff x="8301900" y="2571738"/>
              <a:chExt cx="38150" cy="1997125"/>
            </a:xfrm>
          </p:grpSpPr>
          <p:sp>
            <p:nvSpPr>
              <p:cNvPr id="4325" name="Google Shape;4325;p190"/>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190"/>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190"/>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190"/>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190"/>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190"/>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190"/>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190"/>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190"/>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190"/>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190"/>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190"/>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37" name="Google Shape;4337;p190"/>
            <p:cNvGrpSpPr/>
            <p:nvPr/>
          </p:nvGrpSpPr>
          <p:grpSpPr>
            <a:xfrm>
              <a:off x="5614975" y="4609225"/>
              <a:ext cx="2597125" cy="40925"/>
              <a:chOff x="5614975" y="4609225"/>
              <a:chExt cx="2597125" cy="40925"/>
            </a:xfrm>
          </p:grpSpPr>
          <p:sp>
            <p:nvSpPr>
              <p:cNvPr id="4338" name="Google Shape;4338;p190"/>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190"/>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190"/>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190"/>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190"/>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190"/>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190"/>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190"/>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190"/>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190"/>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190"/>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190"/>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350" name="Google Shape;4350;p190"/>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351" name="Google Shape;4351;p190"/>
          <p:cNvSpPr txBox="1"/>
          <p:nvPr>
            <p:ph idx="2" type="title"/>
          </p:nvPr>
        </p:nvSpPr>
        <p:spPr>
          <a:xfrm>
            <a:off x="2917650" y="1445400"/>
            <a:ext cx="3308700" cy="780900"/>
          </a:xfrm>
          <a:prstGeom prst="rect">
            <a:avLst/>
          </a:prstGeom>
        </p:spPr>
        <p:txBody>
          <a:bodyPr anchorCtr="0" anchor="b" bIns="0" lIns="0" spcFirstLastPara="1" rIns="0" wrap="square" tIns="182875">
            <a:noAutofit/>
          </a:bodyPr>
          <a:lstStyle>
            <a:lvl1pPr lvl="0" rtl="0" algn="ctr">
              <a:spcBef>
                <a:spcPts val="0"/>
              </a:spcBef>
              <a:spcAft>
                <a:spcPts val="0"/>
              </a:spcAft>
              <a:buSzPts val="25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352" name="Google Shape;4352;p190"/>
          <p:cNvSpPr txBox="1"/>
          <p:nvPr>
            <p:ph idx="1" type="subTitle"/>
          </p:nvPr>
        </p:nvSpPr>
        <p:spPr>
          <a:xfrm>
            <a:off x="1994100" y="3665925"/>
            <a:ext cx="5155800" cy="55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353" name="Google Shape;4353;p190"/>
          <p:cNvGrpSpPr/>
          <p:nvPr/>
        </p:nvGrpSpPr>
        <p:grpSpPr>
          <a:xfrm>
            <a:off x="8669664" y="245588"/>
            <a:ext cx="228825" cy="228825"/>
            <a:chOff x="3023950" y="3689950"/>
            <a:chExt cx="316100" cy="316100"/>
          </a:xfrm>
        </p:grpSpPr>
        <p:sp>
          <p:nvSpPr>
            <p:cNvPr id="4354" name="Google Shape;4354;p19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19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19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7" name="Google Shape;4357;p190"/>
          <p:cNvGrpSpPr/>
          <p:nvPr/>
        </p:nvGrpSpPr>
        <p:grpSpPr>
          <a:xfrm>
            <a:off x="245739" y="245588"/>
            <a:ext cx="228825" cy="228825"/>
            <a:chOff x="3023950" y="3689950"/>
            <a:chExt cx="316100" cy="316100"/>
          </a:xfrm>
        </p:grpSpPr>
        <p:sp>
          <p:nvSpPr>
            <p:cNvPr id="4358" name="Google Shape;4358;p19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19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19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1" name="Google Shape;4361;p190"/>
          <p:cNvGrpSpPr/>
          <p:nvPr/>
        </p:nvGrpSpPr>
        <p:grpSpPr>
          <a:xfrm>
            <a:off x="245752" y="4669065"/>
            <a:ext cx="228825" cy="228856"/>
            <a:chOff x="3023950" y="3689950"/>
            <a:chExt cx="316100" cy="316100"/>
          </a:xfrm>
        </p:grpSpPr>
        <p:sp>
          <p:nvSpPr>
            <p:cNvPr id="4362" name="Google Shape;4362;p19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19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19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_1">
    <p:spTree>
      <p:nvGrpSpPr>
        <p:cNvPr id="4365" name="Shape 4365"/>
        <p:cNvGrpSpPr/>
        <p:nvPr/>
      </p:nvGrpSpPr>
      <p:grpSpPr>
        <a:xfrm>
          <a:off x="0" y="0"/>
          <a:ext cx="0" cy="0"/>
          <a:chOff x="0" y="0"/>
          <a:chExt cx="0" cy="0"/>
        </a:xfrm>
      </p:grpSpPr>
      <p:sp>
        <p:nvSpPr>
          <p:cNvPr id="4366" name="Google Shape;4366;p19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4367" name="Google Shape;4367;p191"/>
          <p:cNvGrpSpPr/>
          <p:nvPr/>
        </p:nvGrpSpPr>
        <p:grpSpPr>
          <a:xfrm>
            <a:off x="8669664" y="245588"/>
            <a:ext cx="228825" cy="228825"/>
            <a:chOff x="3023950" y="3689950"/>
            <a:chExt cx="316100" cy="316100"/>
          </a:xfrm>
        </p:grpSpPr>
        <p:sp>
          <p:nvSpPr>
            <p:cNvPr id="4368" name="Google Shape;4368;p19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19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19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1" name="Google Shape;4371;p191"/>
          <p:cNvGrpSpPr/>
          <p:nvPr/>
        </p:nvGrpSpPr>
        <p:grpSpPr>
          <a:xfrm>
            <a:off x="8669427" y="4669065"/>
            <a:ext cx="228825" cy="228856"/>
            <a:chOff x="3023950" y="3689950"/>
            <a:chExt cx="316100" cy="316100"/>
          </a:xfrm>
        </p:grpSpPr>
        <p:sp>
          <p:nvSpPr>
            <p:cNvPr id="4372" name="Google Shape;4372;p19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19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19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5" name="Google Shape;4375;p191"/>
          <p:cNvGrpSpPr/>
          <p:nvPr/>
        </p:nvGrpSpPr>
        <p:grpSpPr>
          <a:xfrm>
            <a:off x="245739" y="245588"/>
            <a:ext cx="228825" cy="228825"/>
            <a:chOff x="3023950" y="3689950"/>
            <a:chExt cx="316100" cy="316100"/>
          </a:xfrm>
        </p:grpSpPr>
        <p:sp>
          <p:nvSpPr>
            <p:cNvPr id="4376" name="Google Shape;4376;p19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19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19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79" name="Google Shape;4379;p191"/>
          <p:cNvSpPr txBox="1"/>
          <p:nvPr>
            <p:ph idx="1" type="subTitle"/>
          </p:nvPr>
        </p:nvSpPr>
        <p:spPr>
          <a:xfrm>
            <a:off x="3905600" y="1733075"/>
            <a:ext cx="4518600" cy="2366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_1">
    <p:spTree>
      <p:nvGrpSpPr>
        <p:cNvPr id="4380" name="Shape 4380"/>
        <p:cNvGrpSpPr/>
        <p:nvPr/>
      </p:nvGrpSpPr>
      <p:grpSpPr>
        <a:xfrm>
          <a:off x="0" y="0"/>
          <a:ext cx="0" cy="0"/>
          <a:chOff x="0" y="0"/>
          <a:chExt cx="0" cy="0"/>
        </a:xfrm>
      </p:grpSpPr>
      <p:sp>
        <p:nvSpPr>
          <p:cNvPr id="4381" name="Google Shape;4381;p192"/>
          <p:cNvSpPr txBox="1"/>
          <p:nvPr>
            <p:ph type="title"/>
          </p:nvPr>
        </p:nvSpPr>
        <p:spPr>
          <a:xfrm>
            <a:off x="937525" y="1458300"/>
            <a:ext cx="3634500" cy="1057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382" name="Google Shape;4382;p192"/>
          <p:cNvSpPr txBox="1"/>
          <p:nvPr>
            <p:ph idx="1" type="subTitle"/>
          </p:nvPr>
        </p:nvSpPr>
        <p:spPr>
          <a:xfrm>
            <a:off x="1341300" y="2895575"/>
            <a:ext cx="3230700" cy="965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383" name="Google Shape;4383;p192"/>
          <p:cNvGrpSpPr/>
          <p:nvPr/>
        </p:nvGrpSpPr>
        <p:grpSpPr>
          <a:xfrm>
            <a:off x="245739" y="245588"/>
            <a:ext cx="228825" cy="228825"/>
            <a:chOff x="3023950" y="3689950"/>
            <a:chExt cx="316100" cy="316100"/>
          </a:xfrm>
        </p:grpSpPr>
        <p:sp>
          <p:nvSpPr>
            <p:cNvPr id="4384" name="Google Shape;4384;p19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19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19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7" name="Google Shape;4387;p192"/>
          <p:cNvGrpSpPr/>
          <p:nvPr/>
        </p:nvGrpSpPr>
        <p:grpSpPr>
          <a:xfrm>
            <a:off x="245752" y="4669065"/>
            <a:ext cx="228825" cy="228856"/>
            <a:chOff x="3023950" y="3689950"/>
            <a:chExt cx="316100" cy="316100"/>
          </a:xfrm>
        </p:grpSpPr>
        <p:sp>
          <p:nvSpPr>
            <p:cNvPr id="4388" name="Google Shape;4388;p19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19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19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1" name="Google Shape;4391;p192"/>
          <p:cNvGrpSpPr/>
          <p:nvPr/>
        </p:nvGrpSpPr>
        <p:grpSpPr>
          <a:xfrm>
            <a:off x="8669664" y="2457338"/>
            <a:ext cx="228825" cy="228825"/>
            <a:chOff x="3023950" y="3689950"/>
            <a:chExt cx="316100" cy="316100"/>
          </a:xfrm>
        </p:grpSpPr>
        <p:sp>
          <p:nvSpPr>
            <p:cNvPr id="4392" name="Google Shape;4392;p19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19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19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0_1_1_1">
    <p:spTree>
      <p:nvGrpSpPr>
        <p:cNvPr id="4395" name="Shape 4395"/>
        <p:cNvGrpSpPr/>
        <p:nvPr/>
      </p:nvGrpSpPr>
      <p:grpSpPr>
        <a:xfrm>
          <a:off x="0" y="0"/>
          <a:ext cx="0" cy="0"/>
          <a:chOff x="0" y="0"/>
          <a:chExt cx="0" cy="0"/>
        </a:xfrm>
      </p:grpSpPr>
      <p:sp>
        <p:nvSpPr>
          <p:cNvPr id="4396" name="Google Shape;4396;p193"/>
          <p:cNvSpPr txBox="1"/>
          <p:nvPr>
            <p:ph type="title"/>
          </p:nvPr>
        </p:nvSpPr>
        <p:spPr>
          <a:xfrm>
            <a:off x="937525" y="1695450"/>
            <a:ext cx="3429000" cy="63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397" name="Google Shape;4397;p193"/>
          <p:cNvSpPr txBox="1"/>
          <p:nvPr>
            <p:ph idx="1" type="subTitle"/>
          </p:nvPr>
        </p:nvSpPr>
        <p:spPr>
          <a:xfrm>
            <a:off x="720000" y="2535750"/>
            <a:ext cx="3678600" cy="93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398" name="Google Shape;4398;p193"/>
          <p:cNvGrpSpPr/>
          <p:nvPr/>
        </p:nvGrpSpPr>
        <p:grpSpPr>
          <a:xfrm>
            <a:off x="4672726" y="1652797"/>
            <a:ext cx="4108323" cy="3132999"/>
            <a:chOff x="5614975" y="2571738"/>
            <a:chExt cx="2725075" cy="2078413"/>
          </a:xfrm>
        </p:grpSpPr>
        <p:grpSp>
          <p:nvGrpSpPr>
            <p:cNvPr id="4399" name="Google Shape;4399;p193"/>
            <p:cNvGrpSpPr/>
            <p:nvPr/>
          </p:nvGrpSpPr>
          <p:grpSpPr>
            <a:xfrm>
              <a:off x="8301900" y="2571738"/>
              <a:ext cx="38150" cy="1997125"/>
              <a:chOff x="8301900" y="2571738"/>
              <a:chExt cx="38150" cy="1997125"/>
            </a:xfrm>
          </p:grpSpPr>
          <p:sp>
            <p:nvSpPr>
              <p:cNvPr id="4400" name="Google Shape;4400;p193"/>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193"/>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193"/>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193"/>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193"/>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193"/>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193"/>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193"/>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193"/>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193"/>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193"/>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193"/>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2" name="Google Shape;4412;p193"/>
            <p:cNvGrpSpPr/>
            <p:nvPr/>
          </p:nvGrpSpPr>
          <p:grpSpPr>
            <a:xfrm>
              <a:off x="5614975" y="4609225"/>
              <a:ext cx="2597125" cy="40925"/>
              <a:chOff x="5614975" y="4609225"/>
              <a:chExt cx="2597125" cy="40925"/>
            </a:xfrm>
          </p:grpSpPr>
          <p:sp>
            <p:nvSpPr>
              <p:cNvPr id="4413" name="Google Shape;4413;p193"/>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193"/>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193"/>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193"/>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193"/>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193"/>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193"/>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193"/>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193"/>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193"/>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193"/>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193"/>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425" name="Google Shape;4425;p193"/>
          <p:cNvGrpSpPr/>
          <p:nvPr/>
        </p:nvGrpSpPr>
        <p:grpSpPr>
          <a:xfrm>
            <a:off x="245739" y="245588"/>
            <a:ext cx="228825" cy="228825"/>
            <a:chOff x="3023950" y="3689950"/>
            <a:chExt cx="316100" cy="316100"/>
          </a:xfrm>
        </p:grpSpPr>
        <p:sp>
          <p:nvSpPr>
            <p:cNvPr id="4426" name="Google Shape;4426;p19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19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19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9" name="Google Shape;4429;p193"/>
          <p:cNvGrpSpPr/>
          <p:nvPr/>
        </p:nvGrpSpPr>
        <p:grpSpPr>
          <a:xfrm>
            <a:off x="245752" y="4669065"/>
            <a:ext cx="228825" cy="228856"/>
            <a:chOff x="3023950" y="3689950"/>
            <a:chExt cx="316100" cy="316100"/>
          </a:xfrm>
        </p:grpSpPr>
        <p:sp>
          <p:nvSpPr>
            <p:cNvPr id="4430" name="Google Shape;4430;p19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19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19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0_1_1_1_1">
    <p:spTree>
      <p:nvGrpSpPr>
        <p:cNvPr id="4433" name="Shape 4433"/>
        <p:cNvGrpSpPr/>
        <p:nvPr/>
      </p:nvGrpSpPr>
      <p:grpSpPr>
        <a:xfrm>
          <a:off x="0" y="0"/>
          <a:ext cx="0" cy="0"/>
          <a:chOff x="0" y="0"/>
          <a:chExt cx="0" cy="0"/>
        </a:xfrm>
      </p:grpSpPr>
      <p:sp>
        <p:nvSpPr>
          <p:cNvPr id="4434" name="Google Shape;4434;p194"/>
          <p:cNvSpPr txBox="1"/>
          <p:nvPr>
            <p:ph type="title"/>
          </p:nvPr>
        </p:nvSpPr>
        <p:spPr>
          <a:xfrm>
            <a:off x="4745400" y="1695450"/>
            <a:ext cx="3429000" cy="6351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435" name="Google Shape;4435;p194"/>
          <p:cNvSpPr txBox="1"/>
          <p:nvPr>
            <p:ph idx="1" type="subTitle"/>
          </p:nvPr>
        </p:nvSpPr>
        <p:spPr>
          <a:xfrm>
            <a:off x="4745400" y="2538125"/>
            <a:ext cx="3678600" cy="93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436" name="Google Shape;4436;p194"/>
          <p:cNvGrpSpPr/>
          <p:nvPr/>
        </p:nvGrpSpPr>
        <p:grpSpPr>
          <a:xfrm>
            <a:off x="8669664" y="245588"/>
            <a:ext cx="228825" cy="228825"/>
            <a:chOff x="3023950" y="3689950"/>
            <a:chExt cx="316100" cy="316100"/>
          </a:xfrm>
        </p:grpSpPr>
        <p:sp>
          <p:nvSpPr>
            <p:cNvPr id="4437" name="Google Shape;4437;p19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19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19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0" name="Google Shape;4440;p194"/>
          <p:cNvGrpSpPr/>
          <p:nvPr/>
        </p:nvGrpSpPr>
        <p:grpSpPr>
          <a:xfrm>
            <a:off x="8669427" y="4669065"/>
            <a:ext cx="228825" cy="228856"/>
            <a:chOff x="3023950" y="3689950"/>
            <a:chExt cx="316100" cy="316100"/>
          </a:xfrm>
        </p:grpSpPr>
        <p:sp>
          <p:nvSpPr>
            <p:cNvPr id="4441" name="Google Shape;4441;p19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19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19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4" name="Google Shape;4444;p194"/>
          <p:cNvGrpSpPr/>
          <p:nvPr/>
        </p:nvGrpSpPr>
        <p:grpSpPr>
          <a:xfrm>
            <a:off x="245739" y="245588"/>
            <a:ext cx="228825" cy="228825"/>
            <a:chOff x="3023950" y="3689950"/>
            <a:chExt cx="316100" cy="316100"/>
          </a:xfrm>
        </p:grpSpPr>
        <p:sp>
          <p:nvSpPr>
            <p:cNvPr id="4445" name="Google Shape;4445;p19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19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19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8" name="Google Shape;4448;p194"/>
          <p:cNvGrpSpPr/>
          <p:nvPr/>
        </p:nvGrpSpPr>
        <p:grpSpPr>
          <a:xfrm>
            <a:off x="245752" y="4669065"/>
            <a:ext cx="228825" cy="228856"/>
            <a:chOff x="3023950" y="3689950"/>
            <a:chExt cx="316100" cy="316100"/>
          </a:xfrm>
        </p:grpSpPr>
        <p:sp>
          <p:nvSpPr>
            <p:cNvPr id="4449" name="Google Shape;4449;p19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19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19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52" name="Google Shape;4452;p194"/>
          <p:cNvSpPr txBox="1"/>
          <p:nvPr/>
        </p:nvSpPr>
        <p:spPr>
          <a:xfrm>
            <a:off x="2499450" y="48877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9" name="Shape 229"/>
        <p:cNvGrpSpPr/>
        <p:nvPr/>
      </p:nvGrpSpPr>
      <p:grpSpPr>
        <a:xfrm>
          <a:off x="0" y="0"/>
          <a:ext cx="0" cy="0"/>
          <a:chOff x="0" y="0"/>
          <a:chExt cx="0" cy="0"/>
        </a:xfrm>
      </p:grpSpPr>
      <p:pic>
        <p:nvPicPr>
          <p:cNvPr id="230" name="Google Shape;230;p21"/>
          <p:cNvPicPr preferRelativeResize="0"/>
          <p:nvPr/>
        </p:nvPicPr>
        <p:blipFill rotWithShape="1">
          <a:blip r:embed="rId2">
            <a:alphaModFix/>
          </a:blip>
          <a:srcRect b="47924" l="0" r="0" t="0"/>
          <a:stretch/>
        </p:blipFill>
        <p:spPr>
          <a:xfrm>
            <a:off x="4046450" y="-507250"/>
            <a:ext cx="5853175" cy="2286000"/>
          </a:xfrm>
          <a:prstGeom prst="rect">
            <a:avLst/>
          </a:prstGeom>
          <a:noFill/>
          <a:ln>
            <a:noFill/>
          </a:ln>
        </p:spPr>
      </p:pic>
      <p:pic>
        <p:nvPicPr>
          <p:cNvPr id="231" name="Google Shape;231;p21"/>
          <p:cNvPicPr preferRelativeResize="0"/>
          <p:nvPr/>
        </p:nvPicPr>
        <p:blipFill rotWithShape="1">
          <a:blip r:embed="rId3">
            <a:alphaModFix/>
          </a:blip>
          <a:srcRect b="0" l="0" r="0" t="56398"/>
          <a:stretch/>
        </p:blipFill>
        <p:spPr>
          <a:xfrm>
            <a:off x="-1609725" y="3276600"/>
            <a:ext cx="6858000" cy="2242625"/>
          </a:xfrm>
          <a:prstGeom prst="rect">
            <a:avLst/>
          </a:prstGeom>
          <a:noFill/>
          <a:ln>
            <a:noFill/>
          </a:ln>
        </p:spPr>
      </p:pic>
      <p:sp>
        <p:nvSpPr>
          <p:cNvPr id="232" name="Google Shape;232;p21"/>
          <p:cNvSpPr txBox="1"/>
          <p:nvPr>
            <p:ph type="title"/>
          </p:nvPr>
        </p:nvSpPr>
        <p:spPr>
          <a:xfrm>
            <a:off x="720000" y="1924225"/>
            <a:ext cx="7704000" cy="84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8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33" name="Google Shape;233;p21"/>
          <p:cNvSpPr txBox="1"/>
          <p:nvPr>
            <p:ph idx="1" type="subTitle"/>
          </p:nvPr>
        </p:nvSpPr>
        <p:spPr>
          <a:xfrm>
            <a:off x="2501100" y="3084800"/>
            <a:ext cx="4141800" cy="46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34" name="Google Shape;234;p21"/>
          <p:cNvGrpSpPr/>
          <p:nvPr/>
        </p:nvGrpSpPr>
        <p:grpSpPr>
          <a:xfrm>
            <a:off x="8669664" y="245588"/>
            <a:ext cx="228825" cy="228825"/>
            <a:chOff x="3023950" y="3689950"/>
            <a:chExt cx="316100" cy="316100"/>
          </a:xfrm>
        </p:grpSpPr>
        <p:sp>
          <p:nvSpPr>
            <p:cNvPr id="235" name="Google Shape;235;p2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 name="Google Shape;238;p21"/>
          <p:cNvGrpSpPr/>
          <p:nvPr/>
        </p:nvGrpSpPr>
        <p:grpSpPr>
          <a:xfrm>
            <a:off x="8669427" y="4669065"/>
            <a:ext cx="228825" cy="228856"/>
            <a:chOff x="3023950" y="3689950"/>
            <a:chExt cx="316100" cy="316100"/>
          </a:xfrm>
        </p:grpSpPr>
        <p:sp>
          <p:nvSpPr>
            <p:cNvPr id="239" name="Google Shape;239;p2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 name="Google Shape;242;p21"/>
          <p:cNvGrpSpPr/>
          <p:nvPr/>
        </p:nvGrpSpPr>
        <p:grpSpPr>
          <a:xfrm>
            <a:off x="245739" y="245588"/>
            <a:ext cx="228825" cy="228825"/>
            <a:chOff x="3023950" y="3689950"/>
            <a:chExt cx="316100" cy="316100"/>
          </a:xfrm>
        </p:grpSpPr>
        <p:sp>
          <p:nvSpPr>
            <p:cNvPr id="243" name="Google Shape;243;p2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 name="Google Shape;246;p21"/>
          <p:cNvGrpSpPr/>
          <p:nvPr/>
        </p:nvGrpSpPr>
        <p:grpSpPr>
          <a:xfrm>
            <a:off x="245752" y="4669065"/>
            <a:ext cx="228825" cy="228856"/>
            <a:chOff x="3023950" y="3689950"/>
            <a:chExt cx="316100" cy="316100"/>
          </a:xfrm>
        </p:grpSpPr>
        <p:sp>
          <p:nvSpPr>
            <p:cNvPr id="247" name="Google Shape;247;p2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0" name="Google Shape;250;p21"/>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15">
    <p:spTree>
      <p:nvGrpSpPr>
        <p:cNvPr id="4453" name="Shape 4453"/>
        <p:cNvGrpSpPr/>
        <p:nvPr/>
      </p:nvGrpSpPr>
      <p:grpSpPr>
        <a:xfrm>
          <a:off x="0" y="0"/>
          <a:ext cx="0" cy="0"/>
          <a:chOff x="0" y="0"/>
          <a:chExt cx="0" cy="0"/>
        </a:xfrm>
      </p:grpSpPr>
      <p:sp>
        <p:nvSpPr>
          <p:cNvPr id="4454" name="Google Shape;4454;p195"/>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55" name="Google Shape;4455;p195"/>
          <p:cNvSpPr txBox="1"/>
          <p:nvPr>
            <p:ph idx="1" type="body"/>
          </p:nvPr>
        </p:nvSpPr>
        <p:spPr>
          <a:xfrm>
            <a:off x="720000" y="1152475"/>
            <a:ext cx="4679100" cy="1723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456" name="Google Shape;4456;p195"/>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7">
    <p:spTree>
      <p:nvGrpSpPr>
        <p:cNvPr id="4457" name="Shape 4457"/>
        <p:cNvGrpSpPr/>
        <p:nvPr/>
      </p:nvGrpSpPr>
      <p:grpSpPr>
        <a:xfrm>
          <a:off x="0" y="0"/>
          <a:ext cx="0" cy="0"/>
          <a:chOff x="0" y="0"/>
          <a:chExt cx="0" cy="0"/>
        </a:xfrm>
      </p:grpSpPr>
      <p:sp>
        <p:nvSpPr>
          <p:cNvPr id="4458" name="Google Shape;4458;p196"/>
          <p:cNvSpPr txBox="1"/>
          <p:nvPr>
            <p:ph type="title"/>
          </p:nvPr>
        </p:nvSpPr>
        <p:spPr>
          <a:xfrm>
            <a:off x="720000" y="540000"/>
            <a:ext cx="38664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59" name="Google Shape;4459;p196"/>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4460" name="Google Shape;4460;p196"/>
          <p:cNvSpPr txBox="1"/>
          <p:nvPr>
            <p:ph idx="1" type="subTitle"/>
          </p:nvPr>
        </p:nvSpPr>
        <p:spPr>
          <a:xfrm>
            <a:off x="725625" y="1435975"/>
            <a:ext cx="3851100" cy="276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7_1">
    <p:spTree>
      <p:nvGrpSpPr>
        <p:cNvPr id="4461" name="Shape 4461"/>
        <p:cNvGrpSpPr/>
        <p:nvPr/>
      </p:nvGrpSpPr>
      <p:grpSpPr>
        <a:xfrm>
          <a:off x="0" y="0"/>
          <a:ext cx="0" cy="0"/>
          <a:chOff x="0" y="0"/>
          <a:chExt cx="0" cy="0"/>
        </a:xfrm>
      </p:grpSpPr>
      <p:sp>
        <p:nvSpPr>
          <p:cNvPr id="4462" name="Google Shape;4462;p197"/>
          <p:cNvSpPr txBox="1"/>
          <p:nvPr>
            <p:ph type="title"/>
          </p:nvPr>
        </p:nvSpPr>
        <p:spPr>
          <a:xfrm>
            <a:off x="3590925" y="1378448"/>
            <a:ext cx="4833000" cy="67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63" name="Google Shape;4463;p197"/>
          <p:cNvSpPr txBox="1"/>
          <p:nvPr>
            <p:ph idx="1" type="subTitle"/>
          </p:nvPr>
        </p:nvSpPr>
        <p:spPr>
          <a:xfrm>
            <a:off x="3591003" y="2051348"/>
            <a:ext cx="4833000" cy="1741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464" name="Google Shape;4464;p197"/>
          <p:cNvGrpSpPr/>
          <p:nvPr/>
        </p:nvGrpSpPr>
        <p:grpSpPr>
          <a:xfrm>
            <a:off x="8669664" y="245588"/>
            <a:ext cx="228825" cy="228825"/>
            <a:chOff x="3023950" y="3689950"/>
            <a:chExt cx="316100" cy="316100"/>
          </a:xfrm>
        </p:grpSpPr>
        <p:sp>
          <p:nvSpPr>
            <p:cNvPr id="4465" name="Google Shape;4465;p19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19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19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8" name="Google Shape;4468;p197"/>
          <p:cNvGrpSpPr/>
          <p:nvPr/>
        </p:nvGrpSpPr>
        <p:grpSpPr>
          <a:xfrm>
            <a:off x="8669427" y="4669065"/>
            <a:ext cx="228825" cy="228856"/>
            <a:chOff x="3023950" y="3689950"/>
            <a:chExt cx="316100" cy="316100"/>
          </a:xfrm>
        </p:grpSpPr>
        <p:sp>
          <p:nvSpPr>
            <p:cNvPr id="4469" name="Google Shape;4469;p19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19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19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2" name="Google Shape;4472;p197"/>
          <p:cNvGrpSpPr/>
          <p:nvPr/>
        </p:nvGrpSpPr>
        <p:grpSpPr>
          <a:xfrm>
            <a:off x="245739" y="245588"/>
            <a:ext cx="228825" cy="228825"/>
            <a:chOff x="3023950" y="3689950"/>
            <a:chExt cx="316100" cy="316100"/>
          </a:xfrm>
        </p:grpSpPr>
        <p:sp>
          <p:nvSpPr>
            <p:cNvPr id="4473" name="Google Shape;4473;p19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19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19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7_1_1">
    <p:spTree>
      <p:nvGrpSpPr>
        <p:cNvPr id="4476" name="Shape 4476"/>
        <p:cNvGrpSpPr/>
        <p:nvPr/>
      </p:nvGrpSpPr>
      <p:grpSpPr>
        <a:xfrm>
          <a:off x="0" y="0"/>
          <a:ext cx="0" cy="0"/>
          <a:chOff x="0" y="0"/>
          <a:chExt cx="0" cy="0"/>
        </a:xfrm>
      </p:grpSpPr>
      <p:grpSp>
        <p:nvGrpSpPr>
          <p:cNvPr id="4477" name="Google Shape;4477;p198"/>
          <p:cNvGrpSpPr/>
          <p:nvPr/>
        </p:nvGrpSpPr>
        <p:grpSpPr>
          <a:xfrm>
            <a:off x="8669664" y="245588"/>
            <a:ext cx="228825" cy="228825"/>
            <a:chOff x="3023950" y="3689950"/>
            <a:chExt cx="316100" cy="316100"/>
          </a:xfrm>
        </p:grpSpPr>
        <p:sp>
          <p:nvSpPr>
            <p:cNvPr id="4478" name="Google Shape;4478;p19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19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19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1" name="Google Shape;4481;p198"/>
          <p:cNvGrpSpPr/>
          <p:nvPr/>
        </p:nvGrpSpPr>
        <p:grpSpPr>
          <a:xfrm>
            <a:off x="8669427" y="4669065"/>
            <a:ext cx="228825" cy="228856"/>
            <a:chOff x="3023950" y="3689950"/>
            <a:chExt cx="316100" cy="316100"/>
          </a:xfrm>
        </p:grpSpPr>
        <p:sp>
          <p:nvSpPr>
            <p:cNvPr id="4482" name="Google Shape;4482;p19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19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19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5" name="Google Shape;4485;p198"/>
          <p:cNvGrpSpPr/>
          <p:nvPr/>
        </p:nvGrpSpPr>
        <p:grpSpPr>
          <a:xfrm>
            <a:off x="245739" y="245588"/>
            <a:ext cx="228825" cy="228825"/>
            <a:chOff x="3023950" y="3689950"/>
            <a:chExt cx="316100" cy="316100"/>
          </a:xfrm>
        </p:grpSpPr>
        <p:sp>
          <p:nvSpPr>
            <p:cNvPr id="4486" name="Google Shape;4486;p19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19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19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89" name="Google Shape;4489;p19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490" name="Google Shape;4490;p198"/>
          <p:cNvSpPr txBox="1"/>
          <p:nvPr>
            <p:ph idx="2" type="title"/>
          </p:nvPr>
        </p:nvSpPr>
        <p:spPr>
          <a:xfrm>
            <a:off x="720000" y="1445400"/>
            <a:ext cx="7704000" cy="397500"/>
          </a:xfrm>
          <a:prstGeom prst="rect">
            <a:avLst/>
          </a:prstGeom>
        </p:spPr>
        <p:txBody>
          <a:bodyPr anchorCtr="0" anchor="ctr" bIns="0" lIns="0" spcFirstLastPara="1" rIns="0" wrap="square" tIns="182875">
            <a:noAutofit/>
          </a:bodyPr>
          <a:lstStyle>
            <a:lvl1pPr lvl="0" rtl="0" algn="ctr">
              <a:spcBef>
                <a:spcPts val="0"/>
              </a:spcBef>
              <a:spcAft>
                <a:spcPts val="0"/>
              </a:spcAft>
              <a:buSzPts val="25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0">
    <p:spTree>
      <p:nvGrpSpPr>
        <p:cNvPr id="4491" name="Shape 4491"/>
        <p:cNvGrpSpPr/>
        <p:nvPr/>
      </p:nvGrpSpPr>
      <p:grpSpPr>
        <a:xfrm>
          <a:off x="0" y="0"/>
          <a:ext cx="0" cy="0"/>
          <a:chOff x="0" y="0"/>
          <a:chExt cx="0" cy="0"/>
        </a:xfrm>
      </p:grpSpPr>
      <p:sp>
        <p:nvSpPr>
          <p:cNvPr id="4492" name="Google Shape;4492;p199"/>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93" name="Google Shape;4493;p199"/>
          <p:cNvSpPr txBox="1"/>
          <p:nvPr>
            <p:ph idx="1" type="body"/>
          </p:nvPr>
        </p:nvSpPr>
        <p:spPr>
          <a:xfrm>
            <a:off x="720000" y="1750925"/>
            <a:ext cx="3852000" cy="2474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1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grpSp>
        <p:nvGrpSpPr>
          <p:cNvPr id="4494" name="Google Shape;4494;p199"/>
          <p:cNvGrpSpPr/>
          <p:nvPr/>
        </p:nvGrpSpPr>
        <p:grpSpPr>
          <a:xfrm>
            <a:off x="8669664" y="245588"/>
            <a:ext cx="228825" cy="228825"/>
            <a:chOff x="3023950" y="3689950"/>
            <a:chExt cx="316100" cy="316100"/>
          </a:xfrm>
        </p:grpSpPr>
        <p:sp>
          <p:nvSpPr>
            <p:cNvPr id="4495" name="Google Shape;4495;p19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19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19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8" name="Google Shape;4498;p199"/>
          <p:cNvGrpSpPr/>
          <p:nvPr/>
        </p:nvGrpSpPr>
        <p:grpSpPr>
          <a:xfrm>
            <a:off x="8669427" y="4669065"/>
            <a:ext cx="228825" cy="228856"/>
            <a:chOff x="3023950" y="3689950"/>
            <a:chExt cx="316100" cy="316100"/>
          </a:xfrm>
        </p:grpSpPr>
        <p:sp>
          <p:nvSpPr>
            <p:cNvPr id="4499" name="Google Shape;4499;p19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19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19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2" name="Google Shape;4502;p199"/>
          <p:cNvGrpSpPr/>
          <p:nvPr/>
        </p:nvGrpSpPr>
        <p:grpSpPr>
          <a:xfrm>
            <a:off x="245739" y="245588"/>
            <a:ext cx="228825" cy="228825"/>
            <a:chOff x="3023950" y="3689950"/>
            <a:chExt cx="316100" cy="316100"/>
          </a:xfrm>
        </p:grpSpPr>
        <p:sp>
          <p:nvSpPr>
            <p:cNvPr id="4503" name="Google Shape;4503;p19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19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19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06" name="Google Shape;4506;p199"/>
          <p:cNvSpPr txBox="1"/>
          <p:nvPr>
            <p:ph idx="2" type="body"/>
          </p:nvPr>
        </p:nvSpPr>
        <p:spPr>
          <a:xfrm>
            <a:off x="4572000" y="1751085"/>
            <a:ext cx="3852000" cy="2474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1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
    <p:spTree>
      <p:nvGrpSpPr>
        <p:cNvPr id="4507" name="Shape 4507"/>
        <p:cNvGrpSpPr/>
        <p:nvPr/>
      </p:nvGrpSpPr>
      <p:grpSpPr>
        <a:xfrm>
          <a:off x="0" y="0"/>
          <a:ext cx="0" cy="0"/>
          <a:chOff x="0" y="0"/>
          <a:chExt cx="0" cy="0"/>
        </a:xfrm>
      </p:grpSpPr>
      <p:grpSp>
        <p:nvGrpSpPr>
          <p:cNvPr id="4508" name="Google Shape;4508;p200"/>
          <p:cNvGrpSpPr/>
          <p:nvPr/>
        </p:nvGrpSpPr>
        <p:grpSpPr>
          <a:xfrm>
            <a:off x="4672726" y="1652797"/>
            <a:ext cx="4108323" cy="3132999"/>
            <a:chOff x="5614975" y="2571738"/>
            <a:chExt cx="2725075" cy="2078413"/>
          </a:xfrm>
        </p:grpSpPr>
        <p:grpSp>
          <p:nvGrpSpPr>
            <p:cNvPr id="4509" name="Google Shape;4509;p200"/>
            <p:cNvGrpSpPr/>
            <p:nvPr/>
          </p:nvGrpSpPr>
          <p:grpSpPr>
            <a:xfrm>
              <a:off x="8301900" y="2571738"/>
              <a:ext cx="38150" cy="1997125"/>
              <a:chOff x="8301900" y="2571738"/>
              <a:chExt cx="38150" cy="1997125"/>
            </a:xfrm>
          </p:grpSpPr>
          <p:sp>
            <p:nvSpPr>
              <p:cNvPr id="4510" name="Google Shape;4510;p200"/>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200"/>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200"/>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200"/>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200"/>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200"/>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200"/>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200"/>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200"/>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200"/>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200"/>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200"/>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2" name="Google Shape;4522;p200"/>
            <p:cNvGrpSpPr/>
            <p:nvPr/>
          </p:nvGrpSpPr>
          <p:grpSpPr>
            <a:xfrm>
              <a:off x="5614975" y="4609225"/>
              <a:ext cx="2597125" cy="40925"/>
              <a:chOff x="5614975" y="4609225"/>
              <a:chExt cx="2597125" cy="40925"/>
            </a:xfrm>
          </p:grpSpPr>
          <p:sp>
            <p:nvSpPr>
              <p:cNvPr id="4523" name="Google Shape;4523;p200"/>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200"/>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200"/>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200"/>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200"/>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200"/>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200"/>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200"/>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200"/>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200"/>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200"/>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200"/>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535" name="Google Shape;4535;p200"/>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536" name="Google Shape;4536;p200"/>
          <p:cNvSpPr txBox="1"/>
          <p:nvPr>
            <p:ph idx="2" type="title"/>
          </p:nvPr>
        </p:nvSpPr>
        <p:spPr>
          <a:xfrm>
            <a:off x="778650" y="2421024"/>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537" name="Google Shape;4537;p200"/>
          <p:cNvSpPr txBox="1"/>
          <p:nvPr>
            <p:ph idx="3" type="title"/>
          </p:nvPr>
        </p:nvSpPr>
        <p:spPr>
          <a:xfrm>
            <a:off x="27117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538" name="Google Shape;4538;p200"/>
          <p:cNvSpPr txBox="1"/>
          <p:nvPr>
            <p:ph idx="4" type="title"/>
          </p:nvPr>
        </p:nvSpPr>
        <p:spPr>
          <a:xfrm>
            <a:off x="46448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539" name="Google Shape;4539;p200"/>
          <p:cNvSpPr txBox="1"/>
          <p:nvPr>
            <p:ph idx="5" type="title"/>
          </p:nvPr>
        </p:nvSpPr>
        <p:spPr>
          <a:xfrm>
            <a:off x="65779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540" name="Google Shape;4540;p200"/>
          <p:cNvSpPr txBox="1"/>
          <p:nvPr>
            <p:ph idx="1" type="subTitle"/>
          </p:nvPr>
        </p:nvSpPr>
        <p:spPr>
          <a:xfrm>
            <a:off x="7786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41" name="Google Shape;4541;p200"/>
          <p:cNvSpPr txBox="1"/>
          <p:nvPr>
            <p:ph idx="6" type="subTitle"/>
          </p:nvPr>
        </p:nvSpPr>
        <p:spPr>
          <a:xfrm>
            <a:off x="27117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42" name="Google Shape;4542;p200"/>
          <p:cNvSpPr txBox="1"/>
          <p:nvPr>
            <p:ph idx="7" type="subTitle"/>
          </p:nvPr>
        </p:nvSpPr>
        <p:spPr>
          <a:xfrm>
            <a:off x="46448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43" name="Google Shape;4543;p200"/>
          <p:cNvSpPr txBox="1"/>
          <p:nvPr>
            <p:ph idx="8" type="subTitle"/>
          </p:nvPr>
        </p:nvSpPr>
        <p:spPr>
          <a:xfrm>
            <a:off x="65779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544" name="Google Shape;4544;p200"/>
          <p:cNvGrpSpPr/>
          <p:nvPr/>
        </p:nvGrpSpPr>
        <p:grpSpPr>
          <a:xfrm>
            <a:off x="8669664" y="245588"/>
            <a:ext cx="228825" cy="228825"/>
            <a:chOff x="3023950" y="3689950"/>
            <a:chExt cx="316100" cy="316100"/>
          </a:xfrm>
        </p:grpSpPr>
        <p:sp>
          <p:nvSpPr>
            <p:cNvPr id="4545" name="Google Shape;4545;p20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20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20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8" name="Google Shape;4548;p200"/>
          <p:cNvGrpSpPr/>
          <p:nvPr/>
        </p:nvGrpSpPr>
        <p:grpSpPr>
          <a:xfrm>
            <a:off x="245739" y="245588"/>
            <a:ext cx="228825" cy="228825"/>
            <a:chOff x="3023950" y="3689950"/>
            <a:chExt cx="316100" cy="316100"/>
          </a:xfrm>
        </p:grpSpPr>
        <p:sp>
          <p:nvSpPr>
            <p:cNvPr id="4549" name="Google Shape;4549;p20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20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20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52" name="Google Shape;4552;p200"/>
          <p:cNvGrpSpPr/>
          <p:nvPr/>
        </p:nvGrpSpPr>
        <p:grpSpPr>
          <a:xfrm>
            <a:off x="245752" y="4669065"/>
            <a:ext cx="228825" cy="228856"/>
            <a:chOff x="3023950" y="3689950"/>
            <a:chExt cx="316100" cy="316100"/>
          </a:xfrm>
        </p:grpSpPr>
        <p:sp>
          <p:nvSpPr>
            <p:cNvPr id="4553" name="Google Shape;4553;p20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20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20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3_1">
    <p:spTree>
      <p:nvGrpSpPr>
        <p:cNvPr id="4556" name="Shape 4556"/>
        <p:cNvGrpSpPr/>
        <p:nvPr/>
      </p:nvGrpSpPr>
      <p:grpSpPr>
        <a:xfrm>
          <a:off x="0" y="0"/>
          <a:ext cx="0" cy="0"/>
          <a:chOff x="0" y="0"/>
          <a:chExt cx="0" cy="0"/>
        </a:xfrm>
      </p:grpSpPr>
      <p:sp>
        <p:nvSpPr>
          <p:cNvPr id="4557" name="Google Shape;4557;p20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558" name="Google Shape;4558;p201"/>
          <p:cNvSpPr txBox="1"/>
          <p:nvPr>
            <p:ph idx="2" type="title"/>
          </p:nvPr>
        </p:nvSpPr>
        <p:spPr>
          <a:xfrm>
            <a:off x="867749" y="2192424"/>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559" name="Google Shape;4559;p201"/>
          <p:cNvSpPr txBox="1"/>
          <p:nvPr>
            <p:ph idx="3" type="title"/>
          </p:nvPr>
        </p:nvSpPr>
        <p:spPr>
          <a:xfrm>
            <a:off x="2777181" y="24972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560" name="Google Shape;4560;p201"/>
          <p:cNvSpPr txBox="1"/>
          <p:nvPr>
            <p:ph idx="4" type="title"/>
          </p:nvPr>
        </p:nvSpPr>
        <p:spPr>
          <a:xfrm>
            <a:off x="4762081" y="28020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561" name="Google Shape;4561;p201"/>
          <p:cNvSpPr txBox="1"/>
          <p:nvPr>
            <p:ph idx="5" type="title"/>
          </p:nvPr>
        </p:nvSpPr>
        <p:spPr>
          <a:xfrm>
            <a:off x="6718849" y="31068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562" name="Google Shape;4562;p201"/>
          <p:cNvSpPr txBox="1"/>
          <p:nvPr>
            <p:ph idx="1" type="subTitle"/>
          </p:nvPr>
        </p:nvSpPr>
        <p:spPr>
          <a:xfrm>
            <a:off x="867749" y="27650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63" name="Google Shape;4563;p201"/>
          <p:cNvSpPr txBox="1"/>
          <p:nvPr>
            <p:ph idx="6" type="subTitle"/>
          </p:nvPr>
        </p:nvSpPr>
        <p:spPr>
          <a:xfrm>
            <a:off x="2777181" y="30697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64" name="Google Shape;4564;p201"/>
          <p:cNvSpPr txBox="1"/>
          <p:nvPr>
            <p:ph idx="7" type="subTitle"/>
          </p:nvPr>
        </p:nvSpPr>
        <p:spPr>
          <a:xfrm>
            <a:off x="4762081" y="33745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65" name="Google Shape;4565;p201"/>
          <p:cNvSpPr txBox="1"/>
          <p:nvPr>
            <p:ph idx="8" type="subTitle"/>
          </p:nvPr>
        </p:nvSpPr>
        <p:spPr>
          <a:xfrm>
            <a:off x="6718855" y="3679300"/>
            <a:ext cx="1787400" cy="7377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566" name="Google Shape;4566;p201"/>
          <p:cNvGrpSpPr/>
          <p:nvPr/>
        </p:nvGrpSpPr>
        <p:grpSpPr>
          <a:xfrm>
            <a:off x="8669664" y="245588"/>
            <a:ext cx="228825" cy="228825"/>
            <a:chOff x="3023950" y="3689950"/>
            <a:chExt cx="316100" cy="316100"/>
          </a:xfrm>
        </p:grpSpPr>
        <p:sp>
          <p:nvSpPr>
            <p:cNvPr id="4567" name="Google Shape;4567;p20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20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20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0" name="Google Shape;4570;p201"/>
          <p:cNvGrpSpPr/>
          <p:nvPr/>
        </p:nvGrpSpPr>
        <p:grpSpPr>
          <a:xfrm>
            <a:off x="245739" y="245588"/>
            <a:ext cx="228825" cy="228825"/>
            <a:chOff x="3023950" y="3689950"/>
            <a:chExt cx="316100" cy="316100"/>
          </a:xfrm>
        </p:grpSpPr>
        <p:sp>
          <p:nvSpPr>
            <p:cNvPr id="4571" name="Google Shape;4571;p20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20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20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4" name="Google Shape;4574;p201"/>
          <p:cNvGrpSpPr/>
          <p:nvPr/>
        </p:nvGrpSpPr>
        <p:grpSpPr>
          <a:xfrm>
            <a:off x="245752" y="4669065"/>
            <a:ext cx="228825" cy="228856"/>
            <a:chOff x="3023950" y="3689950"/>
            <a:chExt cx="316100" cy="316100"/>
          </a:xfrm>
        </p:grpSpPr>
        <p:sp>
          <p:nvSpPr>
            <p:cNvPr id="4575" name="Google Shape;4575;p20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20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20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78" name="Google Shape;4578;p201"/>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nvGrpSpPr>
          <p:cNvPr id="4579" name="Google Shape;4579;p201"/>
          <p:cNvGrpSpPr/>
          <p:nvPr/>
        </p:nvGrpSpPr>
        <p:grpSpPr>
          <a:xfrm>
            <a:off x="8669427" y="4667865"/>
            <a:ext cx="228825" cy="228856"/>
            <a:chOff x="3023950" y="3689950"/>
            <a:chExt cx="316100" cy="316100"/>
          </a:xfrm>
        </p:grpSpPr>
        <p:sp>
          <p:nvSpPr>
            <p:cNvPr id="4580" name="Google Shape;4580;p20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20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20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3_1_1">
    <p:spTree>
      <p:nvGrpSpPr>
        <p:cNvPr id="4583" name="Shape 4583"/>
        <p:cNvGrpSpPr/>
        <p:nvPr/>
      </p:nvGrpSpPr>
      <p:grpSpPr>
        <a:xfrm>
          <a:off x="0" y="0"/>
          <a:ext cx="0" cy="0"/>
          <a:chOff x="0" y="0"/>
          <a:chExt cx="0" cy="0"/>
        </a:xfrm>
      </p:grpSpPr>
      <p:sp>
        <p:nvSpPr>
          <p:cNvPr id="4584" name="Google Shape;4584;p20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4585" name="Google Shape;4585;p202"/>
          <p:cNvGrpSpPr/>
          <p:nvPr/>
        </p:nvGrpSpPr>
        <p:grpSpPr>
          <a:xfrm>
            <a:off x="245739" y="245588"/>
            <a:ext cx="228825" cy="228825"/>
            <a:chOff x="3023950" y="3689950"/>
            <a:chExt cx="316100" cy="316100"/>
          </a:xfrm>
        </p:grpSpPr>
        <p:sp>
          <p:nvSpPr>
            <p:cNvPr id="4586" name="Google Shape;4586;p20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20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20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9" name="Google Shape;4589;p202"/>
          <p:cNvGrpSpPr/>
          <p:nvPr/>
        </p:nvGrpSpPr>
        <p:grpSpPr>
          <a:xfrm>
            <a:off x="245752" y="4669065"/>
            <a:ext cx="228825" cy="228856"/>
            <a:chOff x="3023950" y="3689950"/>
            <a:chExt cx="316100" cy="316100"/>
          </a:xfrm>
        </p:grpSpPr>
        <p:sp>
          <p:nvSpPr>
            <p:cNvPr id="4590" name="Google Shape;4590;p20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20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20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3" name="Google Shape;4593;p202"/>
          <p:cNvGrpSpPr/>
          <p:nvPr/>
        </p:nvGrpSpPr>
        <p:grpSpPr>
          <a:xfrm>
            <a:off x="4672726" y="1652797"/>
            <a:ext cx="4108323" cy="3132999"/>
            <a:chOff x="5614975" y="2571738"/>
            <a:chExt cx="2725075" cy="2078413"/>
          </a:xfrm>
        </p:grpSpPr>
        <p:grpSp>
          <p:nvGrpSpPr>
            <p:cNvPr id="4594" name="Google Shape;4594;p202"/>
            <p:cNvGrpSpPr/>
            <p:nvPr/>
          </p:nvGrpSpPr>
          <p:grpSpPr>
            <a:xfrm>
              <a:off x="8301900" y="2571738"/>
              <a:ext cx="38150" cy="1997125"/>
              <a:chOff x="8301900" y="2571738"/>
              <a:chExt cx="38150" cy="1997125"/>
            </a:xfrm>
          </p:grpSpPr>
          <p:sp>
            <p:nvSpPr>
              <p:cNvPr id="4595" name="Google Shape;4595;p202"/>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202"/>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202"/>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202"/>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202"/>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202"/>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202"/>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202"/>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202"/>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202"/>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202"/>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202"/>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07" name="Google Shape;4607;p202"/>
            <p:cNvGrpSpPr/>
            <p:nvPr/>
          </p:nvGrpSpPr>
          <p:grpSpPr>
            <a:xfrm>
              <a:off x="5614975" y="4609225"/>
              <a:ext cx="2597125" cy="40925"/>
              <a:chOff x="5614975" y="4609225"/>
              <a:chExt cx="2597125" cy="40925"/>
            </a:xfrm>
          </p:grpSpPr>
          <p:sp>
            <p:nvSpPr>
              <p:cNvPr id="4608" name="Google Shape;4608;p202"/>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202"/>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202"/>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202"/>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202"/>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202"/>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202"/>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202"/>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202"/>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202"/>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202"/>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202"/>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620" name="Google Shape;4620;p202"/>
          <p:cNvSpPr txBox="1"/>
          <p:nvPr>
            <p:ph idx="2" type="title"/>
          </p:nvPr>
        </p:nvSpPr>
        <p:spPr>
          <a:xfrm>
            <a:off x="1218368" y="1611844"/>
            <a:ext cx="21057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500"/>
            </a:lvl1pPr>
            <a:lvl2pPr lvl="1" rtl="0" algn="r">
              <a:spcBef>
                <a:spcPts val="0"/>
              </a:spcBef>
              <a:spcAft>
                <a:spcPts val="0"/>
              </a:spcAft>
              <a:buSzPts val="2500"/>
              <a:buFont typeface="Teko"/>
              <a:buNone/>
              <a:defRPr sz="2500">
                <a:latin typeface="Teko"/>
                <a:ea typeface="Teko"/>
                <a:cs typeface="Teko"/>
                <a:sym typeface="Teko"/>
              </a:defRPr>
            </a:lvl2pPr>
            <a:lvl3pPr lvl="2" rtl="0" algn="r">
              <a:spcBef>
                <a:spcPts val="0"/>
              </a:spcBef>
              <a:spcAft>
                <a:spcPts val="0"/>
              </a:spcAft>
              <a:buSzPts val="2500"/>
              <a:buFont typeface="Teko"/>
              <a:buNone/>
              <a:defRPr sz="2500">
                <a:latin typeface="Teko"/>
                <a:ea typeface="Teko"/>
                <a:cs typeface="Teko"/>
                <a:sym typeface="Teko"/>
              </a:defRPr>
            </a:lvl3pPr>
            <a:lvl4pPr lvl="3" rtl="0" algn="r">
              <a:spcBef>
                <a:spcPts val="0"/>
              </a:spcBef>
              <a:spcAft>
                <a:spcPts val="0"/>
              </a:spcAft>
              <a:buSzPts val="2500"/>
              <a:buFont typeface="Teko"/>
              <a:buNone/>
              <a:defRPr sz="2500">
                <a:latin typeface="Teko"/>
                <a:ea typeface="Teko"/>
                <a:cs typeface="Teko"/>
                <a:sym typeface="Teko"/>
              </a:defRPr>
            </a:lvl4pPr>
            <a:lvl5pPr lvl="4" rtl="0" algn="r">
              <a:spcBef>
                <a:spcPts val="0"/>
              </a:spcBef>
              <a:spcAft>
                <a:spcPts val="0"/>
              </a:spcAft>
              <a:buSzPts val="2500"/>
              <a:buFont typeface="Teko"/>
              <a:buNone/>
              <a:defRPr sz="2500">
                <a:latin typeface="Teko"/>
                <a:ea typeface="Teko"/>
                <a:cs typeface="Teko"/>
                <a:sym typeface="Teko"/>
              </a:defRPr>
            </a:lvl5pPr>
            <a:lvl6pPr lvl="5" rtl="0" algn="r">
              <a:spcBef>
                <a:spcPts val="0"/>
              </a:spcBef>
              <a:spcAft>
                <a:spcPts val="0"/>
              </a:spcAft>
              <a:buSzPts val="2500"/>
              <a:buFont typeface="Teko"/>
              <a:buNone/>
              <a:defRPr sz="2500">
                <a:latin typeface="Teko"/>
                <a:ea typeface="Teko"/>
                <a:cs typeface="Teko"/>
                <a:sym typeface="Teko"/>
              </a:defRPr>
            </a:lvl6pPr>
            <a:lvl7pPr lvl="6" rtl="0" algn="r">
              <a:spcBef>
                <a:spcPts val="0"/>
              </a:spcBef>
              <a:spcAft>
                <a:spcPts val="0"/>
              </a:spcAft>
              <a:buSzPts val="2500"/>
              <a:buFont typeface="Teko"/>
              <a:buNone/>
              <a:defRPr sz="2500">
                <a:latin typeface="Teko"/>
                <a:ea typeface="Teko"/>
                <a:cs typeface="Teko"/>
                <a:sym typeface="Teko"/>
              </a:defRPr>
            </a:lvl7pPr>
            <a:lvl8pPr lvl="7" rtl="0" algn="r">
              <a:spcBef>
                <a:spcPts val="0"/>
              </a:spcBef>
              <a:spcAft>
                <a:spcPts val="0"/>
              </a:spcAft>
              <a:buSzPts val="2500"/>
              <a:buFont typeface="Teko"/>
              <a:buNone/>
              <a:defRPr sz="2500">
                <a:latin typeface="Teko"/>
                <a:ea typeface="Teko"/>
                <a:cs typeface="Teko"/>
                <a:sym typeface="Teko"/>
              </a:defRPr>
            </a:lvl8pPr>
            <a:lvl9pPr lvl="8" rtl="0" algn="r">
              <a:spcBef>
                <a:spcPts val="0"/>
              </a:spcBef>
              <a:spcAft>
                <a:spcPts val="0"/>
              </a:spcAft>
              <a:buSzPts val="2500"/>
              <a:buFont typeface="Teko"/>
              <a:buNone/>
              <a:defRPr sz="2500">
                <a:latin typeface="Teko"/>
                <a:ea typeface="Teko"/>
                <a:cs typeface="Teko"/>
                <a:sym typeface="Teko"/>
              </a:defRPr>
            </a:lvl9pPr>
          </a:lstStyle>
          <a:p/>
        </p:txBody>
      </p:sp>
      <p:sp>
        <p:nvSpPr>
          <p:cNvPr id="4621" name="Google Shape;4621;p202"/>
          <p:cNvSpPr txBox="1"/>
          <p:nvPr>
            <p:ph idx="1" type="subTitle"/>
          </p:nvPr>
        </p:nvSpPr>
        <p:spPr>
          <a:xfrm>
            <a:off x="812466" y="2269375"/>
            <a:ext cx="25116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4622" name="Google Shape;4622;p202"/>
          <p:cNvSpPr txBox="1"/>
          <p:nvPr>
            <p:ph idx="3" type="title"/>
          </p:nvPr>
        </p:nvSpPr>
        <p:spPr>
          <a:xfrm>
            <a:off x="5804868" y="1611844"/>
            <a:ext cx="2105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500"/>
              <a:buFont typeface="Teko"/>
              <a:buNone/>
              <a:defRPr sz="2500">
                <a:latin typeface="Teko"/>
                <a:ea typeface="Teko"/>
                <a:cs typeface="Teko"/>
                <a:sym typeface="Teko"/>
              </a:defRPr>
            </a:lvl2pPr>
            <a:lvl3pPr lvl="2" rtl="0">
              <a:spcBef>
                <a:spcPts val="0"/>
              </a:spcBef>
              <a:spcAft>
                <a:spcPts val="0"/>
              </a:spcAft>
              <a:buSzPts val="2500"/>
              <a:buFont typeface="Teko"/>
              <a:buNone/>
              <a:defRPr sz="2500">
                <a:latin typeface="Teko"/>
                <a:ea typeface="Teko"/>
                <a:cs typeface="Teko"/>
                <a:sym typeface="Teko"/>
              </a:defRPr>
            </a:lvl3pPr>
            <a:lvl4pPr lvl="3" rtl="0">
              <a:spcBef>
                <a:spcPts val="0"/>
              </a:spcBef>
              <a:spcAft>
                <a:spcPts val="0"/>
              </a:spcAft>
              <a:buSzPts val="2500"/>
              <a:buFont typeface="Teko"/>
              <a:buNone/>
              <a:defRPr sz="2500">
                <a:latin typeface="Teko"/>
                <a:ea typeface="Teko"/>
                <a:cs typeface="Teko"/>
                <a:sym typeface="Teko"/>
              </a:defRPr>
            </a:lvl4pPr>
            <a:lvl5pPr lvl="4" rtl="0">
              <a:spcBef>
                <a:spcPts val="0"/>
              </a:spcBef>
              <a:spcAft>
                <a:spcPts val="0"/>
              </a:spcAft>
              <a:buSzPts val="2500"/>
              <a:buFont typeface="Teko"/>
              <a:buNone/>
              <a:defRPr sz="2500">
                <a:latin typeface="Teko"/>
                <a:ea typeface="Teko"/>
                <a:cs typeface="Teko"/>
                <a:sym typeface="Teko"/>
              </a:defRPr>
            </a:lvl5pPr>
            <a:lvl6pPr lvl="5" rtl="0">
              <a:spcBef>
                <a:spcPts val="0"/>
              </a:spcBef>
              <a:spcAft>
                <a:spcPts val="0"/>
              </a:spcAft>
              <a:buSzPts val="2500"/>
              <a:buFont typeface="Teko"/>
              <a:buNone/>
              <a:defRPr sz="2500">
                <a:latin typeface="Teko"/>
                <a:ea typeface="Teko"/>
                <a:cs typeface="Teko"/>
                <a:sym typeface="Teko"/>
              </a:defRPr>
            </a:lvl6pPr>
            <a:lvl7pPr lvl="6" rtl="0">
              <a:spcBef>
                <a:spcPts val="0"/>
              </a:spcBef>
              <a:spcAft>
                <a:spcPts val="0"/>
              </a:spcAft>
              <a:buSzPts val="2500"/>
              <a:buFont typeface="Teko"/>
              <a:buNone/>
              <a:defRPr sz="2500">
                <a:latin typeface="Teko"/>
                <a:ea typeface="Teko"/>
                <a:cs typeface="Teko"/>
                <a:sym typeface="Teko"/>
              </a:defRPr>
            </a:lvl7pPr>
            <a:lvl8pPr lvl="7" rtl="0">
              <a:spcBef>
                <a:spcPts val="0"/>
              </a:spcBef>
              <a:spcAft>
                <a:spcPts val="0"/>
              </a:spcAft>
              <a:buSzPts val="2500"/>
              <a:buFont typeface="Teko"/>
              <a:buNone/>
              <a:defRPr sz="2500">
                <a:latin typeface="Teko"/>
                <a:ea typeface="Teko"/>
                <a:cs typeface="Teko"/>
                <a:sym typeface="Teko"/>
              </a:defRPr>
            </a:lvl8pPr>
            <a:lvl9pPr lvl="8" rtl="0">
              <a:spcBef>
                <a:spcPts val="0"/>
              </a:spcBef>
              <a:spcAft>
                <a:spcPts val="0"/>
              </a:spcAft>
              <a:buSzPts val="2500"/>
              <a:buFont typeface="Teko"/>
              <a:buNone/>
              <a:defRPr sz="2500">
                <a:latin typeface="Teko"/>
                <a:ea typeface="Teko"/>
                <a:cs typeface="Teko"/>
                <a:sym typeface="Teko"/>
              </a:defRPr>
            </a:lvl9pPr>
          </a:lstStyle>
          <a:p/>
        </p:txBody>
      </p:sp>
      <p:sp>
        <p:nvSpPr>
          <p:cNvPr id="4623" name="Google Shape;4623;p202"/>
          <p:cNvSpPr txBox="1"/>
          <p:nvPr>
            <p:ph idx="4" type="subTitle"/>
          </p:nvPr>
        </p:nvSpPr>
        <p:spPr>
          <a:xfrm>
            <a:off x="5804869" y="2269375"/>
            <a:ext cx="2511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624" name="Google Shape;4624;p202"/>
          <p:cNvSpPr txBox="1"/>
          <p:nvPr>
            <p:ph idx="5" type="title"/>
          </p:nvPr>
        </p:nvSpPr>
        <p:spPr>
          <a:xfrm>
            <a:off x="1218368" y="3116250"/>
            <a:ext cx="21057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500"/>
            </a:lvl1pPr>
            <a:lvl2pPr lvl="1" rtl="0" algn="r">
              <a:spcBef>
                <a:spcPts val="0"/>
              </a:spcBef>
              <a:spcAft>
                <a:spcPts val="0"/>
              </a:spcAft>
              <a:buSzPts val="2500"/>
              <a:buFont typeface="Teko"/>
              <a:buNone/>
              <a:defRPr sz="2500">
                <a:latin typeface="Teko"/>
                <a:ea typeface="Teko"/>
                <a:cs typeface="Teko"/>
                <a:sym typeface="Teko"/>
              </a:defRPr>
            </a:lvl2pPr>
            <a:lvl3pPr lvl="2" rtl="0" algn="r">
              <a:spcBef>
                <a:spcPts val="0"/>
              </a:spcBef>
              <a:spcAft>
                <a:spcPts val="0"/>
              </a:spcAft>
              <a:buSzPts val="2500"/>
              <a:buFont typeface="Teko"/>
              <a:buNone/>
              <a:defRPr sz="2500">
                <a:latin typeface="Teko"/>
                <a:ea typeface="Teko"/>
                <a:cs typeface="Teko"/>
                <a:sym typeface="Teko"/>
              </a:defRPr>
            </a:lvl3pPr>
            <a:lvl4pPr lvl="3" rtl="0" algn="r">
              <a:spcBef>
                <a:spcPts val="0"/>
              </a:spcBef>
              <a:spcAft>
                <a:spcPts val="0"/>
              </a:spcAft>
              <a:buSzPts val="2500"/>
              <a:buFont typeface="Teko"/>
              <a:buNone/>
              <a:defRPr sz="2500">
                <a:latin typeface="Teko"/>
                <a:ea typeface="Teko"/>
                <a:cs typeface="Teko"/>
                <a:sym typeface="Teko"/>
              </a:defRPr>
            </a:lvl4pPr>
            <a:lvl5pPr lvl="4" rtl="0" algn="r">
              <a:spcBef>
                <a:spcPts val="0"/>
              </a:spcBef>
              <a:spcAft>
                <a:spcPts val="0"/>
              </a:spcAft>
              <a:buSzPts val="2500"/>
              <a:buFont typeface="Teko"/>
              <a:buNone/>
              <a:defRPr sz="2500">
                <a:latin typeface="Teko"/>
                <a:ea typeface="Teko"/>
                <a:cs typeface="Teko"/>
                <a:sym typeface="Teko"/>
              </a:defRPr>
            </a:lvl5pPr>
            <a:lvl6pPr lvl="5" rtl="0" algn="r">
              <a:spcBef>
                <a:spcPts val="0"/>
              </a:spcBef>
              <a:spcAft>
                <a:spcPts val="0"/>
              </a:spcAft>
              <a:buSzPts val="2500"/>
              <a:buFont typeface="Teko"/>
              <a:buNone/>
              <a:defRPr sz="2500">
                <a:latin typeface="Teko"/>
                <a:ea typeface="Teko"/>
                <a:cs typeface="Teko"/>
                <a:sym typeface="Teko"/>
              </a:defRPr>
            </a:lvl6pPr>
            <a:lvl7pPr lvl="6" rtl="0" algn="r">
              <a:spcBef>
                <a:spcPts val="0"/>
              </a:spcBef>
              <a:spcAft>
                <a:spcPts val="0"/>
              </a:spcAft>
              <a:buSzPts val="2500"/>
              <a:buFont typeface="Teko"/>
              <a:buNone/>
              <a:defRPr sz="2500">
                <a:latin typeface="Teko"/>
                <a:ea typeface="Teko"/>
                <a:cs typeface="Teko"/>
                <a:sym typeface="Teko"/>
              </a:defRPr>
            </a:lvl7pPr>
            <a:lvl8pPr lvl="7" rtl="0" algn="r">
              <a:spcBef>
                <a:spcPts val="0"/>
              </a:spcBef>
              <a:spcAft>
                <a:spcPts val="0"/>
              </a:spcAft>
              <a:buSzPts val="2500"/>
              <a:buFont typeface="Teko"/>
              <a:buNone/>
              <a:defRPr sz="2500">
                <a:latin typeface="Teko"/>
                <a:ea typeface="Teko"/>
                <a:cs typeface="Teko"/>
                <a:sym typeface="Teko"/>
              </a:defRPr>
            </a:lvl8pPr>
            <a:lvl9pPr lvl="8" rtl="0" algn="r">
              <a:spcBef>
                <a:spcPts val="0"/>
              </a:spcBef>
              <a:spcAft>
                <a:spcPts val="0"/>
              </a:spcAft>
              <a:buSzPts val="2500"/>
              <a:buFont typeface="Teko"/>
              <a:buNone/>
              <a:defRPr sz="2500">
                <a:latin typeface="Teko"/>
                <a:ea typeface="Teko"/>
                <a:cs typeface="Teko"/>
                <a:sym typeface="Teko"/>
              </a:defRPr>
            </a:lvl9pPr>
          </a:lstStyle>
          <a:p/>
        </p:txBody>
      </p:sp>
      <p:sp>
        <p:nvSpPr>
          <p:cNvPr id="4625" name="Google Shape;4625;p202"/>
          <p:cNvSpPr txBox="1"/>
          <p:nvPr>
            <p:ph idx="6" type="subTitle"/>
          </p:nvPr>
        </p:nvSpPr>
        <p:spPr>
          <a:xfrm>
            <a:off x="812466" y="3771085"/>
            <a:ext cx="25116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4626" name="Google Shape;4626;p202"/>
          <p:cNvSpPr txBox="1"/>
          <p:nvPr>
            <p:ph idx="7" type="title"/>
          </p:nvPr>
        </p:nvSpPr>
        <p:spPr>
          <a:xfrm>
            <a:off x="5804868" y="3116250"/>
            <a:ext cx="2105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500"/>
              <a:buFont typeface="Teko"/>
              <a:buNone/>
              <a:defRPr sz="2500">
                <a:latin typeface="Teko"/>
                <a:ea typeface="Teko"/>
                <a:cs typeface="Teko"/>
                <a:sym typeface="Teko"/>
              </a:defRPr>
            </a:lvl2pPr>
            <a:lvl3pPr lvl="2" rtl="0">
              <a:spcBef>
                <a:spcPts val="0"/>
              </a:spcBef>
              <a:spcAft>
                <a:spcPts val="0"/>
              </a:spcAft>
              <a:buSzPts val="2500"/>
              <a:buFont typeface="Teko"/>
              <a:buNone/>
              <a:defRPr sz="2500">
                <a:latin typeface="Teko"/>
                <a:ea typeface="Teko"/>
                <a:cs typeface="Teko"/>
                <a:sym typeface="Teko"/>
              </a:defRPr>
            </a:lvl3pPr>
            <a:lvl4pPr lvl="3" rtl="0">
              <a:spcBef>
                <a:spcPts val="0"/>
              </a:spcBef>
              <a:spcAft>
                <a:spcPts val="0"/>
              </a:spcAft>
              <a:buSzPts val="2500"/>
              <a:buFont typeface="Teko"/>
              <a:buNone/>
              <a:defRPr sz="2500">
                <a:latin typeface="Teko"/>
                <a:ea typeface="Teko"/>
                <a:cs typeface="Teko"/>
                <a:sym typeface="Teko"/>
              </a:defRPr>
            </a:lvl4pPr>
            <a:lvl5pPr lvl="4" rtl="0">
              <a:spcBef>
                <a:spcPts val="0"/>
              </a:spcBef>
              <a:spcAft>
                <a:spcPts val="0"/>
              </a:spcAft>
              <a:buSzPts val="2500"/>
              <a:buFont typeface="Teko"/>
              <a:buNone/>
              <a:defRPr sz="2500">
                <a:latin typeface="Teko"/>
                <a:ea typeface="Teko"/>
                <a:cs typeface="Teko"/>
                <a:sym typeface="Teko"/>
              </a:defRPr>
            </a:lvl5pPr>
            <a:lvl6pPr lvl="5" rtl="0">
              <a:spcBef>
                <a:spcPts val="0"/>
              </a:spcBef>
              <a:spcAft>
                <a:spcPts val="0"/>
              </a:spcAft>
              <a:buSzPts val="2500"/>
              <a:buFont typeface="Teko"/>
              <a:buNone/>
              <a:defRPr sz="2500">
                <a:latin typeface="Teko"/>
                <a:ea typeface="Teko"/>
                <a:cs typeface="Teko"/>
                <a:sym typeface="Teko"/>
              </a:defRPr>
            </a:lvl6pPr>
            <a:lvl7pPr lvl="6" rtl="0">
              <a:spcBef>
                <a:spcPts val="0"/>
              </a:spcBef>
              <a:spcAft>
                <a:spcPts val="0"/>
              </a:spcAft>
              <a:buSzPts val="2500"/>
              <a:buFont typeface="Teko"/>
              <a:buNone/>
              <a:defRPr sz="2500">
                <a:latin typeface="Teko"/>
                <a:ea typeface="Teko"/>
                <a:cs typeface="Teko"/>
                <a:sym typeface="Teko"/>
              </a:defRPr>
            </a:lvl7pPr>
            <a:lvl8pPr lvl="7" rtl="0">
              <a:spcBef>
                <a:spcPts val="0"/>
              </a:spcBef>
              <a:spcAft>
                <a:spcPts val="0"/>
              </a:spcAft>
              <a:buSzPts val="2500"/>
              <a:buFont typeface="Teko"/>
              <a:buNone/>
              <a:defRPr sz="2500">
                <a:latin typeface="Teko"/>
                <a:ea typeface="Teko"/>
                <a:cs typeface="Teko"/>
                <a:sym typeface="Teko"/>
              </a:defRPr>
            </a:lvl8pPr>
            <a:lvl9pPr lvl="8" rtl="0">
              <a:spcBef>
                <a:spcPts val="0"/>
              </a:spcBef>
              <a:spcAft>
                <a:spcPts val="0"/>
              </a:spcAft>
              <a:buSzPts val="2500"/>
              <a:buFont typeface="Teko"/>
              <a:buNone/>
              <a:defRPr sz="2500">
                <a:latin typeface="Teko"/>
                <a:ea typeface="Teko"/>
                <a:cs typeface="Teko"/>
                <a:sym typeface="Teko"/>
              </a:defRPr>
            </a:lvl9pPr>
          </a:lstStyle>
          <a:p/>
        </p:txBody>
      </p:sp>
      <p:sp>
        <p:nvSpPr>
          <p:cNvPr id="4627" name="Google Shape;4627;p202"/>
          <p:cNvSpPr txBox="1"/>
          <p:nvPr>
            <p:ph idx="8" type="subTitle"/>
          </p:nvPr>
        </p:nvSpPr>
        <p:spPr>
          <a:xfrm>
            <a:off x="5804869" y="3771085"/>
            <a:ext cx="2511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4628" name="Shape 4628"/>
        <p:cNvGrpSpPr/>
        <p:nvPr/>
      </p:nvGrpSpPr>
      <p:grpSpPr>
        <a:xfrm>
          <a:off x="0" y="0"/>
          <a:ext cx="0" cy="0"/>
          <a:chOff x="0" y="0"/>
          <a:chExt cx="0" cy="0"/>
        </a:xfrm>
      </p:grpSpPr>
      <p:sp>
        <p:nvSpPr>
          <p:cNvPr id="4629" name="Google Shape;4629;p20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630" name="Google Shape;4630;p203"/>
          <p:cNvSpPr txBox="1"/>
          <p:nvPr>
            <p:ph idx="2" type="title"/>
          </p:nvPr>
        </p:nvSpPr>
        <p:spPr>
          <a:xfrm>
            <a:off x="778650" y="2451442"/>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631" name="Google Shape;4631;p203"/>
          <p:cNvSpPr txBox="1"/>
          <p:nvPr>
            <p:ph idx="3" type="title"/>
          </p:nvPr>
        </p:nvSpPr>
        <p:spPr>
          <a:xfrm>
            <a:off x="3432538" y="2451417"/>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632" name="Google Shape;4632;p203"/>
          <p:cNvSpPr txBox="1"/>
          <p:nvPr>
            <p:ph idx="4" type="title"/>
          </p:nvPr>
        </p:nvSpPr>
        <p:spPr>
          <a:xfrm>
            <a:off x="6086425" y="2451417"/>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633" name="Google Shape;4633;p203"/>
          <p:cNvSpPr txBox="1"/>
          <p:nvPr>
            <p:ph idx="1" type="subTitle"/>
          </p:nvPr>
        </p:nvSpPr>
        <p:spPr>
          <a:xfrm>
            <a:off x="778650" y="3015628"/>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34" name="Google Shape;4634;p203"/>
          <p:cNvSpPr txBox="1"/>
          <p:nvPr>
            <p:ph idx="5" type="subTitle"/>
          </p:nvPr>
        </p:nvSpPr>
        <p:spPr>
          <a:xfrm>
            <a:off x="3432550" y="3015625"/>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35" name="Google Shape;4635;p203"/>
          <p:cNvSpPr txBox="1"/>
          <p:nvPr>
            <p:ph idx="6" type="subTitle"/>
          </p:nvPr>
        </p:nvSpPr>
        <p:spPr>
          <a:xfrm>
            <a:off x="6086425" y="3015625"/>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636" name="Google Shape;4636;p203"/>
          <p:cNvGrpSpPr/>
          <p:nvPr/>
        </p:nvGrpSpPr>
        <p:grpSpPr>
          <a:xfrm>
            <a:off x="8669664" y="245588"/>
            <a:ext cx="228825" cy="228825"/>
            <a:chOff x="3023950" y="3689950"/>
            <a:chExt cx="316100" cy="316100"/>
          </a:xfrm>
        </p:grpSpPr>
        <p:sp>
          <p:nvSpPr>
            <p:cNvPr id="4637" name="Google Shape;4637;p20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20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20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0" name="Google Shape;4640;p203"/>
          <p:cNvGrpSpPr/>
          <p:nvPr/>
        </p:nvGrpSpPr>
        <p:grpSpPr>
          <a:xfrm>
            <a:off x="8669427" y="4669065"/>
            <a:ext cx="228825" cy="228856"/>
            <a:chOff x="3023950" y="3689950"/>
            <a:chExt cx="316100" cy="316100"/>
          </a:xfrm>
        </p:grpSpPr>
        <p:sp>
          <p:nvSpPr>
            <p:cNvPr id="4641" name="Google Shape;4641;p20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20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20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4" name="Google Shape;4644;p203"/>
          <p:cNvGrpSpPr/>
          <p:nvPr/>
        </p:nvGrpSpPr>
        <p:grpSpPr>
          <a:xfrm>
            <a:off x="245739" y="245588"/>
            <a:ext cx="228825" cy="228825"/>
            <a:chOff x="3023950" y="3689950"/>
            <a:chExt cx="316100" cy="316100"/>
          </a:xfrm>
        </p:grpSpPr>
        <p:sp>
          <p:nvSpPr>
            <p:cNvPr id="4645" name="Google Shape;4645;p20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20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20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8" name="Google Shape;4648;p203"/>
          <p:cNvGrpSpPr/>
          <p:nvPr/>
        </p:nvGrpSpPr>
        <p:grpSpPr>
          <a:xfrm>
            <a:off x="245752" y="4669065"/>
            <a:ext cx="228825" cy="228856"/>
            <a:chOff x="3023950" y="3689950"/>
            <a:chExt cx="316100" cy="316100"/>
          </a:xfrm>
        </p:grpSpPr>
        <p:sp>
          <p:nvSpPr>
            <p:cNvPr id="4649" name="Google Shape;4649;p20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20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20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_1">
    <p:spTree>
      <p:nvGrpSpPr>
        <p:cNvPr id="4652" name="Shape 4652"/>
        <p:cNvGrpSpPr/>
        <p:nvPr/>
      </p:nvGrpSpPr>
      <p:grpSpPr>
        <a:xfrm>
          <a:off x="0" y="0"/>
          <a:ext cx="0" cy="0"/>
          <a:chOff x="0" y="0"/>
          <a:chExt cx="0" cy="0"/>
        </a:xfrm>
      </p:grpSpPr>
      <p:sp>
        <p:nvSpPr>
          <p:cNvPr id="4653" name="Google Shape;4653;p20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654" name="Google Shape;4654;p204"/>
          <p:cNvSpPr txBox="1"/>
          <p:nvPr>
            <p:ph idx="2" type="title"/>
          </p:nvPr>
        </p:nvSpPr>
        <p:spPr>
          <a:xfrm>
            <a:off x="5165450" y="1489475"/>
            <a:ext cx="2962500" cy="4146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4655" name="Google Shape;4655;p204"/>
          <p:cNvSpPr txBox="1"/>
          <p:nvPr>
            <p:ph idx="3" type="title"/>
          </p:nvPr>
        </p:nvSpPr>
        <p:spPr>
          <a:xfrm>
            <a:off x="5165450" y="2557926"/>
            <a:ext cx="2962500" cy="3537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4656" name="Google Shape;4656;p204"/>
          <p:cNvSpPr txBox="1"/>
          <p:nvPr>
            <p:ph idx="4" type="title"/>
          </p:nvPr>
        </p:nvSpPr>
        <p:spPr>
          <a:xfrm>
            <a:off x="5165450" y="3595789"/>
            <a:ext cx="2962500" cy="3537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4657" name="Google Shape;4657;p204"/>
          <p:cNvSpPr txBox="1"/>
          <p:nvPr>
            <p:ph idx="1" type="subTitle"/>
          </p:nvPr>
        </p:nvSpPr>
        <p:spPr>
          <a:xfrm>
            <a:off x="5165450" y="1910275"/>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658" name="Google Shape;4658;p204"/>
          <p:cNvSpPr txBox="1"/>
          <p:nvPr>
            <p:ph idx="5" type="subTitle"/>
          </p:nvPr>
        </p:nvSpPr>
        <p:spPr>
          <a:xfrm>
            <a:off x="5165450" y="2929850"/>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659" name="Google Shape;4659;p204"/>
          <p:cNvSpPr txBox="1"/>
          <p:nvPr>
            <p:ph idx="6" type="subTitle"/>
          </p:nvPr>
        </p:nvSpPr>
        <p:spPr>
          <a:xfrm>
            <a:off x="5165450" y="3949500"/>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4660" name="Google Shape;4660;p204"/>
          <p:cNvGrpSpPr/>
          <p:nvPr/>
        </p:nvGrpSpPr>
        <p:grpSpPr>
          <a:xfrm>
            <a:off x="8669664" y="245588"/>
            <a:ext cx="228825" cy="228825"/>
            <a:chOff x="3023950" y="3689950"/>
            <a:chExt cx="316100" cy="316100"/>
          </a:xfrm>
        </p:grpSpPr>
        <p:sp>
          <p:nvSpPr>
            <p:cNvPr id="4661" name="Google Shape;4661;p20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20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20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4" name="Google Shape;4664;p204"/>
          <p:cNvGrpSpPr/>
          <p:nvPr/>
        </p:nvGrpSpPr>
        <p:grpSpPr>
          <a:xfrm>
            <a:off x="8669427" y="4669065"/>
            <a:ext cx="228825" cy="228856"/>
            <a:chOff x="3023950" y="3689950"/>
            <a:chExt cx="316100" cy="316100"/>
          </a:xfrm>
        </p:grpSpPr>
        <p:sp>
          <p:nvSpPr>
            <p:cNvPr id="4665" name="Google Shape;4665;p20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20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20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8" name="Google Shape;4668;p204"/>
          <p:cNvGrpSpPr/>
          <p:nvPr/>
        </p:nvGrpSpPr>
        <p:grpSpPr>
          <a:xfrm>
            <a:off x="245739" y="245588"/>
            <a:ext cx="228825" cy="228825"/>
            <a:chOff x="3023950" y="3689950"/>
            <a:chExt cx="316100" cy="316100"/>
          </a:xfrm>
        </p:grpSpPr>
        <p:sp>
          <p:nvSpPr>
            <p:cNvPr id="4669" name="Google Shape;4669;p20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20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20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2" name="Google Shape;4672;p204"/>
          <p:cNvGrpSpPr/>
          <p:nvPr/>
        </p:nvGrpSpPr>
        <p:grpSpPr>
          <a:xfrm>
            <a:off x="245752" y="4669065"/>
            <a:ext cx="228825" cy="228856"/>
            <a:chOff x="3023950" y="3689950"/>
            <a:chExt cx="316100" cy="316100"/>
          </a:xfrm>
        </p:grpSpPr>
        <p:sp>
          <p:nvSpPr>
            <p:cNvPr id="4673" name="Google Shape;4673;p20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20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20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76" name="Google Shape;4676;p204"/>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1" name="Shape 251"/>
        <p:cNvGrpSpPr/>
        <p:nvPr/>
      </p:nvGrpSpPr>
      <p:grpSpPr>
        <a:xfrm>
          <a:off x="0" y="0"/>
          <a:ext cx="0" cy="0"/>
          <a:chOff x="0" y="0"/>
          <a:chExt cx="0" cy="0"/>
        </a:xfrm>
      </p:grpSpPr>
      <p:grpSp>
        <p:nvGrpSpPr>
          <p:cNvPr id="252" name="Google Shape;252;p22"/>
          <p:cNvGrpSpPr/>
          <p:nvPr/>
        </p:nvGrpSpPr>
        <p:grpSpPr>
          <a:xfrm>
            <a:off x="8669664" y="4669088"/>
            <a:ext cx="228825" cy="228825"/>
            <a:chOff x="3023950" y="3689950"/>
            <a:chExt cx="316100" cy="316100"/>
          </a:xfrm>
        </p:grpSpPr>
        <p:sp>
          <p:nvSpPr>
            <p:cNvPr id="253" name="Google Shape;253;p2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 name="Google Shape;256;p22"/>
          <p:cNvGrpSpPr/>
          <p:nvPr/>
        </p:nvGrpSpPr>
        <p:grpSpPr>
          <a:xfrm>
            <a:off x="245739" y="4669088"/>
            <a:ext cx="228825" cy="228825"/>
            <a:chOff x="3023950" y="3689950"/>
            <a:chExt cx="316100" cy="316100"/>
          </a:xfrm>
        </p:grpSpPr>
        <p:sp>
          <p:nvSpPr>
            <p:cNvPr id="257" name="Google Shape;257;p2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0" name="Google Shape;260;p22"/>
          <p:cNvSpPr txBox="1"/>
          <p:nvPr/>
        </p:nvSpPr>
        <p:spPr>
          <a:xfrm>
            <a:off x="2347175" y="245605"/>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261" name="Google Shape;261;p22"/>
          <p:cNvSpPr txBox="1"/>
          <p:nvPr>
            <p:ph type="title"/>
          </p:nvPr>
        </p:nvSpPr>
        <p:spPr>
          <a:xfrm>
            <a:off x="720000" y="1202100"/>
            <a:ext cx="3694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800"/>
              <a:buNone/>
              <a:defRPr sz="3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2" name="Google Shape;262;p22"/>
          <p:cNvSpPr txBox="1"/>
          <p:nvPr>
            <p:ph idx="1" type="subTitle"/>
          </p:nvPr>
        </p:nvSpPr>
        <p:spPr>
          <a:xfrm>
            <a:off x="720000" y="1957800"/>
            <a:ext cx="3694200" cy="198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_1_1">
    <p:spTree>
      <p:nvGrpSpPr>
        <p:cNvPr id="4677" name="Shape 4677"/>
        <p:cNvGrpSpPr/>
        <p:nvPr/>
      </p:nvGrpSpPr>
      <p:grpSpPr>
        <a:xfrm>
          <a:off x="0" y="0"/>
          <a:ext cx="0" cy="0"/>
          <a:chOff x="0" y="0"/>
          <a:chExt cx="0" cy="0"/>
        </a:xfrm>
      </p:grpSpPr>
      <p:sp>
        <p:nvSpPr>
          <p:cNvPr id="4678" name="Google Shape;4678;p20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679" name="Google Shape;4679;p205"/>
          <p:cNvSpPr txBox="1"/>
          <p:nvPr>
            <p:ph idx="2" type="title"/>
          </p:nvPr>
        </p:nvSpPr>
        <p:spPr>
          <a:xfrm>
            <a:off x="3043975" y="1490048"/>
            <a:ext cx="1284000" cy="4146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4680" name="Google Shape;4680;p205"/>
          <p:cNvSpPr txBox="1"/>
          <p:nvPr>
            <p:ph idx="3" type="title"/>
          </p:nvPr>
        </p:nvSpPr>
        <p:spPr>
          <a:xfrm>
            <a:off x="3043975" y="2676793"/>
            <a:ext cx="1284000" cy="3537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4681" name="Google Shape;4681;p205"/>
          <p:cNvSpPr txBox="1"/>
          <p:nvPr>
            <p:ph idx="4" type="title"/>
          </p:nvPr>
        </p:nvSpPr>
        <p:spPr>
          <a:xfrm>
            <a:off x="3043975" y="3823548"/>
            <a:ext cx="1284000" cy="3537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4682" name="Google Shape;4682;p205"/>
          <p:cNvSpPr txBox="1"/>
          <p:nvPr>
            <p:ph idx="1" type="subTitle"/>
          </p:nvPr>
        </p:nvSpPr>
        <p:spPr>
          <a:xfrm>
            <a:off x="5216275" y="1449400"/>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683" name="Google Shape;4683;p205"/>
          <p:cNvSpPr txBox="1"/>
          <p:nvPr>
            <p:ph idx="5" type="subTitle"/>
          </p:nvPr>
        </p:nvSpPr>
        <p:spPr>
          <a:xfrm>
            <a:off x="5216275" y="2605696"/>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684" name="Google Shape;4684;p205"/>
          <p:cNvSpPr txBox="1"/>
          <p:nvPr>
            <p:ph idx="6" type="subTitle"/>
          </p:nvPr>
        </p:nvSpPr>
        <p:spPr>
          <a:xfrm>
            <a:off x="5216275" y="3752450"/>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4685" name="Google Shape;4685;p205"/>
          <p:cNvGrpSpPr/>
          <p:nvPr/>
        </p:nvGrpSpPr>
        <p:grpSpPr>
          <a:xfrm>
            <a:off x="8669664" y="245588"/>
            <a:ext cx="228825" cy="228825"/>
            <a:chOff x="3023950" y="3689950"/>
            <a:chExt cx="316100" cy="316100"/>
          </a:xfrm>
        </p:grpSpPr>
        <p:sp>
          <p:nvSpPr>
            <p:cNvPr id="4686" name="Google Shape;4686;p20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20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20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9" name="Google Shape;4689;p205"/>
          <p:cNvGrpSpPr/>
          <p:nvPr/>
        </p:nvGrpSpPr>
        <p:grpSpPr>
          <a:xfrm>
            <a:off x="8669427" y="4669065"/>
            <a:ext cx="228825" cy="228856"/>
            <a:chOff x="3023950" y="3689950"/>
            <a:chExt cx="316100" cy="316100"/>
          </a:xfrm>
        </p:grpSpPr>
        <p:sp>
          <p:nvSpPr>
            <p:cNvPr id="4690" name="Google Shape;4690;p20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20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20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93" name="Google Shape;4693;p205"/>
          <p:cNvGrpSpPr/>
          <p:nvPr/>
        </p:nvGrpSpPr>
        <p:grpSpPr>
          <a:xfrm>
            <a:off x="245739" y="245588"/>
            <a:ext cx="228825" cy="228825"/>
            <a:chOff x="3023950" y="3689950"/>
            <a:chExt cx="316100" cy="316100"/>
          </a:xfrm>
        </p:grpSpPr>
        <p:sp>
          <p:nvSpPr>
            <p:cNvPr id="4694" name="Google Shape;4694;p20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20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20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97" name="Google Shape;4697;p205"/>
          <p:cNvGrpSpPr/>
          <p:nvPr/>
        </p:nvGrpSpPr>
        <p:grpSpPr>
          <a:xfrm>
            <a:off x="245752" y="4669065"/>
            <a:ext cx="228825" cy="228856"/>
            <a:chOff x="3023950" y="3689950"/>
            <a:chExt cx="316100" cy="316100"/>
          </a:xfrm>
        </p:grpSpPr>
        <p:sp>
          <p:nvSpPr>
            <p:cNvPr id="4698" name="Google Shape;4698;p20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20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20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01" name="Google Shape;4701;p205"/>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4702" name="Google Shape;4702;p205"/>
          <p:cNvSpPr txBox="1"/>
          <p:nvPr>
            <p:ph hasCustomPrompt="1" idx="7" type="title"/>
          </p:nvPr>
        </p:nvSpPr>
        <p:spPr>
          <a:xfrm>
            <a:off x="1298797" y="1390298"/>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4703" name="Google Shape;4703;p205"/>
          <p:cNvSpPr txBox="1"/>
          <p:nvPr>
            <p:ph hasCustomPrompt="1" idx="8" type="title"/>
          </p:nvPr>
        </p:nvSpPr>
        <p:spPr>
          <a:xfrm>
            <a:off x="1298797" y="2546593"/>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4704" name="Google Shape;4704;p205"/>
          <p:cNvSpPr txBox="1"/>
          <p:nvPr>
            <p:ph hasCustomPrompt="1" idx="9" type="title"/>
          </p:nvPr>
        </p:nvSpPr>
        <p:spPr>
          <a:xfrm>
            <a:off x="1298797" y="3693348"/>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4705" name="Shape 4705"/>
        <p:cNvGrpSpPr/>
        <p:nvPr/>
      </p:nvGrpSpPr>
      <p:grpSpPr>
        <a:xfrm>
          <a:off x="0" y="0"/>
          <a:ext cx="0" cy="0"/>
          <a:chOff x="0" y="0"/>
          <a:chExt cx="0" cy="0"/>
        </a:xfrm>
      </p:grpSpPr>
      <p:sp>
        <p:nvSpPr>
          <p:cNvPr id="4706" name="Google Shape;4706;p206"/>
          <p:cNvSpPr txBox="1"/>
          <p:nvPr>
            <p:ph idx="1" type="subTitle"/>
          </p:nvPr>
        </p:nvSpPr>
        <p:spPr>
          <a:xfrm>
            <a:off x="2861150" y="1524325"/>
            <a:ext cx="49701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707" name="Google Shape;4707;p206"/>
          <p:cNvSpPr txBox="1"/>
          <p:nvPr>
            <p:ph hasCustomPrompt="1" type="title"/>
          </p:nvPr>
        </p:nvSpPr>
        <p:spPr>
          <a:xfrm>
            <a:off x="2861150" y="850275"/>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4708" name="Google Shape;4708;p206"/>
          <p:cNvSpPr txBox="1"/>
          <p:nvPr>
            <p:ph idx="2" type="subTitle"/>
          </p:nvPr>
        </p:nvSpPr>
        <p:spPr>
          <a:xfrm>
            <a:off x="2861150" y="2751232"/>
            <a:ext cx="49701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709" name="Google Shape;4709;p206"/>
          <p:cNvSpPr txBox="1"/>
          <p:nvPr>
            <p:ph hasCustomPrompt="1" idx="3" type="title"/>
          </p:nvPr>
        </p:nvSpPr>
        <p:spPr>
          <a:xfrm>
            <a:off x="2861150" y="2077182"/>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4710" name="Google Shape;4710;p206"/>
          <p:cNvSpPr txBox="1"/>
          <p:nvPr>
            <p:ph idx="4" type="subTitle"/>
          </p:nvPr>
        </p:nvSpPr>
        <p:spPr>
          <a:xfrm>
            <a:off x="2861150" y="3978150"/>
            <a:ext cx="55770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711" name="Google Shape;4711;p206"/>
          <p:cNvSpPr txBox="1"/>
          <p:nvPr>
            <p:ph hasCustomPrompt="1" idx="5" type="title"/>
          </p:nvPr>
        </p:nvSpPr>
        <p:spPr>
          <a:xfrm>
            <a:off x="2861150" y="3304099"/>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4712" name="Google Shape;4712;p206"/>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5_1">
    <p:spTree>
      <p:nvGrpSpPr>
        <p:cNvPr id="4713" name="Shape 4713"/>
        <p:cNvGrpSpPr/>
        <p:nvPr/>
      </p:nvGrpSpPr>
      <p:grpSpPr>
        <a:xfrm>
          <a:off x="0" y="0"/>
          <a:ext cx="0" cy="0"/>
          <a:chOff x="0" y="0"/>
          <a:chExt cx="0" cy="0"/>
        </a:xfrm>
      </p:grpSpPr>
      <p:sp>
        <p:nvSpPr>
          <p:cNvPr id="4714" name="Google Shape;4714;p20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4715" name="Google Shape;4715;p207"/>
          <p:cNvGrpSpPr/>
          <p:nvPr/>
        </p:nvGrpSpPr>
        <p:grpSpPr>
          <a:xfrm>
            <a:off x="4672726" y="1652797"/>
            <a:ext cx="4108323" cy="3132999"/>
            <a:chOff x="5614975" y="2571738"/>
            <a:chExt cx="2725075" cy="2078413"/>
          </a:xfrm>
        </p:grpSpPr>
        <p:grpSp>
          <p:nvGrpSpPr>
            <p:cNvPr id="4716" name="Google Shape;4716;p207"/>
            <p:cNvGrpSpPr/>
            <p:nvPr/>
          </p:nvGrpSpPr>
          <p:grpSpPr>
            <a:xfrm>
              <a:off x="8301900" y="2571738"/>
              <a:ext cx="38150" cy="1997125"/>
              <a:chOff x="8301900" y="2571738"/>
              <a:chExt cx="38150" cy="1997125"/>
            </a:xfrm>
          </p:grpSpPr>
          <p:sp>
            <p:nvSpPr>
              <p:cNvPr id="4717" name="Google Shape;4717;p207"/>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207"/>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207"/>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207"/>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207"/>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207"/>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207"/>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207"/>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207"/>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207"/>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207"/>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207"/>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9" name="Google Shape;4729;p207"/>
            <p:cNvGrpSpPr/>
            <p:nvPr/>
          </p:nvGrpSpPr>
          <p:grpSpPr>
            <a:xfrm>
              <a:off x="5614975" y="4609225"/>
              <a:ext cx="2597125" cy="40925"/>
              <a:chOff x="5614975" y="4609225"/>
              <a:chExt cx="2597125" cy="40925"/>
            </a:xfrm>
          </p:grpSpPr>
          <p:sp>
            <p:nvSpPr>
              <p:cNvPr id="4730" name="Google Shape;4730;p207"/>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207"/>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207"/>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207"/>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207"/>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207"/>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207"/>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207"/>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207"/>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207"/>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207"/>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207"/>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42" name="Google Shape;4742;p207"/>
          <p:cNvGrpSpPr/>
          <p:nvPr/>
        </p:nvGrpSpPr>
        <p:grpSpPr>
          <a:xfrm>
            <a:off x="8669664" y="245588"/>
            <a:ext cx="228825" cy="228825"/>
            <a:chOff x="3023950" y="3689950"/>
            <a:chExt cx="316100" cy="316100"/>
          </a:xfrm>
        </p:grpSpPr>
        <p:sp>
          <p:nvSpPr>
            <p:cNvPr id="4743" name="Google Shape;4743;p20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20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20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6" name="Google Shape;4746;p207"/>
          <p:cNvGrpSpPr/>
          <p:nvPr/>
        </p:nvGrpSpPr>
        <p:grpSpPr>
          <a:xfrm>
            <a:off x="245739" y="245588"/>
            <a:ext cx="228825" cy="228825"/>
            <a:chOff x="3023950" y="3689950"/>
            <a:chExt cx="316100" cy="316100"/>
          </a:xfrm>
        </p:grpSpPr>
        <p:sp>
          <p:nvSpPr>
            <p:cNvPr id="4747" name="Google Shape;4747;p20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20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20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50" name="Google Shape;4750;p207"/>
          <p:cNvGrpSpPr/>
          <p:nvPr/>
        </p:nvGrpSpPr>
        <p:grpSpPr>
          <a:xfrm>
            <a:off x="245752" y="4669065"/>
            <a:ext cx="228825" cy="228856"/>
            <a:chOff x="3023950" y="3689950"/>
            <a:chExt cx="316100" cy="316100"/>
          </a:xfrm>
        </p:grpSpPr>
        <p:sp>
          <p:nvSpPr>
            <p:cNvPr id="4751" name="Google Shape;4751;p20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20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20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54" name="Google Shape;4754;p207"/>
          <p:cNvSpPr txBox="1"/>
          <p:nvPr>
            <p:ph idx="2" type="title"/>
          </p:nvPr>
        </p:nvSpPr>
        <p:spPr>
          <a:xfrm>
            <a:off x="1283324" y="31091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755" name="Google Shape;4755;p207"/>
          <p:cNvSpPr txBox="1"/>
          <p:nvPr>
            <p:ph idx="1" type="subTitle"/>
          </p:nvPr>
        </p:nvSpPr>
        <p:spPr>
          <a:xfrm>
            <a:off x="1055024" y="3695650"/>
            <a:ext cx="2793000" cy="614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56" name="Google Shape;4756;p207"/>
          <p:cNvSpPr txBox="1"/>
          <p:nvPr>
            <p:ph idx="3" type="title"/>
          </p:nvPr>
        </p:nvSpPr>
        <p:spPr>
          <a:xfrm>
            <a:off x="5518822" y="31091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757" name="Google Shape;4757;p207"/>
          <p:cNvSpPr txBox="1"/>
          <p:nvPr>
            <p:ph idx="4" type="subTitle"/>
          </p:nvPr>
        </p:nvSpPr>
        <p:spPr>
          <a:xfrm>
            <a:off x="5290525" y="3695650"/>
            <a:ext cx="2793000" cy="614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58" name="Google Shape;4758;p207"/>
          <p:cNvSpPr txBox="1"/>
          <p:nvPr>
            <p:ph hasCustomPrompt="1" idx="5" type="title"/>
          </p:nvPr>
        </p:nvSpPr>
        <p:spPr>
          <a:xfrm>
            <a:off x="1568024" y="1487672"/>
            <a:ext cx="17670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5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4759" name="Google Shape;4759;p207"/>
          <p:cNvSpPr txBox="1"/>
          <p:nvPr>
            <p:ph hasCustomPrompt="1" idx="6" type="title"/>
          </p:nvPr>
        </p:nvSpPr>
        <p:spPr>
          <a:xfrm>
            <a:off x="5803522" y="1487672"/>
            <a:ext cx="1767000" cy="61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5000"/>
            </a:lvl1pPr>
            <a:lvl2pPr lvl="1" rtl="0" algn="ctr">
              <a:spcBef>
                <a:spcPts val="0"/>
              </a:spcBef>
              <a:spcAft>
                <a:spcPts val="0"/>
              </a:spcAft>
              <a:buClr>
                <a:schemeClr val="accent2"/>
              </a:buClr>
              <a:buSzPts val="4800"/>
              <a:buNone/>
              <a:defRPr sz="4800">
                <a:solidFill>
                  <a:schemeClr val="accent2"/>
                </a:solidFill>
              </a:defRPr>
            </a:lvl2pPr>
            <a:lvl3pPr lvl="2" rtl="0" algn="ctr">
              <a:spcBef>
                <a:spcPts val="0"/>
              </a:spcBef>
              <a:spcAft>
                <a:spcPts val="0"/>
              </a:spcAft>
              <a:buClr>
                <a:schemeClr val="accent2"/>
              </a:buClr>
              <a:buSzPts val="4800"/>
              <a:buNone/>
              <a:defRPr sz="4800">
                <a:solidFill>
                  <a:schemeClr val="accent2"/>
                </a:solidFill>
              </a:defRPr>
            </a:lvl3pPr>
            <a:lvl4pPr lvl="3" rtl="0" algn="ctr">
              <a:spcBef>
                <a:spcPts val="0"/>
              </a:spcBef>
              <a:spcAft>
                <a:spcPts val="0"/>
              </a:spcAft>
              <a:buClr>
                <a:schemeClr val="accent2"/>
              </a:buClr>
              <a:buSzPts val="4800"/>
              <a:buNone/>
              <a:defRPr sz="4800">
                <a:solidFill>
                  <a:schemeClr val="accent2"/>
                </a:solidFill>
              </a:defRPr>
            </a:lvl4pPr>
            <a:lvl5pPr lvl="4" rtl="0" algn="ctr">
              <a:spcBef>
                <a:spcPts val="0"/>
              </a:spcBef>
              <a:spcAft>
                <a:spcPts val="0"/>
              </a:spcAft>
              <a:buClr>
                <a:schemeClr val="accent2"/>
              </a:buClr>
              <a:buSzPts val="4800"/>
              <a:buNone/>
              <a:defRPr sz="4800">
                <a:solidFill>
                  <a:schemeClr val="accent2"/>
                </a:solidFill>
              </a:defRPr>
            </a:lvl5pPr>
            <a:lvl6pPr lvl="5" rtl="0" algn="ctr">
              <a:spcBef>
                <a:spcPts val="0"/>
              </a:spcBef>
              <a:spcAft>
                <a:spcPts val="0"/>
              </a:spcAft>
              <a:buClr>
                <a:schemeClr val="accent2"/>
              </a:buClr>
              <a:buSzPts val="4800"/>
              <a:buNone/>
              <a:defRPr sz="4800">
                <a:solidFill>
                  <a:schemeClr val="accent2"/>
                </a:solidFill>
              </a:defRPr>
            </a:lvl6pPr>
            <a:lvl7pPr lvl="6" rtl="0" algn="ctr">
              <a:spcBef>
                <a:spcPts val="0"/>
              </a:spcBef>
              <a:spcAft>
                <a:spcPts val="0"/>
              </a:spcAft>
              <a:buClr>
                <a:schemeClr val="accent2"/>
              </a:buClr>
              <a:buSzPts val="4800"/>
              <a:buNone/>
              <a:defRPr sz="4800">
                <a:solidFill>
                  <a:schemeClr val="accent2"/>
                </a:solidFill>
              </a:defRPr>
            </a:lvl7pPr>
            <a:lvl8pPr lvl="7" rtl="0" algn="ctr">
              <a:spcBef>
                <a:spcPts val="0"/>
              </a:spcBef>
              <a:spcAft>
                <a:spcPts val="0"/>
              </a:spcAft>
              <a:buClr>
                <a:schemeClr val="accent2"/>
              </a:buClr>
              <a:buSzPts val="4800"/>
              <a:buNone/>
              <a:defRPr sz="4800">
                <a:solidFill>
                  <a:schemeClr val="accent2"/>
                </a:solidFill>
              </a:defRPr>
            </a:lvl8pPr>
            <a:lvl9pPr lvl="8" rtl="0" algn="ctr">
              <a:spcBef>
                <a:spcPts val="0"/>
              </a:spcBef>
              <a:spcAft>
                <a:spcPts val="0"/>
              </a:spcAft>
              <a:buClr>
                <a:schemeClr val="accent2"/>
              </a:buClr>
              <a:buSzPts val="4800"/>
              <a:buNone/>
              <a:defRPr sz="4800">
                <a:solidFill>
                  <a:schemeClr val="accent2"/>
                </a:solidFill>
              </a:defRPr>
            </a:lvl9pPr>
          </a:lstStyle>
          <a:p>
            <a:r>
              <a:t>xx%</a:t>
            </a: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19">
    <p:spTree>
      <p:nvGrpSpPr>
        <p:cNvPr id="4760" name="Shape 4760"/>
        <p:cNvGrpSpPr/>
        <p:nvPr/>
      </p:nvGrpSpPr>
      <p:grpSpPr>
        <a:xfrm>
          <a:off x="0" y="0"/>
          <a:ext cx="0" cy="0"/>
          <a:chOff x="0" y="0"/>
          <a:chExt cx="0" cy="0"/>
        </a:xfrm>
      </p:grpSpPr>
      <p:sp>
        <p:nvSpPr>
          <p:cNvPr id="4761" name="Google Shape;4761;p208"/>
          <p:cNvSpPr txBox="1"/>
          <p:nvPr>
            <p:ph idx="1" type="subTitle"/>
          </p:nvPr>
        </p:nvSpPr>
        <p:spPr>
          <a:xfrm>
            <a:off x="965321" y="1905300"/>
            <a:ext cx="2359500" cy="5994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762" name="Google Shape;4762;p208"/>
          <p:cNvSpPr txBox="1"/>
          <p:nvPr>
            <p:ph hasCustomPrompt="1" type="title"/>
          </p:nvPr>
        </p:nvSpPr>
        <p:spPr>
          <a:xfrm>
            <a:off x="965321" y="1062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4763" name="Google Shape;4763;p208"/>
          <p:cNvSpPr txBox="1"/>
          <p:nvPr>
            <p:ph idx="2" type="subTitle"/>
          </p:nvPr>
        </p:nvSpPr>
        <p:spPr>
          <a:xfrm>
            <a:off x="948600" y="3636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764" name="Google Shape;4764;p208"/>
          <p:cNvSpPr txBox="1"/>
          <p:nvPr>
            <p:ph hasCustomPrompt="1" idx="3" type="title"/>
          </p:nvPr>
        </p:nvSpPr>
        <p:spPr>
          <a:xfrm>
            <a:off x="948600" y="2793275"/>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4765" name="Google Shape;4765;p208"/>
          <p:cNvSpPr txBox="1"/>
          <p:nvPr>
            <p:ph idx="4" type="subTitle"/>
          </p:nvPr>
        </p:nvSpPr>
        <p:spPr>
          <a:xfrm>
            <a:off x="5835900" y="3636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766" name="Google Shape;4766;p208"/>
          <p:cNvSpPr txBox="1"/>
          <p:nvPr>
            <p:ph hasCustomPrompt="1" idx="5" type="title"/>
          </p:nvPr>
        </p:nvSpPr>
        <p:spPr>
          <a:xfrm>
            <a:off x="5835900" y="2793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grpSp>
        <p:nvGrpSpPr>
          <p:cNvPr id="4767" name="Google Shape;4767;p208"/>
          <p:cNvGrpSpPr/>
          <p:nvPr/>
        </p:nvGrpSpPr>
        <p:grpSpPr>
          <a:xfrm>
            <a:off x="8669664" y="245588"/>
            <a:ext cx="228825" cy="228825"/>
            <a:chOff x="3023950" y="3689950"/>
            <a:chExt cx="316100" cy="316100"/>
          </a:xfrm>
        </p:grpSpPr>
        <p:sp>
          <p:nvSpPr>
            <p:cNvPr id="4768" name="Google Shape;4768;p20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20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20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1" name="Google Shape;4771;p208"/>
          <p:cNvGrpSpPr/>
          <p:nvPr/>
        </p:nvGrpSpPr>
        <p:grpSpPr>
          <a:xfrm>
            <a:off x="8669427" y="4669065"/>
            <a:ext cx="228825" cy="228856"/>
            <a:chOff x="3023950" y="3689950"/>
            <a:chExt cx="316100" cy="316100"/>
          </a:xfrm>
        </p:grpSpPr>
        <p:sp>
          <p:nvSpPr>
            <p:cNvPr id="4772" name="Google Shape;4772;p20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20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20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5" name="Google Shape;4775;p208"/>
          <p:cNvGrpSpPr/>
          <p:nvPr/>
        </p:nvGrpSpPr>
        <p:grpSpPr>
          <a:xfrm>
            <a:off x="245739" y="245588"/>
            <a:ext cx="228825" cy="228825"/>
            <a:chOff x="3023950" y="3689950"/>
            <a:chExt cx="316100" cy="316100"/>
          </a:xfrm>
        </p:grpSpPr>
        <p:sp>
          <p:nvSpPr>
            <p:cNvPr id="4776" name="Google Shape;4776;p20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20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20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9" name="Google Shape;4779;p208"/>
          <p:cNvGrpSpPr/>
          <p:nvPr/>
        </p:nvGrpSpPr>
        <p:grpSpPr>
          <a:xfrm>
            <a:off x="245752" y="4669065"/>
            <a:ext cx="228825" cy="228856"/>
            <a:chOff x="3023950" y="3689950"/>
            <a:chExt cx="316100" cy="316100"/>
          </a:xfrm>
        </p:grpSpPr>
        <p:sp>
          <p:nvSpPr>
            <p:cNvPr id="4780" name="Google Shape;4780;p20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20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20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83" name="Google Shape;4783;p208"/>
          <p:cNvSpPr txBox="1"/>
          <p:nvPr>
            <p:ph idx="6" type="subTitle"/>
          </p:nvPr>
        </p:nvSpPr>
        <p:spPr>
          <a:xfrm>
            <a:off x="5835900" y="1905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784" name="Google Shape;4784;p208"/>
          <p:cNvSpPr txBox="1"/>
          <p:nvPr>
            <p:ph hasCustomPrompt="1" idx="7" type="title"/>
          </p:nvPr>
        </p:nvSpPr>
        <p:spPr>
          <a:xfrm>
            <a:off x="5835900" y="1062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3">
  <p:cSld name="CUSTOM_19_1">
    <p:spTree>
      <p:nvGrpSpPr>
        <p:cNvPr id="4785" name="Shape 4785"/>
        <p:cNvGrpSpPr/>
        <p:nvPr/>
      </p:nvGrpSpPr>
      <p:grpSpPr>
        <a:xfrm>
          <a:off x="0" y="0"/>
          <a:ext cx="0" cy="0"/>
          <a:chOff x="0" y="0"/>
          <a:chExt cx="0" cy="0"/>
        </a:xfrm>
      </p:grpSpPr>
      <p:sp>
        <p:nvSpPr>
          <p:cNvPr id="4786" name="Google Shape;4786;p209"/>
          <p:cNvSpPr txBox="1"/>
          <p:nvPr>
            <p:ph idx="1" type="subTitle"/>
          </p:nvPr>
        </p:nvSpPr>
        <p:spPr>
          <a:xfrm>
            <a:off x="1129480" y="2743911"/>
            <a:ext cx="6889800" cy="297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787" name="Google Shape;4787;p209"/>
          <p:cNvSpPr txBox="1"/>
          <p:nvPr>
            <p:ph hasCustomPrompt="1" type="title"/>
          </p:nvPr>
        </p:nvSpPr>
        <p:spPr>
          <a:xfrm>
            <a:off x="1129475" y="2034100"/>
            <a:ext cx="68898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4788" name="Google Shape;4788;p209"/>
          <p:cNvSpPr txBox="1"/>
          <p:nvPr>
            <p:ph idx="2" type="subTitle"/>
          </p:nvPr>
        </p:nvSpPr>
        <p:spPr>
          <a:xfrm>
            <a:off x="1129474" y="3924089"/>
            <a:ext cx="4322100" cy="35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789" name="Google Shape;4789;p209"/>
          <p:cNvSpPr txBox="1"/>
          <p:nvPr>
            <p:ph hasCustomPrompt="1" idx="3" type="title"/>
          </p:nvPr>
        </p:nvSpPr>
        <p:spPr>
          <a:xfrm>
            <a:off x="1129475" y="3214200"/>
            <a:ext cx="43221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4790" name="Google Shape;4790;p209"/>
          <p:cNvSpPr txBox="1"/>
          <p:nvPr>
            <p:ph idx="4" type="subTitle"/>
          </p:nvPr>
        </p:nvSpPr>
        <p:spPr>
          <a:xfrm>
            <a:off x="3697050" y="1482300"/>
            <a:ext cx="4322100" cy="35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791" name="Google Shape;4791;p209"/>
          <p:cNvSpPr txBox="1"/>
          <p:nvPr>
            <p:ph hasCustomPrompt="1" idx="5" type="title"/>
          </p:nvPr>
        </p:nvSpPr>
        <p:spPr>
          <a:xfrm>
            <a:off x="3697050" y="791750"/>
            <a:ext cx="43221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grpSp>
        <p:nvGrpSpPr>
          <p:cNvPr id="4792" name="Google Shape;4792;p209"/>
          <p:cNvGrpSpPr/>
          <p:nvPr/>
        </p:nvGrpSpPr>
        <p:grpSpPr>
          <a:xfrm>
            <a:off x="8669664" y="245588"/>
            <a:ext cx="228825" cy="228825"/>
            <a:chOff x="3023950" y="3689950"/>
            <a:chExt cx="316100" cy="316100"/>
          </a:xfrm>
        </p:grpSpPr>
        <p:sp>
          <p:nvSpPr>
            <p:cNvPr id="4793" name="Google Shape;4793;p20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20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20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6" name="Google Shape;4796;p209"/>
          <p:cNvGrpSpPr/>
          <p:nvPr/>
        </p:nvGrpSpPr>
        <p:grpSpPr>
          <a:xfrm>
            <a:off x="245752" y="4669065"/>
            <a:ext cx="228825" cy="228856"/>
            <a:chOff x="3023950" y="3689950"/>
            <a:chExt cx="316100" cy="316100"/>
          </a:xfrm>
        </p:grpSpPr>
        <p:sp>
          <p:nvSpPr>
            <p:cNvPr id="4797" name="Google Shape;4797;p20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20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20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00" name="Google Shape;4800;p209"/>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4801" name="Shape 4801"/>
        <p:cNvGrpSpPr/>
        <p:nvPr/>
      </p:nvGrpSpPr>
      <p:grpSpPr>
        <a:xfrm>
          <a:off x="0" y="0"/>
          <a:ext cx="0" cy="0"/>
          <a:chOff x="0" y="0"/>
          <a:chExt cx="0" cy="0"/>
        </a:xfrm>
      </p:grpSpPr>
      <p:sp>
        <p:nvSpPr>
          <p:cNvPr id="4802" name="Google Shape;4802;p210"/>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803" name="Google Shape;4803;p210"/>
          <p:cNvSpPr txBox="1"/>
          <p:nvPr>
            <p:ph idx="2" type="title"/>
          </p:nvPr>
        </p:nvSpPr>
        <p:spPr>
          <a:xfrm>
            <a:off x="815400" y="1660725"/>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804" name="Google Shape;4804;p210"/>
          <p:cNvSpPr txBox="1"/>
          <p:nvPr>
            <p:ph idx="3" type="title"/>
          </p:nvPr>
        </p:nvSpPr>
        <p:spPr>
          <a:xfrm>
            <a:off x="3432075" y="166070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805" name="Google Shape;4805;p210"/>
          <p:cNvSpPr txBox="1"/>
          <p:nvPr>
            <p:ph idx="4" type="title"/>
          </p:nvPr>
        </p:nvSpPr>
        <p:spPr>
          <a:xfrm>
            <a:off x="6019850" y="166070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806" name="Google Shape;4806;p210"/>
          <p:cNvSpPr txBox="1"/>
          <p:nvPr>
            <p:ph idx="1" type="subTitle"/>
          </p:nvPr>
        </p:nvSpPr>
        <p:spPr>
          <a:xfrm>
            <a:off x="815550" y="2189418"/>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807" name="Google Shape;4807;p210"/>
          <p:cNvSpPr txBox="1"/>
          <p:nvPr>
            <p:ph idx="5" type="subTitle"/>
          </p:nvPr>
        </p:nvSpPr>
        <p:spPr>
          <a:xfrm>
            <a:off x="3432213" y="218942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808" name="Google Shape;4808;p210"/>
          <p:cNvSpPr txBox="1"/>
          <p:nvPr>
            <p:ph idx="6" type="subTitle"/>
          </p:nvPr>
        </p:nvSpPr>
        <p:spPr>
          <a:xfrm>
            <a:off x="6019850" y="218942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809" name="Google Shape;4809;p210"/>
          <p:cNvSpPr txBox="1"/>
          <p:nvPr>
            <p:ph idx="7" type="title"/>
          </p:nvPr>
        </p:nvSpPr>
        <p:spPr>
          <a:xfrm>
            <a:off x="815400" y="3138375"/>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810" name="Google Shape;4810;p210"/>
          <p:cNvSpPr txBox="1"/>
          <p:nvPr>
            <p:ph idx="8" type="title"/>
          </p:nvPr>
        </p:nvSpPr>
        <p:spPr>
          <a:xfrm>
            <a:off x="3432075" y="313835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811" name="Google Shape;4811;p210"/>
          <p:cNvSpPr txBox="1"/>
          <p:nvPr>
            <p:ph idx="9" type="title"/>
          </p:nvPr>
        </p:nvSpPr>
        <p:spPr>
          <a:xfrm>
            <a:off x="6019850" y="313835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4812" name="Google Shape;4812;p210"/>
          <p:cNvSpPr txBox="1"/>
          <p:nvPr>
            <p:ph idx="13" type="subTitle"/>
          </p:nvPr>
        </p:nvSpPr>
        <p:spPr>
          <a:xfrm>
            <a:off x="815550" y="3667068"/>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813" name="Google Shape;4813;p210"/>
          <p:cNvSpPr txBox="1"/>
          <p:nvPr>
            <p:ph idx="14" type="subTitle"/>
          </p:nvPr>
        </p:nvSpPr>
        <p:spPr>
          <a:xfrm>
            <a:off x="3432213" y="366707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814" name="Google Shape;4814;p210"/>
          <p:cNvSpPr txBox="1"/>
          <p:nvPr>
            <p:ph idx="15" type="subTitle"/>
          </p:nvPr>
        </p:nvSpPr>
        <p:spPr>
          <a:xfrm>
            <a:off x="6019850" y="366707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815" name="Google Shape;4815;p210"/>
          <p:cNvGrpSpPr/>
          <p:nvPr/>
        </p:nvGrpSpPr>
        <p:grpSpPr>
          <a:xfrm>
            <a:off x="8669664" y="245588"/>
            <a:ext cx="228825" cy="228825"/>
            <a:chOff x="3023950" y="3689950"/>
            <a:chExt cx="316100" cy="316100"/>
          </a:xfrm>
        </p:grpSpPr>
        <p:sp>
          <p:nvSpPr>
            <p:cNvPr id="4816" name="Google Shape;4816;p21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21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21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19" name="Google Shape;4819;p210"/>
          <p:cNvGrpSpPr/>
          <p:nvPr/>
        </p:nvGrpSpPr>
        <p:grpSpPr>
          <a:xfrm>
            <a:off x="8669427" y="4669065"/>
            <a:ext cx="228825" cy="228856"/>
            <a:chOff x="3023950" y="3689950"/>
            <a:chExt cx="316100" cy="316100"/>
          </a:xfrm>
        </p:grpSpPr>
        <p:sp>
          <p:nvSpPr>
            <p:cNvPr id="4820" name="Google Shape;4820;p21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21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21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3" name="Google Shape;4823;p210"/>
          <p:cNvGrpSpPr/>
          <p:nvPr/>
        </p:nvGrpSpPr>
        <p:grpSpPr>
          <a:xfrm>
            <a:off x="245739" y="245588"/>
            <a:ext cx="228825" cy="228825"/>
            <a:chOff x="3023950" y="3689950"/>
            <a:chExt cx="316100" cy="316100"/>
          </a:xfrm>
        </p:grpSpPr>
        <p:sp>
          <p:nvSpPr>
            <p:cNvPr id="4824" name="Google Shape;4824;p21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21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21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7" name="Google Shape;4827;p210"/>
          <p:cNvGrpSpPr/>
          <p:nvPr/>
        </p:nvGrpSpPr>
        <p:grpSpPr>
          <a:xfrm>
            <a:off x="245752" y="4669065"/>
            <a:ext cx="228825" cy="228856"/>
            <a:chOff x="3023950" y="3689950"/>
            <a:chExt cx="316100" cy="316100"/>
          </a:xfrm>
        </p:grpSpPr>
        <p:sp>
          <p:nvSpPr>
            <p:cNvPr id="4828" name="Google Shape;4828;p21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21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21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31" name="Google Shape;4831;p210"/>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7">
    <p:spTree>
      <p:nvGrpSpPr>
        <p:cNvPr id="4832" name="Shape 4832"/>
        <p:cNvGrpSpPr/>
        <p:nvPr/>
      </p:nvGrpSpPr>
      <p:grpSpPr>
        <a:xfrm>
          <a:off x="0" y="0"/>
          <a:ext cx="0" cy="0"/>
          <a:chOff x="0" y="0"/>
          <a:chExt cx="0" cy="0"/>
        </a:xfrm>
      </p:grpSpPr>
      <p:sp>
        <p:nvSpPr>
          <p:cNvPr id="4833" name="Google Shape;4833;p211"/>
          <p:cNvSpPr txBox="1"/>
          <p:nvPr>
            <p:ph type="title"/>
          </p:nvPr>
        </p:nvSpPr>
        <p:spPr>
          <a:xfrm>
            <a:off x="5273025" y="896400"/>
            <a:ext cx="3048300" cy="3350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grpSp>
        <p:nvGrpSpPr>
          <p:cNvPr id="4834" name="Google Shape;4834;p211"/>
          <p:cNvGrpSpPr/>
          <p:nvPr/>
        </p:nvGrpSpPr>
        <p:grpSpPr>
          <a:xfrm>
            <a:off x="4675037" y="1648692"/>
            <a:ext cx="4108323" cy="3132999"/>
            <a:chOff x="5614975" y="2571738"/>
            <a:chExt cx="2725075" cy="2078413"/>
          </a:xfrm>
        </p:grpSpPr>
        <p:grpSp>
          <p:nvGrpSpPr>
            <p:cNvPr id="4835" name="Google Shape;4835;p211"/>
            <p:cNvGrpSpPr/>
            <p:nvPr/>
          </p:nvGrpSpPr>
          <p:grpSpPr>
            <a:xfrm>
              <a:off x="8301900" y="2571738"/>
              <a:ext cx="38150" cy="1997125"/>
              <a:chOff x="8301900" y="2571738"/>
              <a:chExt cx="38150" cy="1997125"/>
            </a:xfrm>
          </p:grpSpPr>
          <p:sp>
            <p:nvSpPr>
              <p:cNvPr id="4836" name="Google Shape;4836;p211"/>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211"/>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211"/>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211"/>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211"/>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211"/>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211"/>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211"/>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211"/>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211"/>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211"/>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211"/>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48" name="Google Shape;4848;p211"/>
            <p:cNvGrpSpPr/>
            <p:nvPr/>
          </p:nvGrpSpPr>
          <p:grpSpPr>
            <a:xfrm>
              <a:off x="5614975" y="4609225"/>
              <a:ext cx="2597125" cy="40925"/>
              <a:chOff x="5614975" y="4609225"/>
              <a:chExt cx="2597125" cy="40925"/>
            </a:xfrm>
          </p:grpSpPr>
          <p:sp>
            <p:nvSpPr>
              <p:cNvPr id="4849" name="Google Shape;4849;p211"/>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211"/>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211"/>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211"/>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211"/>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211"/>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211"/>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211"/>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211"/>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211"/>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211"/>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211"/>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861" name="Google Shape;4861;p211"/>
          <p:cNvGrpSpPr/>
          <p:nvPr/>
        </p:nvGrpSpPr>
        <p:grpSpPr>
          <a:xfrm>
            <a:off x="8669664" y="245588"/>
            <a:ext cx="228825" cy="228825"/>
            <a:chOff x="3023950" y="3689950"/>
            <a:chExt cx="316100" cy="316100"/>
          </a:xfrm>
        </p:grpSpPr>
        <p:sp>
          <p:nvSpPr>
            <p:cNvPr id="4862" name="Google Shape;4862;p21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21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21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5" name="Google Shape;4865;p211"/>
          <p:cNvGrpSpPr/>
          <p:nvPr/>
        </p:nvGrpSpPr>
        <p:grpSpPr>
          <a:xfrm>
            <a:off x="245739" y="245588"/>
            <a:ext cx="228825" cy="228825"/>
            <a:chOff x="3023950" y="3689950"/>
            <a:chExt cx="316100" cy="316100"/>
          </a:xfrm>
        </p:grpSpPr>
        <p:sp>
          <p:nvSpPr>
            <p:cNvPr id="4866" name="Google Shape;4866;p21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21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21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9" name="Google Shape;4869;p211"/>
          <p:cNvGrpSpPr/>
          <p:nvPr/>
        </p:nvGrpSpPr>
        <p:grpSpPr>
          <a:xfrm>
            <a:off x="245752" y="4669065"/>
            <a:ext cx="228825" cy="228856"/>
            <a:chOff x="3023950" y="3689950"/>
            <a:chExt cx="316100" cy="316100"/>
          </a:xfrm>
        </p:grpSpPr>
        <p:sp>
          <p:nvSpPr>
            <p:cNvPr id="4870" name="Google Shape;4870;p21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21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21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CUSTOM_18">
    <p:spTree>
      <p:nvGrpSpPr>
        <p:cNvPr id="4873" name="Shape 4873"/>
        <p:cNvGrpSpPr/>
        <p:nvPr/>
      </p:nvGrpSpPr>
      <p:grpSpPr>
        <a:xfrm>
          <a:off x="0" y="0"/>
          <a:ext cx="0" cy="0"/>
          <a:chOff x="0" y="0"/>
          <a:chExt cx="0" cy="0"/>
        </a:xfrm>
      </p:grpSpPr>
      <p:sp>
        <p:nvSpPr>
          <p:cNvPr id="4874" name="Google Shape;4874;p212"/>
          <p:cNvSpPr txBox="1"/>
          <p:nvPr>
            <p:ph type="title"/>
          </p:nvPr>
        </p:nvSpPr>
        <p:spPr>
          <a:xfrm>
            <a:off x="3795025" y="1271625"/>
            <a:ext cx="4629000" cy="1913400"/>
          </a:xfrm>
          <a:prstGeom prst="rect">
            <a:avLst/>
          </a:prstGeom>
        </p:spPr>
        <p:txBody>
          <a:bodyPr anchorCtr="0" anchor="ctr" bIns="91425" lIns="91425" spcFirstLastPara="1" rIns="91425" wrap="square" tIns="91425">
            <a:noAutofit/>
          </a:bodyPr>
          <a:lstStyle>
            <a:lvl1pPr lvl="0" rtl="0" algn="ctr">
              <a:lnSpc>
                <a:spcPct val="70000"/>
              </a:lnSpc>
              <a:spcBef>
                <a:spcPts val="0"/>
              </a:spcBef>
              <a:spcAft>
                <a:spcPts val="0"/>
              </a:spcAft>
              <a:buSzPts val="7200"/>
              <a:buNone/>
              <a:defRPr sz="72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4875" name="Google Shape;4875;p212"/>
          <p:cNvSpPr txBox="1"/>
          <p:nvPr>
            <p:ph idx="1" type="subTitle"/>
          </p:nvPr>
        </p:nvSpPr>
        <p:spPr>
          <a:xfrm>
            <a:off x="4103250" y="3390475"/>
            <a:ext cx="39876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876" name="Google Shape;4876;p212"/>
          <p:cNvGrpSpPr/>
          <p:nvPr/>
        </p:nvGrpSpPr>
        <p:grpSpPr>
          <a:xfrm>
            <a:off x="245739" y="245588"/>
            <a:ext cx="8652750" cy="4652334"/>
            <a:chOff x="245739" y="245588"/>
            <a:chExt cx="8652750" cy="4652334"/>
          </a:xfrm>
        </p:grpSpPr>
        <p:grpSp>
          <p:nvGrpSpPr>
            <p:cNvPr id="4877" name="Google Shape;4877;p212"/>
            <p:cNvGrpSpPr/>
            <p:nvPr/>
          </p:nvGrpSpPr>
          <p:grpSpPr>
            <a:xfrm>
              <a:off x="8669664" y="245588"/>
              <a:ext cx="228825" cy="228825"/>
              <a:chOff x="3023950" y="3689950"/>
              <a:chExt cx="316100" cy="316100"/>
            </a:xfrm>
          </p:grpSpPr>
          <p:sp>
            <p:nvSpPr>
              <p:cNvPr id="4878" name="Google Shape;4878;p21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21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21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1" name="Google Shape;4881;p212"/>
            <p:cNvGrpSpPr/>
            <p:nvPr/>
          </p:nvGrpSpPr>
          <p:grpSpPr>
            <a:xfrm>
              <a:off x="8669427" y="4669065"/>
              <a:ext cx="228825" cy="228856"/>
              <a:chOff x="3023950" y="3689950"/>
              <a:chExt cx="316100" cy="316100"/>
            </a:xfrm>
          </p:grpSpPr>
          <p:sp>
            <p:nvSpPr>
              <p:cNvPr id="4882" name="Google Shape;4882;p21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21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21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5" name="Google Shape;4885;p212"/>
            <p:cNvGrpSpPr/>
            <p:nvPr/>
          </p:nvGrpSpPr>
          <p:grpSpPr>
            <a:xfrm>
              <a:off x="245739" y="245588"/>
              <a:ext cx="228825" cy="228825"/>
              <a:chOff x="3023950" y="3689950"/>
              <a:chExt cx="316100" cy="316100"/>
            </a:xfrm>
          </p:grpSpPr>
          <p:sp>
            <p:nvSpPr>
              <p:cNvPr id="4886" name="Google Shape;4886;p21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21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21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9" name="Google Shape;4889;p212"/>
            <p:cNvGrpSpPr/>
            <p:nvPr/>
          </p:nvGrpSpPr>
          <p:grpSpPr>
            <a:xfrm>
              <a:off x="245752" y="4669065"/>
              <a:ext cx="228825" cy="228856"/>
              <a:chOff x="3023950" y="3689950"/>
              <a:chExt cx="316100" cy="316100"/>
            </a:xfrm>
          </p:grpSpPr>
          <p:sp>
            <p:nvSpPr>
              <p:cNvPr id="4890" name="Google Shape;4890;p21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21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21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9">
    <p:spTree>
      <p:nvGrpSpPr>
        <p:cNvPr id="4893" name="Shape 4893"/>
        <p:cNvGrpSpPr/>
        <p:nvPr/>
      </p:nvGrpSpPr>
      <p:grpSpPr>
        <a:xfrm>
          <a:off x="0" y="0"/>
          <a:ext cx="0" cy="0"/>
          <a:chOff x="0" y="0"/>
          <a:chExt cx="0" cy="0"/>
        </a:xfrm>
      </p:grpSpPr>
      <p:sp>
        <p:nvSpPr>
          <p:cNvPr id="4894" name="Google Shape;4894;p21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4895" name="Google Shape;4895;p213"/>
          <p:cNvGrpSpPr/>
          <p:nvPr/>
        </p:nvGrpSpPr>
        <p:grpSpPr>
          <a:xfrm>
            <a:off x="4672726" y="1652797"/>
            <a:ext cx="4108323" cy="3132999"/>
            <a:chOff x="5614975" y="2571738"/>
            <a:chExt cx="2725075" cy="2078413"/>
          </a:xfrm>
        </p:grpSpPr>
        <p:grpSp>
          <p:nvGrpSpPr>
            <p:cNvPr id="4896" name="Google Shape;4896;p213"/>
            <p:cNvGrpSpPr/>
            <p:nvPr/>
          </p:nvGrpSpPr>
          <p:grpSpPr>
            <a:xfrm>
              <a:off x="8301900" y="2571738"/>
              <a:ext cx="38150" cy="1997125"/>
              <a:chOff x="8301900" y="2571738"/>
              <a:chExt cx="38150" cy="1997125"/>
            </a:xfrm>
          </p:grpSpPr>
          <p:sp>
            <p:nvSpPr>
              <p:cNvPr id="4897" name="Google Shape;4897;p213"/>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213"/>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213"/>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213"/>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213"/>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213"/>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213"/>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213"/>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213"/>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213"/>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213"/>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213"/>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09" name="Google Shape;4909;p213"/>
            <p:cNvGrpSpPr/>
            <p:nvPr/>
          </p:nvGrpSpPr>
          <p:grpSpPr>
            <a:xfrm>
              <a:off x="5614975" y="4609225"/>
              <a:ext cx="2597125" cy="40925"/>
              <a:chOff x="5614975" y="4609225"/>
              <a:chExt cx="2597125" cy="40925"/>
            </a:xfrm>
          </p:grpSpPr>
          <p:sp>
            <p:nvSpPr>
              <p:cNvPr id="4910" name="Google Shape;4910;p213"/>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213"/>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213"/>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213"/>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213"/>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213"/>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213"/>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213"/>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213"/>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213"/>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213"/>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213"/>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922" name="Google Shape;4922;p213"/>
          <p:cNvGrpSpPr/>
          <p:nvPr/>
        </p:nvGrpSpPr>
        <p:grpSpPr>
          <a:xfrm>
            <a:off x="8669664" y="245588"/>
            <a:ext cx="228825" cy="228825"/>
            <a:chOff x="3023950" y="3689950"/>
            <a:chExt cx="316100" cy="316100"/>
          </a:xfrm>
        </p:grpSpPr>
        <p:sp>
          <p:nvSpPr>
            <p:cNvPr id="4923" name="Google Shape;4923;p21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21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21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6" name="Google Shape;4926;p213"/>
          <p:cNvGrpSpPr/>
          <p:nvPr/>
        </p:nvGrpSpPr>
        <p:grpSpPr>
          <a:xfrm>
            <a:off x="245739" y="245588"/>
            <a:ext cx="228825" cy="228825"/>
            <a:chOff x="3023950" y="3689950"/>
            <a:chExt cx="316100" cy="316100"/>
          </a:xfrm>
        </p:grpSpPr>
        <p:sp>
          <p:nvSpPr>
            <p:cNvPr id="4927" name="Google Shape;4927;p21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21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21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0" name="Google Shape;4930;p213"/>
          <p:cNvGrpSpPr/>
          <p:nvPr/>
        </p:nvGrpSpPr>
        <p:grpSpPr>
          <a:xfrm>
            <a:off x="245752" y="4669065"/>
            <a:ext cx="228825" cy="228856"/>
            <a:chOff x="3023950" y="3689950"/>
            <a:chExt cx="316100" cy="316100"/>
          </a:xfrm>
        </p:grpSpPr>
        <p:sp>
          <p:nvSpPr>
            <p:cNvPr id="4931" name="Google Shape;4931;p21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21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21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_1">
    <p:spTree>
      <p:nvGrpSpPr>
        <p:cNvPr id="4934" name="Shape 4934"/>
        <p:cNvGrpSpPr/>
        <p:nvPr/>
      </p:nvGrpSpPr>
      <p:grpSpPr>
        <a:xfrm>
          <a:off x="0" y="0"/>
          <a:ext cx="0" cy="0"/>
          <a:chOff x="0" y="0"/>
          <a:chExt cx="0" cy="0"/>
        </a:xfrm>
      </p:grpSpPr>
      <p:grpSp>
        <p:nvGrpSpPr>
          <p:cNvPr id="4935" name="Google Shape;4935;p214"/>
          <p:cNvGrpSpPr/>
          <p:nvPr/>
        </p:nvGrpSpPr>
        <p:grpSpPr>
          <a:xfrm>
            <a:off x="245739" y="245588"/>
            <a:ext cx="8652750" cy="4652334"/>
            <a:chOff x="245739" y="245588"/>
            <a:chExt cx="8652750" cy="4652334"/>
          </a:xfrm>
        </p:grpSpPr>
        <p:grpSp>
          <p:nvGrpSpPr>
            <p:cNvPr id="4936" name="Google Shape;4936;p214"/>
            <p:cNvGrpSpPr/>
            <p:nvPr/>
          </p:nvGrpSpPr>
          <p:grpSpPr>
            <a:xfrm>
              <a:off x="8669664" y="245588"/>
              <a:ext cx="228825" cy="228825"/>
              <a:chOff x="3023950" y="3689950"/>
              <a:chExt cx="316100" cy="316100"/>
            </a:xfrm>
          </p:grpSpPr>
          <p:sp>
            <p:nvSpPr>
              <p:cNvPr id="4937" name="Google Shape;4937;p21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21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21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40" name="Google Shape;4940;p214"/>
            <p:cNvGrpSpPr/>
            <p:nvPr/>
          </p:nvGrpSpPr>
          <p:grpSpPr>
            <a:xfrm>
              <a:off x="8669427" y="4669065"/>
              <a:ext cx="228825" cy="228856"/>
              <a:chOff x="3023950" y="3689950"/>
              <a:chExt cx="316100" cy="316100"/>
            </a:xfrm>
          </p:grpSpPr>
          <p:sp>
            <p:nvSpPr>
              <p:cNvPr id="4941" name="Google Shape;4941;p21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21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21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44" name="Google Shape;4944;p214"/>
            <p:cNvGrpSpPr/>
            <p:nvPr/>
          </p:nvGrpSpPr>
          <p:grpSpPr>
            <a:xfrm>
              <a:off x="245739" y="245588"/>
              <a:ext cx="228825" cy="228825"/>
              <a:chOff x="3023950" y="3689950"/>
              <a:chExt cx="316100" cy="316100"/>
            </a:xfrm>
          </p:grpSpPr>
          <p:sp>
            <p:nvSpPr>
              <p:cNvPr id="4945" name="Google Shape;4945;p21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21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21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48" name="Google Shape;4948;p214"/>
            <p:cNvGrpSpPr/>
            <p:nvPr/>
          </p:nvGrpSpPr>
          <p:grpSpPr>
            <a:xfrm>
              <a:off x="245752" y="4669065"/>
              <a:ext cx="228825" cy="228856"/>
              <a:chOff x="3023950" y="3689950"/>
              <a:chExt cx="316100" cy="316100"/>
            </a:xfrm>
          </p:grpSpPr>
          <p:sp>
            <p:nvSpPr>
              <p:cNvPr id="4949" name="Google Shape;4949;p21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21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21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952" name="Google Shape;4952;p21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953" name="Google Shape;4953;p214"/>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3" name="Shape 263"/>
        <p:cNvGrpSpPr/>
        <p:nvPr/>
      </p:nvGrpSpPr>
      <p:grpSpPr>
        <a:xfrm>
          <a:off x="0" y="0"/>
          <a:ext cx="0" cy="0"/>
          <a:chOff x="0" y="0"/>
          <a:chExt cx="0" cy="0"/>
        </a:xfrm>
      </p:grpSpPr>
      <p:sp>
        <p:nvSpPr>
          <p:cNvPr id="264" name="Google Shape;264;p23"/>
          <p:cNvSpPr txBox="1"/>
          <p:nvPr>
            <p:ph idx="1" type="body"/>
          </p:nvPr>
        </p:nvSpPr>
        <p:spPr>
          <a:xfrm>
            <a:off x="873250" y="1551675"/>
            <a:ext cx="7397400" cy="1864500"/>
          </a:xfrm>
          <a:prstGeom prst="rect">
            <a:avLst/>
          </a:prstGeom>
        </p:spPr>
        <p:txBody>
          <a:bodyPr anchorCtr="0" anchor="ctr" bIns="91425" lIns="91425" spcFirstLastPara="1" rIns="91425" wrap="square" tIns="91425">
            <a:noAutofit/>
          </a:bodyPr>
          <a:lstStyle>
            <a:lvl1pPr indent="-228600" lvl="0" marL="457200" rtl="0" algn="ctr">
              <a:lnSpc>
                <a:spcPct val="100000"/>
              </a:lnSpc>
              <a:spcBef>
                <a:spcPts val="0"/>
              </a:spcBef>
              <a:spcAft>
                <a:spcPts val="0"/>
              </a:spcAft>
              <a:buSzPts val="3600"/>
              <a:buFont typeface="Teko"/>
              <a:buNone/>
              <a:defRPr sz="6000">
                <a:latin typeface="Teko"/>
                <a:ea typeface="Teko"/>
                <a:cs typeface="Teko"/>
                <a:sym typeface="Teko"/>
              </a:defRPr>
            </a:lvl1pPr>
          </a:lstStyle>
          <a:p/>
        </p:txBody>
      </p:sp>
      <p:grpSp>
        <p:nvGrpSpPr>
          <p:cNvPr id="265" name="Google Shape;265;p23"/>
          <p:cNvGrpSpPr/>
          <p:nvPr/>
        </p:nvGrpSpPr>
        <p:grpSpPr>
          <a:xfrm>
            <a:off x="8669664" y="245588"/>
            <a:ext cx="228825" cy="228825"/>
            <a:chOff x="3023950" y="3689950"/>
            <a:chExt cx="316100" cy="316100"/>
          </a:xfrm>
        </p:grpSpPr>
        <p:sp>
          <p:nvSpPr>
            <p:cNvPr id="266" name="Google Shape;266;p2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23"/>
          <p:cNvGrpSpPr/>
          <p:nvPr/>
        </p:nvGrpSpPr>
        <p:grpSpPr>
          <a:xfrm>
            <a:off x="8669427" y="4669065"/>
            <a:ext cx="228825" cy="228856"/>
            <a:chOff x="3023950" y="3689950"/>
            <a:chExt cx="316100" cy="316100"/>
          </a:xfrm>
        </p:grpSpPr>
        <p:sp>
          <p:nvSpPr>
            <p:cNvPr id="270" name="Google Shape;270;p2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23"/>
          <p:cNvGrpSpPr/>
          <p:nvPr/>
        </p:nvGrpSpPr>
        <p:grpSpPr>
          <a:xfrm>
            <a:off x="245739" y="245588"/>
            <a:ext cx="228825" cy="228825"/>
            <a:chOff x="3023950" y="3689950"/>
            <a:chExt cx="316100" cy="316100"/>
          </a:xfrm>
        </p:grpSpPr>
        <p:sp>
          <p:nvSpPr>
            <p:cNvPr id="274" name="Google Shape;274;p2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 name="Google Shape;277;p23"/>
          <p:cNvGrpSpPr/>
          <p:nvPr/>
        </p:nvGrpSpPr>
        <p:grpSpPr>
          <a:xfrm>
            <a:off x="245752" y="4669065"/>
            <a:ext cx="228825" cy="228856"/>
            <a:chOff x="3023950" y="3689950"/>
            <a:chExt cx="316100" cy="316100"/>
          </a:xfrm>
        </p:grpSpPr>
        <p:sp>
          <p:nvSpPr>
            <p:cNvPr id="278" name="Google Shape;278;p2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1" name="Google Shape;281;p23"/>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9_1_1">
    <p:spTree>
      <p:nvGrpSpPr>
        <p:cNvPr id="4954" name="Shape 4954"/>
        <p:cNvGrpSpPr/>
        <p:nvPr/>
      </p:nvGrpSpPr>
      <p:grpSpPr>
        <a:xfrm>
          <a:off x="0" y="0"/>
          <a:ext cx="0" cy="0"/>
          <a:chOff x="0" y="0"/>
          <a:chExt cx="0" cy="0"/>
        </a:xfrm>
      </p:grpSpPr>
      <p:grpSp>
        <p:nvGrpSpPr>
          <p:cNvPr id="4955" name="Google Shape;4955;p215"/>
          <p:cNvGrpSpPr/>
          <p:nvPr/>
        </p:nvGrpSpPr>
        <p:grpSpPr>
          <a:xfrm>
            <a:off x="245739" y="245588"/>
            <a:ext cx="8652750" cy="4652334"/>
            <a:chOff x="245739" y="245588"/>
            <a:chExt cx="8652750" cy="4652334"/>
          </a:xfrm>
        </p:grpSpPr>
        <p:grpSp>
          <p:nvGrpSpPr>
            <p:cNvPr id="4956" name="Google Shape;4956;p215"/>
            <p:cNvGrpSpPr/>
            <p:nvPr/>
          </p:nvGrpSpPr>
          <p:grpSpPr>
            <a:xfrm>
              <a:off x="8669664" y="245588"/>
              <a:ext cx="228825" cy="228825"/>
              <a:chOff x="3023950" y="3689950"/>
              <a:chExt cx="316100" cy="316100"/>
            </a:xfrm>
          </p:grpSpPr>
          <p:sp>
            <p:nvSpPr>
              <p:cNvPr id="4957" name="Google Shape;4957;p21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21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21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60" name="Google Shape;4960;p215"/>
            <p:cNvGrpSpPr/>
            <p:nvPr/>
          </p:nvGrpSpPr>
          <p:grpSpPr>
            <a:xfrm>
              <a:off x="8669427" y="4669065"/>
              <a:ext cx="228825" cy="228856"/>
              <a:chOff x="3023950" y="3689950"/>
              <a:chExt cx="316100" cy="316100"/>
            </a:xfrm>
          </p:grpSpPr>
          <p:sp>
            <p:nvSpPr>
              <p:cNvPr id="4961" name="Google Shape;4961;p21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21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21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64" name="Google Shape;4964;p215"/>
            <p:cNvGrpSpPr/>
            <p:nvPr/>
          </p:nvGrpSpPr>
          <p:grpSpPr>
            <a:xfrm>
              <a:off x="245739" y="245588"/>
              <a:ext cx="228825" cy="228825"/>
              <a:chOff x="3023950" y="3689950"/>
              <a:chExt cx="316100" cy="316100"/>
            </a:xfrm>
          </p:grpSpPr>
          <p:sp>
            <p:nvSpPr>
              <p:cNvPr id="4965" name="Google Shape;4965;p21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21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21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68" name="Google Shape;4968;p215"/>
            <p:cNvGrpSpPr/>
            <p:nvPr/>
          </p:nvGrpSpPr>
          <p:grpSpPr>
            <a:xfrm>
              <a:off x="245752" y="4669065"/>
              <a:ext cx="228825" cy="228856"/>
              <a:chOff x="3023950" y="3689950"/>
              <a:chExt cx="316100" cy="316100"/>
            </a:xfrm>
          </p:grpSpPr>
          <p:sp>
            <p:nvSpPr>
              <p:cNvPr id="4969" name="Google Shape;4969;p21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21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21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972" name="Google Shape;4972;p21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9_1_1_1">
    <p:spTree>
      <p:nvGrpSpPr>
        <p:cNvPr id="4973" name="Shape 4973"/>
        <p:cNvGrpSpPr/>
        <p:nvPr/>
      </p:nvGrpSpPr>
      <p:grpSpPr>
        <a:xfrm>
          <a:off x="0" y="0"/>
          <a:ext cx="0" cy="0"/>
          <a:chOff x="0" y="0"/>
          <a:chExt cx="0" cy="0"/>
        </a:xfrm>
      </p:grpSpPr>
      <p:sp>
        <p:nvSpPr>
          <p:cNvPr id="4974" name="Google Shape;4974;p21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975" name="Google Shape;4975;p216"/>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nvGrpSpPr>
          <p:cNvPr id="4976" name="Google Shape;4976;p216"/>
          <p:cNvGrpSpPr/>
          <p:nvPr/>
        </p:nvGrpSpPr>
        <p:grpSpPr>
          <a:xfrm>
            <a:off x="245739" y="245588"/>
            <a:ext cx="228825" cy="228825"/>
            <a:chOff x="3023950" y="3689950"/>
            <a:chExt cx="316100" cy="316100"/>
          </a:xfrm>
        </p:grpSpPr>
        <p:sp>
          <p:nvSpPr>
            <p:cNvPr id="4977" name="Google Shape;4977;p21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21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21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0" name="Google Shape;4980;p216"/>
          <p:cNvGrpSpPr/>
          <p:nvPr/>
        </p:nvGrpSpPr>
        <p:grpSpPr>
          <a:xfrm>
            <a:off x="245752" y="4669065"/>
            <a:ext cx="228825" cy="228856"/>
            <a:chOff x="3023950" y="3689950"/>
            <a:chExt cx="316100" cy="316100"/>
          </a:xfrm>
        </p:grpSpPr>
        <p:sp>
          <p:nvSpPr>
            <p:cNvPr id="4981" name="Google Shape;4981;p21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21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21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4984" name="Shape 4984"/>
        <p:cNvGrpSpPr/>
        <p:nvPr/>
      </p:nvGrpSpPr>
      <p:grpSpPr>
        <a:xfrm>
          <a:off x="0" y="0"/>
          <a:ext cx="0" cy="0"/>
          <a:chOff x="0" y="0"/>
          <a:chExt cx="0" cy="0"/>
        </a:xfrm>
      </p:grpSpPr>
      <p:grpSp>
        <p:nvGrpSpPr>
          <p:cNvPr id="4985" name="Google Shape;4985;p217"/>
          <p:cNvGrpSpPr/>
          <p:nvPr/>
        </p:nvGrpSpPr>
        <p:grpSpPr>
          <a:xfrm>
            <a:off x="4672726" y="1652797"/>
            <a:ext cx="4108323" cy="3132999"/>
            <a:chOff x="5614975" y="2571738"/>
            <a:chExt cx="2725075" cy="2078413"/>
          </a:xfrm>
        </p:grpSpPr>
        <p:grpSp>
          <p:nvGrpSpPr>
            <p:cNvPr id="4986" name="Google Shape;4986;p217"/>
            <p:cNvGrpSpPr/>
            <p:nvPr/>
          </p:nvGrpSpPr>
          <p:grpSpPr>
            <a:xfrm>
              <a:off x="8301900" y="2571738"/>
              <a:ext cx="38150" cy="1997125"/>
              <a:chOff x="8301900" y="2571738"/>
              <a:chExt cx="38150" cy="1997125"/>
            </a:xfrm>
          </p:grpSpPr>
          <p:sp>
            <p:nvSpPr>
              <p:cNvPr id="4987" name="Google Shape;4987;p217"/>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217"/>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217"/>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217"/>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217"/>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217"/>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217"/>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217"/>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217"/>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217"/>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217"/>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217"/>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99" name="Google Shape;4999;p217"/>
            <p:cNvGrpSpPr/>
            <p:nvPr/>
          </p:nvGrpSpPr>
          <p:grpSpPr>
            <a:xfrm>
              <a:off x="5614975" y="4609225"/>
              <a:ext cx="2597125" cy="40925"/>
              <a:chOff x="5614975" y="4609225"/>
              <a:chExt cx="2597125" cy="40925"/>
            </a:xfrm>
          </p:grpSpPr>
          <p:sp>
            <p:nvSpPr>
              <p:cNvPr id="5000" name="Google Shape;5000;p217"/>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217"/>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217"/>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217"/>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217"/>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217"/>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217"/>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217"/>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217"/>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217"/>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217"/>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217"/>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012" name="Google Shape;5012;p217"/>
          <p:cNvGrpSpPr/>
          <p:nvPr/>
        </p:nvGrpSpPr>
        <p:grpSpPr>
          <a:xfrm>
            <a:off x="8669664" y="245588"/>
            <a:ext cx="228825" cy="228825"/>
            <a:chOff x="3023950" y="3689950"/>
            <a:chExt cx="316100" cy="316100"/>
          </a:xfrm>
        </p:grpSpPr>
        <p:sp>
          <p:nvSpPr>
            <p:cNvPr id="5013" name="Google Shape;5013;p21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4" name="Google Shape;5014;p21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21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6" name="Google Shape;5016;p217"/>
          <p:cNvGrpSpPr/>
          <p:nvPr/>
        </p:nvGrpSpPr>
        <p:grpSpPr>
          <a:xfrm>
            <a:off x="245739" y="245588"/>
            <a:ext cx="228825" cy="228825"/>
            <a:chOff x="3023950" y="3689950"/>
            <a:chExt cx="316100" cy="316100"/>
          </a:xfrm>
        </p:grpSpPr>
        <p:sp>
          <p:nvSpPr>
            <p:cNvPr id="5017" name="Google Shape;5017;p21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21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21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0" name="Google Shape;5020;p217"/>
          <p:cNvGrpSpPr/>
          <p:nvPr/>
        </p:nvGrpSpPr>
        <p:grpSpPr>
          <a:xfrm>
            <a:off x="245752" y="4669065"/>
            <a:ext cx="228825" cy="228856"/>
            <a:chOff x="3023950" y="3689950"/>
            <a:chExt cx="316100" cy="316100"/>
          </a:xfrm>
        </p:grpSpPr>
        <p:sp>
          <p:nvSpPr>
            <p:cNvPr id="5021" name="Google Shape;5021;p21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21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21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4" name="Google Shape;5024;p217"/>
          <p:cNvSpPr txBox="1"/>
          <p:nvPr>
            <p:ph type="title"/>
          </p:nvPr>
        </p:nvSpPr>
        <p:spPr>
          <a:xfrm>
            <a:off x="924875" y="781150"/>
            <a:ext cx="3068700" cy="1032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7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5025" name="Google Shape;5025;p217"/>
          <p:cNvSpPr txBox="1"/>
          <p:nvPr>
            <p:ph idx="1" type="subTitle"/>
          </p:nvPr>
        </p:nvSpPr>
        <p:spPr>
          <a:xfrm>
            <a:off x="924875" y="1827000"/>
            <a:ext cx="3305400" cy="100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
        <p:nvSpPr>
          <p:cNvPr id="5026" name="Google Shape;5026;p217"/>
          <p:cNvSpPr txBox="1"/>
          <p:nvPr/>
        </p:nvSpPr>
        <p:spPr>
          <a:xfrm>
            <a:off x="924875" y="3493800"/>
            <a:ext cx="3476400" cy="615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900">
                <a:solidFill>
                  <a:schemeClr val="lt1"/>
                </a:solidFill>
                <a:latin typeface="Source Code Pro Light"/>
                <a:ea typeface="Source Code Pro Light"/>
                <a:cs typeface="Source Code Pro Light"/>
                <a:sym typeface="Source Code Pro Light"/>
              </a:rPr>
              <a:t>CREDITS: This presentation template was created by </a:t>
            </a:r>
            <a:r>
              <a:rPr lang="en" sz="900">
                <a:solidFill>
                  <a:schemeClr val="lt1"/>
                </a:solidFill>
                <a:uFill>
                  <a:noFill/>
                </a:uFill>
                <a:latin typeface="Source Code Pro Light"/>
                <a:ea typeface="Source Code Pro Light"/>
                <a:cs typeface="Source Code Pro Light"/>
                <a:sym typeface="Source Code Pro Light"/>
                <a:hlinkClick r:id="rId2">
                  <a:extLst>
                    <a:ext uri="{A12FA001-AC4F-418D-AE19-62706E023703}">
                      <ahyp:hlinkClr val="tx"/>
                    </a:ext>
                  </a:extLst>
                </a:hlinkClick>
              </a:rPr>
              <a:t>Slidesgo</a:t>
            </a:r>
            <a:r>
              <a:rPr lang="en" sz="900">
                <a:solidFill>
                  <a:schemeClr val="lt1"/>
                </a:solidFill>
                <a:latin typeface="Source Code Pro Light"/>
                <a:ea typeface="Source Code Pro Light"/>
                <a:cs typeface="Source Code Pro Light"/>
                <a:sym typeface="Source Code Pro Light"/>
              </a:rPr>
              <a:t>, including icons by </a:t>
            </a:r>
            <a:r>
              <a:rPr lang="en" sz="900">
                <a:solidFill>
                  <a:schemeClr val="lt1"/>
                </a:solidFill>
                <a:uFill>
                  <a:noFill/>
                </a:uFill>
                <a:latin typeface="Source Code Pro Light"/>
                <a:ea typeface="Source Code Pro Light"/>
                <a:cs typeface="Source Code Pro Light"/>
                <a:sym typeface="Source Code Pro Light"/>
                <a:hlinkClick r:id="rId3">
                  <a:extLst>
                    <a:ext uri="{A12FA001-AC4F-418D-AE19-62706E023703}">
                      <ahyp:hlinkClr val="tx"/>
                    </a:ext>
                  </a:extLst>
                </a:hlinkClick>
              </a:rPr>
              <a:t>Flaticon</a:t>
            </a:r>
            <a:r>
              <a:rPr lang="en" sz="900">
                <a:solidFill>
                  <a:schemeClr val="lt1"/>
                </a:solidFill>
                <a:latin typeface="Source Code Pro Light"/>
                <a:ea typeface="Source Code Pro Light"/>
                <a:cs typeface="Source Code Pro Light"/>
                <a:sym typeface="Source Code Pro Light"/>
              </a:rPr>
              <a:t>, and infographics &amp; images by </a:t>
            </a:r>
            <a:r>
              <a:rPr lang="en" sz="900">
                <a:solidFill>
                  <a:schemeClr val="lt1"/>
                </a:solidFill>
                <a:uFill>
                  <a:noFill/>
                </a:uFill>
                <a:latin typeface="Source Code Pro Light"/>
                <a:ea typeface="Source Code Pro Light"/>
                <a:cs typeface="Source Code Pro Light"/>
                <a:sym typeface="Source Code Pro Light"/>
                <a:hlinkClick r:id="rId4">
                  <a:extLst>
                    <a:ext uri="{A12FA001-AC4F-418D-AE19-62706E023703}">
                      <ahyp:hlinkClr val="tx"/>
                    </a:ext>
                  </a:extLst>
                </a:hlinkClick>
              </a:rPr>
              <a:t>Freepik</a:t>
            </a:r>
            <a:endParaRPr sz="900">
              <a:solidFill>
                <a:schemeClr val="lt1"/>
              </a:solidFill>
              <a:latin typeface="Source Code Pro Light"/>
              <a:ea typeface="Source Code Pro Light"/>
              <a:cs typeface="Source Code Pro Light"/>
              <a:sym typeface="Source Code Pro Light"/>
            </a:endParaRPr>
          </a:p>
          <a:p>
            <a:pPr indent="0" lvl="0" marL="0" rtl="0" algn="l">
              <a:spcBef>
                <a:spcPts val="300"/>
              </a:spcBef>
              <a:spcAft>
                <a:spcPts val="0"/>
              </a:spcAft>
              <a:buNone/>
            </a:pPr>
            <a:r>
              <a:t/>
            </a:r>
            <a:endParaRPr sz="1100">
              <a:solidFill>
                <a:schemeClr val="accent1"/>
              </a:solidFill>
              <a:latin typeface="Montserrat Medium"/>
              <a:ea typeface="Montserrat Medium"/>
              <a:cs typeface="Montserrat Medium"/>
              <a:sym typeface="Montserrat Medium"/>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5027" name="Shape 5027"/>
        <p:cNvGrpSpPr/>
        <p:nvPr/>
      </p:nvGrpSpPr>
      <p:grpSpPr>
        <a:xfrm>
          <a:off x="0" y="0"/>
          <a:ext cx="0" cy="0"/>
          <a:chOff x="0" y="0"/>
          <a:chExt cx="0" cy="0"/>
        </a:xfrm>
      </p:grpSpPr>
      <p:grpSp>
        <p:nvGrpSpPr>
          <p:cNvPr id="5028" name="Google Shape;5028;p218"/>
          <p:cNvGrpSpPr/>
          <p:nvPr/>
        </p:nvGrpSpPr>
        <p:grpSpPr>
          <a:xfrm>
            <a:off x="179802" y="164163"/>
            <a:ext cx="8784400" cy="4781834"/>
            <a:chOff x="179802" y="164163"/>
            <a:chExt cx="8784400" cy="4781834"/>
          </a:xfrm>
        </p:grpSpPr>
        <p:grpSp>
          <p:nvGrpSpPr>
            <p:cNvPr id="5029" name="Google Shape;5029;p218"/>
            <p:cNvGrpSpPr/>
            <p:nvPr/>
          </p:nvGrpSpPr>
          <p:grpSpPr>
            <a:xfrm>
              <a:off x="8735377" y="164163"/>
              <a:ext cx="228825" cy="228825"/>
              <a:chOff x="3023950" y="3689950"/>
              <a:chExt cx="316100" cy="316100"/>
            </a:xfrm>
          </p:grpSpPr>
          <p:sp>
            <p:nvSpPr>
              <p:cNvPr id="5030" name="Google Shape;5030;p21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21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21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3" name="Google Shape;5033;p218"/>
            <p:cNvGrpSpPr/>
            <p:nvPr/>
          </p:nvGrpSpPr>
          <p:grpSpPr>
            <a:xfrm>
              <a:off x="179802" y="164163"/>
              <a:ext cx="228825" cy="228825"/>
              <a:chOff x="3023950" y="3689950"/>
              <a:chExt cx="316100" cy="316100"/>
            </a:xfrm>
          </p:grpSpPr>
          <p:sp>
            <p:nvSpPr>
              <p:cNvPr id="5034" name="Google Shape;5034;p21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21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21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7" name="Google Shape;5037;p218"/>
            <p:cNvGrpSpPr/>
            <p:nvPr/>
          </p:nvGrpSpPr>
          <p:grpSpPr>
            <a:xfrm>
              <a:off x="179802" y="4717140"/>
              <a:ext cx="228825" cy="228856"/>
              <a:chOff x="3023950" y="3689950"/>
              <a:chExt cx="316100" cy="316100"/>
            </a:xfrm>
          </p:grpSpPr>
          <p:sp>
            <p:nvSpPr>
              <p:cNvPr id="5038" name="Google Shape;5038;p21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21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21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041" name="Google Shape;5041;p218"/>
          <p:cNvGrpSpPr/>
          <p:nvPr/>
        </p:nvGrpSpPr>
        <p:grpSpPr>
          <a:xfrm>
            <a:off x="4672726" y="1652797"/>
            <a:ext cx="4108323" cy="3132999"/>
            <a:chOff x="5614975" y="2571738"/>
            <a:chExt cx="2725075" cy="2078413"/>
          </a:xfrm>
        </p:grpSpPr>
        <p:grpSp>
          <p:nvGrpSpPr>
            <p:cNvPr id="5042" name="Google Shape;5042;p218"/>
            <p:cNvGrpSpPr/>
            <p:nvPr/>
          </p:nvGrpSpPr>
          <p:grpSpPr>
            <a:xfrm>
              <a:off x="8301900" y="2571738"/>
              <a:ext cx="38150" cy="1997125"/>
              <a:chOff x="8301900" y="2571738"/>
              <a:chExt cx="38150" cy="1997125"/>
            </a:xfrm>
          </p:grpSpPr>
          <p:sp>
            <p:nvSpPr>
              <p:cNvPr id="5043" name="Google Shape;5043;p218"/>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218"/>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218"/>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218"/>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218"/>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218"/>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218"/>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218"/>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218"/>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218"/>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218"/>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218"/>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55" name="Google Shape;5055;p218"/>
            <p:cNvGrpSpPr/>
            <p:nvPr/>
          </p:nvGrpSpPr>
          <p:grpSpPr>
            <a:xfrm>
              <a:off x="5614975" y="4609225"/>
              <a:ext cx="2597125" cy="40925"/>
              <a:chOff x="5614975" y="4609225"/>
              <a:chExt cx="2597125" cy="40925"/>
            </a:xfrm>
          </p:grpSpPr>
          <p:sp>
            <p:nvSpPr>
              <p:cNvPr id="5056" name="Google Shape;5056;p218"/>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218"/>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218"/>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218"/>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218"/>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218"/>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218"/>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218"/>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218"/>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218"/>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218"/>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218"/>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5068" name="Shape 5068"/>
        <p:cNvGrpSpPr/>
        <p:nvPr/>
      </p:nvGrpSpPr>
      <p:grpSpPr>
        <a:xfrm>
          <a:off x="0" y="0"/>
          <a:ext cx="0" cy="0"/>
          <a:chOff x="0" y="0"/>
          <a:chExt cx="0" cy="0"/>
        </a:xfrm>
      </p:grpSpPr>
      <p:grpSp>
        <p:nvGrpSpPr>
          <p:cNvPr id="5069" name="Google Shape;5069;p219"/>
          <p:cNvGrpSpPr/>
          <p:nvPr/>
        </p:nvGrpSpPr>
        <p:grpSpPr>
          <a:xfrm>
            <a:off x="8669664" y="245588"/>
            <a:ext cx="228825" cy="228825"/>
            <a:chOff x="3023950" y="3689950"/>
            <a:chExt cx="316100" cy="316100"/>
          </a:xfrm>
        </p:grpSpPr>
        <p:sp>
          <p:nvSpPr>
            <p:cNvPr id="5070" name="Google Shape;5070;p21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21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21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3" name="Google Shape;5073;p219"/>
          <p:cNvGrpSpPr/>
          <p:nvPr/>
        </p:nvGrpSpPr>
        <p:grpSpPr>
          <a:xfrm>
            <a:off x="8669427" y="4669065"/>
            <a:ext cx="228825" cy="228856"/>
            <a:chOff x="3023950" y="3689950"/>
            <a:chExt cx="316100" cy="316100"/>
          </a:xfrm>
        </p:grpSpPr>
        <p:sp>
          <p:nvSpPr>
            <p:cNvPr id="5074" name="Google Shape;5074;p21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21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21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7" name="Google Shape;5077;p219"/>
          <p:cNvGrpSpPr/>
          <p:nvPr/>
        </p:nvGrpSpPr>
        <p:grpSpPr>
          <a:xfrm>
            <a:off x="245739" y="245588"/>
            <a:ext cx="228825" cy="228825"/>
            <a:chOff x="3023950" y="3689950"/>
            <a:chExt cx="316100" cy="316100"/>
          </a:xfrm>
        </p:grpSpPr>
        <p:sp>
          <p:nvSpPr>
            <p:cNvPr id="5078" name="Google Shape;5078;p21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21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21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81" name="Google Shape;5081;p219"/>
          <p:cNvGrpSpPr/>
          <p:nvPr/>
        </p:nvGrpSpPr>
        <p:grpSpPr>
          <a:xfrm>
            <a:off x="245752" y="4669065"/>
            <a:ext cx="228825" cy="228856"/>
            <a:chOff x="3023950" y="3689950"/>
            <a:chExt cx="316100" cy="316100"/>
          </a:xfrm>
        </p:grpSpPr>
        <p:sp>
          <p:nvSpPr>
            <p:cNvPr id="5082" name="Google Shape;5082;p21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21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21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85" name="Google Shape;5085;p219"/>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
    <p:spTree>
      <p:nvGrpSpPr>
        <p:cNvPr id="5086" name="Shape 5086"/>
        <p:cNvGrpSpPr/>
        <p:nvPr/>
      </p:nvGrpSpPr>
      <p:grpSpPr>
        <a:xfrm>
          <a:off x="0" y="0"/>
          <a:ext cx="0" cy="0"/>
          <a:chOff x="0" y="0"/>
          <a:chExt cx="0" cy="0"/>
        </a:xfrm>
      </p:grpSpPr>
      <p:grpSp>
        <p:nvGrpSpPr>
          <p:cNvPr id="5087" name="Google Shape;5087;p220"/>
          <p:cNvGrpSpPr/>
          <p:nvPr/>
        </p:nvGrpSpPr>
        <p:grpSpPr>
          <a:xfrm>
            <a:off x="8669664" y="245588"/>
            <a:ext cx="228825" cy="228825"/>
            <a:chOff x="3023950" y="3689950"/>
            <a:chExt cx="316100" cy="316100"/>
          </a:xfrm>
        </p:grpSpPr>
        <p:sp>
          <p:nvSpPr>
            <p:cNvPr id="5088" name="Google Shape;5088;p22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22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22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1" name="Google Shape;5091;p220"/>
          <p:cNvGrpSpPr/>
          <p:nvPr/>
        </p:nvGrpSpPr>
        <p:grpSpPr>
          <a:xfrm>
            <a:off x="8669427" y="4669065"/>
            <a:ext cx="228825" cy="228856"/>
            <a:chOff x="3023950" y="3689950"/>
            <a:chExt cx="316100" cy="316100"/>
          </a:xfrm>
        </p:grpSpPr>
        <p:sp>
          <p:nvSpPr>
            <p:cNvPr id="5092" name="Google Shape;5092;p22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22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22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5" name="Google Shape;5095;p220"/>
          <p:cNvGrpSpPr/>
          <p:nvPr/>
        </p:nvGrpSpPr>
        <p:grpSpPr>
          <a:xfrm>
            <a:off x="245739" y="245588"/>
            <a:ext cx="228825" cy="228825"/>
            <a:chOff x="3023950" y="3689950"/>
            <a:chExt cx="316100" cy="316100"/>
          </a:xfrm>
        </p:grpSpPr>
        <p:sp>
          <p:nvSpPr>
            <p:cNvPr id="5096" name="Google Shape;5096;p22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22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22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9" name="Google Shape;5099;p220"/>
          <p:cNvGrpSpPr/>
          <p:nvPr/>
        </p:nvGrpSpPr>
        <p:grpSpPr>
          <a:xfrm>
            <a:off x="245752" y="4669065"/>
            <a:ext cx="228825" cy="228856"/>
            <a:chOff x="3023950" y="3689950"/>
            <a:chExt cx="316100" cy="316100"/>
          </a:xfrm>
        </p:grpSpPr>
        <p:sp>
          <p:nvSpPr>
            <p:cNvPr id="5100" name="Google Shape;5100;p22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22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22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4_1">
    <p:spTree>
      <p:nvGrpSpPr>
        <p:cNvPr id="5103" name="Shape 5103"/>
        <p:cNvGrpSpPr/>
        <p:nvPr/>
      </p:nvGrpSpPr>
      <p:grpSpPr>
        <a:xfrm>
          <a:off x="0" y="0"/>
          <a:ext cx="0" cy="0"/>
          <a:chOff x="0" y="0"/>
          <a:chExt cx="0" cy="0"/>
        </a:xfrm>
      </p:grpSpPr>
      <p:grpSp>
        <p:nvGrpSpPr>
          <p:cNvPr id="5104" name="Google Shape;5104;p221"/>
          <p:cNvGrpSpPr/>
          <p:nvPr/>
        </p:nvGrpSpPr>
        <p:grpSpPr>
          <a:xfrm>
            <a:off x="8669664" y="245588"/>
            <a:ext cx="228825" cy="228825"/>
            <a:chOff x="3023950" y="3689950"/>
            <a:chExt cx="316100" cy="316100"/>
          </a:xfrm>
        </p:grpSpPr>
        <p:sp>
          <p:nvSpPr>
            <p:cNvPr id="5105" name="Google Shape;5105;p22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22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22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08" name="Google Shape;5108;p221"/>
          <p:cNvGrpSpPr/>
          <p:nvPr/>
        </p:nvGrpSpPr>
        <p:grpSpPr>
          <a:xfrm>
            <a:off x="245752" y="4669065"/>
            <a:ext cx="228825" cy="228856"/>
            <a:chOff x="3023950" y="3689950"/>
            <a:chExt cx="316100" cy="316100"/>
          </a:xfrm>
        </p:grpSpPr>
        <p:sp>
          <p:nvSpPr>
            <p:cNvPr id="5109" name="Google Shape;5109;p22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22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22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15" name="Shape 5115"/>
        <p:cNvGrpSpPr/>
        <p:nvPr/>
      </p:nvGrpSpPr>
      <p:grpSpPr>
        <a:xfrm>
          <a:off x="0" y="0"/>
          <a:ext cx="0" cy="0"/>
          <a:chOff x="0" y="0"/>
          <a:chExt cx="0" cy="0"/>
        </a:xfrm>
      </p:grpSpPr>
      <p:sp>
        <p:nvSpPr>
          <p:cNvPr id="5116" name="Google Shape;5116;p223"/>
          <p:cNvSpPr txBox="1"/>
          <p:nvPr>
            <p:ph type="ctrTitle"/>
          </p:nvPr>
        </p:nvSpPr>
        <p:spPr>
          <a:xfrm>
            <a:off x="4694025" y="540000"/>
            <a:ext cx="3729900" cy="1793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5000"/>
              <a:buNone/>
              <a:defRPr sz="5000">
                <a:solidFill>
                  <a:schemeClr val="lt1"/>
                </a:solidFill>
              </a:defRPr>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5117" name="Google Shape;5117;p223"/>
          <p:cNvSpPr txBox="1"/>
          <p:nvPr>
            <p:ph idx="1" type="subTitle"/>
          </p:nvPr>
        </p:nvSpPr>
        <p:spPr>
          <a:xfrm>
            <a:off x="4292075" y="3776275"/>
            <a:ext cx="25335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500"/>
              <a:buNone/>
              <a:defRPr sz="15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grpSp>
        <p:nvGrpSpPr>
          <p:cNvPr id="5118" name="Google Shape;5118;p223"/>
          <p:cNvGrpSpPr/>
          <p:nvPr/>
        </p:nvGrpSpPr>
        <p:grpSpPr>
          <a:xfrm>
            <a:off x="8672046" y="245581"/>
            <a:ext cx="228825" cy="4652346"/>
            <a:chOff x="8672046" y="245581"/>
            <a:chExt cx="228825" cy="4652346"/>
          </a:xfrm>
        </p:grpSpPr>
        <p:grpSp>
          <p:nvGrpSpPr>
            <p:cNvPr id="5119" name="Google Shape;5119;p223"/>
            <p:cNvGrpSpPr/>
            <p:nvPr/>
          </p:nvGrpSpPr>
          <p:grpSpPr>
            <a:xfrm>
              <a:off x="8672046" y="245581"/>
              <a:ext cx="228825" cy="228825"/>
              <a:chOff x="3023950" y="3689950"/>
              <a:chExt cx="316100" cy="316100"/>
            </a:xfrm>
          </p:grpSpPr>
          <p:sp>
            <p:nvSpPr>
              <p:cNvPr id="5120" name="Google Shape;5120;p22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22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22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23" name="Google Shape;5123;p223"/>
            <p:cNvGrpSpPr/>
            <p:nvPr/>
          </p:nvGrpSpPr>
          <p:grpSpPr>
            <a:xfrm>
              <a:off x="8672046" y="4669071"/>
              <a:ext cx="228825" cy="228856"/>
              <a:chOff x="3023950" y="3689950"/>
              <a:chExt cx="316100" cy="316100"/>
            </a:xfrm>
          </p:grpSpPr>
          <p:sp>
            <p:nvSpPr>
              <p:cNvPr id="5124" name="Google Shape;5124;p22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22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22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27" name="Shape 5127"/>
        <p:cNvGrpSpPr/>
        <p:nvPr/>
      </p:nvGrpSpPr>
      <p:grpSpPr>
        <a:xfrm>
          <a:off x="0" y="0"/>
          <a:ext cx="0" cy="0"/>
          <a:chOff x="0" y="0"/>
          <a:chExt cx="0" cy="0"/>
        </a:xfrm>
      </p:grpSpPr>
      <p:grpSp>
        <p:nvGrpSpPr>
          <p:cNvPr id="5128" name="Google Shape;5128;p224"/>
          <p:cNvGrpSpPr/>
          <p:nvPr/>
        </p:nvGrpSpPr>
        <p:grpSpPr>
          <a:xfrm>
            <a:off x="8669664" y="245588"/>
            <a:ext cx="228825" cy="228825"/>
            <a:chOff x="3023950" y="3689950"/>
            <a:chExt cx="316100" cy="316100"/>
          </a:xfrm>
        </p:grpSpPr>
        <p:sp>
          <p:nvSpPr>
            <p:cNvPr id="5129" name="Google Shape;5129;p22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22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22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32" name="Google Shape;5132;p224"/>
          <p:cNvGrpSpPr/>
          <p:nvPr/>
        </p:nvGrpSpPr>
        <p:grpSpPr>
          <a:xfrm>
            <a:off x="245739" y="245588"/>
            <a:ext cx="228825" cy="228825"/>
            <a:chOff x="3023950" y="3689950"/>
            <a:chExt cx="316100" cy="316100"/>
          </a:xfrm>
        </p:grpSpPr>
        <p:sp>
          <p:nvSpPr>
            <p:cNvPr id="5133" name="Google Shape;5133;p22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22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22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36" name="Google Shape;5136;p224"/>
          <p:cNvGrpSpPr/>
          <p:nvPr/>
        </p:nvGrpSpPr>
        <p:grpSpPr>
          <a:xfrm>
            <a:off x="245739" y="4669065"/>
            <a:ext cx="228825" cy="228856"/>
            <a:chOff x="3023950" y="3689950"/>
            <a:chExt cx="316100" cy="316100"/>
          </a:xfrm>
        </p:grpSpPr>
        <p:sp>
          <p:nvSpPr>
            <p:cNvPr id="5137" name="Google Shape;5137;p22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22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22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40" name="Google Shape;5140;p224"/>
          <p:cNvGrpSpPr/>
          <p:nvPr/>
        </p:nvGrpSpPr>
        <p:grpSpPr>
          <a:xfrm>
            <a:off x="4672726" y="1648692"/>
            <a:ext cx="4108323" cy="3132999"/>
            <a:chOff x="5614975" y="2571738"/>
            <a:chExt cx="2725075" cy="2078413"/>
          </a:xfrm>
        </p:grpSpPr>
        <p:grpSp>
          <p:nvGrpSpPr>
            <p:cNvPr id="5141" name="Google Shape;5141;p224"/>
            <p:cNvGrpSpPr/>
            <p:nvPr/>
          </p:nvGrpSpPr>
          <p:grpSpPr>
            <a:xfrm>
              <a:off x="8301900" y="2571738"/>
              <a:ext cx="38150" cy="1997125"/>
              <a:chOff x="8301900" y="2571738"/>
              <a:chExt cx="38150" cy="1997125"/>
            </a:xfrm>
          </p:grpSpPr>
          <p:sp>
            <p:nvSpPr>
              <p:cNvPr id="5142" name="Google Shape;5142;p224"/>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224"/>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224"/>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224"/>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224"/>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224"/>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224"/>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224"/>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224"/>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224"/>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224"/>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224"/>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54" name="Google Shape;5154;p224"/>
            <p:cNvGrpSpPr/>
            <p:nvPr/>
          </p:nvGrpSpPr>
          <p:grpSpPr>
            <a:xfrm>
              <a:off x="5614975" y="4609225"/>
              <a:ext cx="2597125" cy="40925"/>
              <a:chOff x="5614975" y="4609225"/>
              <a:chExt cx="2597125" cy="40925"/>
            </a:xfrm>
          </p:grpSpPr>
          <p:sp>
            <p:nvSpPr>
              <p:cNvPr id="5155" name="Google Shape;5155;p224"/>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224"/>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224"/>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224"/>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224"/>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224"/>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224"/>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224"/>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224"/>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224"/>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224"/>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224"/>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67" name="Google Shape;5167;p224"/>
          <p:cNvSpPr txBox="1"/>
          <p:nvPr>
            <p:ph hasCustomPrompt="1" type="title"/>
          </p:nvPr>
        </p:nvSpPr>
        <p:spPr>
          <a:xfrm>
            <a:off x="4064725" y="1001700"/>
            <a:ext cx="1270200" cy="11103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68" name="Google Shape;5168;p224"/>
          <p:cNvSpPr txBox="1"/>
          <p:nvPr>
            <p:ph idx="2" type="title"/>
          </p:nvPr>
        </p:nvSpPr>
        <p:spPr>
          <a:xfrm>
            <a:off x="4064725" y="2285700"/>
            <a:ext cx="4359300" cy="7446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169" name="Google Shape;5169;p224"/>
          <p:cNvSpPr txBox="1"/>
          <p:nvPr>
            <p:ph idx="1" type="subTitle"/>
          </p:nvPr>
        </p:nvSpPr>
        <p:spPr>
          <a:xfrm>
            <a:off x="4064725" y="3266100"/>
            <a:ext cx="43593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170" name="Shape 5170"/>
        <p:cNvGrpSpPr/>
        <p:nvPr/>
      </p:nvGrpSpPr>
      <p:grpSpPr>
        <a:xfrm>
          <a:off x="0" y="0"/>
          <a:ext cx="0" cy="0"/>
          <a:chOff x="0" y="0"/>
          <a:chExt cx="0" cy="0"/>
        </a:xfrm>
      </p:grpSpPr>
      <p:grpSp>
        <p:nvGrpSpPr>
          <p:cNvPr id="5171" name="Google Shape;5171;p225"/>
          <p:cNvGrpSpPr/>
          <p:nvPr/>
        </p:nvGrpSpPr>
        <p:grpSpPr>
          <a:xfrm>
            <a:off x="4623226" y="329155"/>
            <a:ext cx="4189623" cy="3267308"/>
            <a:chOff x="4623226" y="329155"/>
            <a:chExt cx="4189623" cy="3267308"/>
          </a:xfrm>
        </p:grpSpPr>
        <p:grpSp>
          <p:nvGrpSpPr>
            <p:cNvPr id="5172" name="Google Shape;5172;p225"/>
            <p:cNvGrpSpPr/>
            <p:nvPr/>
          </p:nvGrpSpPr>
          <p:grpSpPr>
            <a:xfrm>
              <a:off x="8755334" y="585997"/>
              <a:ext cx="57515" cy="3010466"/>
              <a:chOff x="8301900" y="2571738"/>
              <a:chExt cx="38150" cy="1997125"/>
            </a:xfrm>
          </p:grpSpPr>
          <p:sp>
            <p:nvSpPr>
              <p:cNvPr id="5173" name="Google Shape;5173;p225"/>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225"/>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225"/>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225"/>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225"/>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225"/>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9" name="Google Shape;5179;p225"/>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0" name="Google Shape;5180;p225"/>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225"/>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225"/>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225"/>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225"/>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85" name="Google Shape;5185;p225"/>
            <p:cNvGrpSpPr/>
            <p:nvPr/>
          </p:nvGrpSpPr>
          <p:grpSpPr>
            <a:xfrm>
              <a:off x="4623226" y="329155"/>
              <a:ext cx="3915426" cy="61690"/>
              <a:chOff x="5614975" y="4609225"/>
              <a:chExt cx="2597125" cy="40925"/>
            </a:xfrm>
          </p:grpSpPr>
          <p:sp>
            <p:nvSpPr>
              <p:cNvPr id="5186" name="Google Shape;5186;p225"/>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225"/>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225"/>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225"/>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225"/>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225"/>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225"/>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225"/>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225"/>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225"/>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225"/>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225"/>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98" name="Google Shape;5198;p225"/>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99" name="Google Shape;5199;p225"/>
          <p:cNvSpPr txBox="1"/>
          <p:nvPr>
            <p:ph idx="1" type="body"/>
          </p:nvPr>
        </p:nvSpPr>
        <p:spPr>
          <a:xfrm>
            <a:off x="720000" y="1225625"/>
            <a:ext cx="7704000" cy="3378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AutoNum type="arabicPeriod"/>
              <a:defRPr sz="1100"/>
            </a:lvl1pPr>
            <a:lvl2pPr indent="-317500" lvl="1" marL="914400" rtl="0">
              <a:spcBef>
                <a:spcPts val="0"/>
              </a:spcBef>
              <a:spcAft>
                <a:spcPts val="0"/>
              </a:spcAft>
              <a:buSzPts val="1400"/>
              <a:buAutoNum type="alphaLcPeriod"/>
              <a:defRPr/>
            </a:lvl2pPr>
            <a:lvl3pPr indent="-317500" lvl="2" marL="1371600" rtl="0">
              <a:spcBef>
                <a:spcPts val="0"/>
              </a:spcBef>
              <a:spcAft>
                <a:spcPts val="0"/>
              </a:spcAft>
              <a:buSzPts val="1400"/>
              <a:buAutoNum type="romanLcPeriod"/>
              <a:defRPr/>
            </a:lvl3pPr>
            <a:lvl4pPr indent="-317500" lvl="3" marL="1828800" rtl="0">
              <a:spcBef>
                <a:spcPts val="0"/>
              </a:spcBef>
              <a:spcAft>
                <a:spcPts val="0"/>
              </a:spcAft>
              <a:buSzPts val="1400"/>
              <a:buAutoNum type="arabicPeriod"/>
              <a:defRPr/>
            </a:lvl4pPr>
            <a:lvl5pPr indent="-317500" lvl="4" marL="2286000" rtl="0">
              <a:spcBef>
                <a:spcPts val="0"/>
              </a:spcBef>
              <a:spcAft>
                <a:spcPts val="0"/>
              </a:spcAft>
              <a:buSzPts val="1400"/>
              <a:buAutoNum type="alphaLcPeriod"/>
              <a:defRPr/>
            </a:lvl5pPr>
            <a:lvl6pPr indent="-317500" lvl="5" marL="2743200" rtl="0">
              <a:spcBef>
                <a:spcPts val="0"/>
              </a:spcBef>
              <a:spcAft>
                <a:spcPts val="0"/>
              </a:spcAft>
              <a:buSzPts val="1400"/>
              <a:buAutoNum type="romanLcPeriod"/>
              <a:defRPr/>
            </a:lvl6pPr>
            <a:lvl7pPr indent="-317500" lvl="6" marL="3200400" rtl="0">
              <a:spcBef>
                <a:spcPts val="0"/>
              </a:spcBef>
              <a:spcAft>
                <a:spcPts val="0"/>
              </a:spcAft>
              <a:buSzPts val="1400"/>
              <a:buAutoNum type="arabicPeriod"/>
              <a:defRPr/>
            </a:lvl7pPr>
            <a:lvl8pPr indent="-317500" lvl="7" marL="3657600" rtl="0">
              <a:spcBef>
                <a:spcPts val="0"/>
              </a:spcBef>
              <a:spcAft>
                <a:spcPts val="0"/>
              </a:spcAft>
              <a:buSzPts val="1400"/>
              <a:buAutoNum type="alphaLcPeriod"/>
              <a:defRPr/>
            </a:lvl8pPr>
            <a:lvl9pPr indent="-317500" lvl="8" marL="4114800" rtl="0">
              <a:spcBef>
                <a:spcPts val="0"/>
              </a:spcBef>
              <a:spcAft>
                <a:spcPts val="0"/>
              </a:spcAft>
              <a:buSzPts val="1400"/>
              <a:buAutoNum type="romanLcPeriod"/>
              <a:defRPr/>
            </a:lvl9pPr>
          </a:lstStyle>
          <a:p/>
        </p:txBody>
      </p:sp>
      <p:grpSp>
        <p:nvGrpSpPr>
          <p:cNvPr id="5200" name="Google Shape;5200;p225"/>
          <p:cNvGrpSpPr/>
          <p:nvPr/>
        </p:nvGrpSpPr>
        <p:grpSpPr>
          <a:xfrm>
            <a:off x="8669664" y="245588"/>
            <a:ext cx="228825" cy="228825"/>
            <a:chOff x="3023950" y="3689950"/>
            <a:chExt cx="316100" cy="316100"/>
          </a:xfrm>
        </p:grpSpPr>
        <p:sp>
          <p:nvSpPr>
            <p:cNvPr id="5201" name="Google Shape;5201;p22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22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22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04" name="Google Shape;5204;p225"/>
          <p:cNvGrpSpPr/>
          <p:nvPr/>
        </p:nvGrpSpPr>
        <p:grpSpPr>
          <a:xfrm>
            <a:off x="8669427" y="4669065"/>
            <a:ext cx="228825" cy="228856"/>
            <a:chOff x="3023950" y="3689950"/>
            <a:chExt cx="316100" cy="316100"/>
          </a:xfrm>
        </p:grpSpPr>
        <p:sp>
          <p:nvSpPr>
            <p:cNvPr id="5205" name="Google Shape;5205;p22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22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22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08" name="Google Shape;5208;p225"/>
          <p:cNvGrpSpPr/>
          <p:nvPr/>
        </p:nvGrpSpPr>
        <p:grpSpPr>
          <a:xfrm>
            <a:off x="245739" y="245588"/>
            <a:ext cx="228825" cy="228825"/>
            <a:chOff x="3023950" y="3689950"/>
            <a:chExt cx="316100" cy="316100"/>
          </a:xfrm>
        </p:grpSpPr>
        <p:sp>
          <p:nvSpPr>
            <p:cNvPr id="5209" name="Google Shape;5209;p22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22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22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2" name="Google Shape;5212;p225"/>
          <p:cNvGrpSpPr/>
          <p:nvPr/>
        </p:nvGrpSpPr>
        <p:grpSpPr>
          <a:xfrm>
            <a:off x="245752" y="4669065"/>
            <a:ext cx="228825" cy="228856"/>
            <a:chOff x="3023950" y="3689950"/>
            <a:chExt cx="316100" cy="316100"/>
          </a:xfrm>
        </p:grpSpPr>
        <p:sp>
          <p:nvSpPr>
            <p:cNvPr id="5213" name="Google Shape;5213;p22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22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22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2" name="Shape 282"/>
        <p:cNvGrpSpPr/>
        <p:nvPr/>
      </p:nvGrpSpPr>
      <p:grpSpPr>
        <a:xfrm>
          <a:off x="0" y="0"/>
          <a:ext cx="0" cy="0"/>
          <a:chOff x="0" y="0"/>
          <a:chExt cx="0" cy="0"/>
        </a:xfrm>
      </p:grpSpPr>
      <p:sp>
        <p:nvSpPr>
          <p:cNvPr id="283" name="Google Shape;283;p24"/>
          <p:cNvSpPr txBox="1"/>
          <p:nvPr>
            <p:ph hasCustomPrompt="1" type="title"/>
          </p:nvPr>
        </p:nvSpPr>
        <p:spPr>
          <a:xfrm>
            <a:off x="720000" y="1973100"/>
            <a:ext cx="7704000" cy="115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84" name="Google Shape;284;p24"/>
          <p:cNvSpPr txBox="1"/>
          <p:nvPr>
            <p:ph idx="1" type="subTitle"/>
          </p:nvPr>
        </p:nvSpPr>
        <p:spPr>
          <a:xfrm>
            <a:off x="1176750" y="3528075"/>
            <a:ext cx="6790500" cy="56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85" name="Google Shape;285;p24"/>
          <p:cNvGrpSpPr/>
          <p:nvPr/>
        </p:nvGrpSpPr>
        <p:grpSpPr>
          <a:xfrm>
            <a:off x="8669664" y="245588"/>
            <a:ext cx="228825" cy="228825"/>
            <a:chOff x="3023950" y="3689950"/>
            <a:chExt cx="316100" cy="316100"/>
          </a:xfrm>
        </p:grpSpPr>
        <p:sp>
          <p:nvSpPr>
            <p:cNvPr id="286" name="Google Shape;286;p2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 name="Google Shape;289;p24"/>
          <p:cNvGrpSpPr/>
          <p:nvPr/>
        </p:nvGrpSpPr>
        <p:grpSpPr>
          <a:xfrm>
            <a:off x="8669427" y="4669065"/>
            <a:ext cx="228825" cy="228856"/>
            <a:chOff x="3023950" y="3689950"/>
            <a:chExt cx="316100" cy="316100"/>
          </a:xfrm>
        </p:grpSpPr>
        <p:sp>
          <p:nvSpPr>
            <p:cNvPr id="290" name="Google Shape;290;p2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 name="Google Shape;293;p24"/>
          <p:cNvGrpSpPr/>
          <p:nvPr/>
        </p:nvGrpSpPr>
        <p:grpSpPr>
          <a:xfrm>
            <a:off x="245739" y="245588"/>
            <a:ext cx="228825" cy="228825"/>
            <a:chOff x="3023950" y="3689950"/>
            <a:chExt cx="316100" cy="316100"/>
          </a:xfrm>
        </p:grpSpPr>
        <p:sp>
          <p:nvSpPr>
            <p:cNvPr id="294" name="Google Shape;294;p2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 name="Google Shape;297;p24"/>
          <p:cNvGrpSpPr/>
          <p:nvPr/>
        </p:nvGrpSpPr>
        <p:grpSpPr>
          <a:xfrm>
            <a:off x="245752" y="4669065"/>
            <a:ext cx="228825" cy="228856"/>
            <a:chOff x="3023950" y="3689950"/>
            <a:chExt cx="316100" cy="316100"/>
          </a:xfrm>
        </p:grpSpPr>
        <p:sp>
          <p:nvSpPr>
            <p:cNvPr id="298" name="Google Shape;298;p2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 name="Google Shape;301;p24"/>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pic>
        <p:nvPicPr>
          <p:cNvPr id="302" name="Google Shape;302;p24"/>
          <p:cNvPicPr preferRelativeResize="0"/>
          <p:nvPr/>
        </p:nvPicPr>
        <p:blipFill rotWithShape="1">
          <a:blip r:embed="rId2">
            <a:alphaModFix/>
          </a:blip>
          <a:srcRect b="53187" l="0" r="0" t="0"/>
          <a:stretch/>
        </p:blipFill>
        <p:spPr>
          <a:xfrm>
            <a:off x="720000" y="-762000"/>
            <a:ext cx="6972300" cy="2447924"/>
          </a:xfrm>
          <a:prstGeom prst="rect">
            <a:avLst/>
          </a:prstGeom>
          <a:noFill/>
          <a:ln>
            <a:noFill/>
          </a:ln>
        </p:spPr>
      </p:pic>
      <p:pic>
        <p:nvPicPr>
          <p:cNvPr id="303" name="Google Shape;303;p24"/>
          <p:cNvPicPr preferRelativeResize="0"/>
          <p:nvPr/>
        </p:nvPicPr>
        <p:blipFill rotWithShape="1">
          <a:blip r:embed="rId2">
            <a:alphaModFix/>
          </a:blip>
          <a:srcRect b="53187" l="0" r="0" t="0"/>
          <a:stretch/>
        </p:blipFill>
        <p:spPr>
          <a:xfrm flipH="1">
            <a:off x="1176750" y="-863962"/>
            <a:ext cx="6972300" cy="2447924"/>
          </a:xfrm>
          <a:prstGeom prst="rect">
            <a:avLst/>
          </a:prstGeom>
          <a:noFill/>
          <a:ln>
            <a:noFill/>
          </a:ln>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216" name="Shape 5216"/>
        <p:cNvGrpSpPr/>
        <p:nvPr/>
      </p:nvGrpSpPr>
      <p:grpSpPr>
        <a:xfrm>
          <a:off x="0" y="0"/>
          <a:ext cx="0" cy="0"/>
          <a:chOff x="0" y="0"/>
          <a:chExt cx="0" cy="0"/>
        </a:xfrm>
      </p:grpSpPr>
      <p:grpSp>
        <p:nvGrpSpPr>
          <p:cNvPr id="5217" name="Google Shape;5217;p226"/>
          <p:cNvGrpSpPr/>
          <p:nvPr/>
        </p:nvGrpSpPr>
        <p:grpSpPr>
          <a:xfrm>
            <a:off x="8669664" y="245588"/>
            <a:ext cx="228825" cy="228825"/>
            <a:chOff x="3023950" y="3689950"/>
            <a:chExt cx="316100" cy="316100"/>
          </a:xfrm>
        </p:grpSpPr>
        <p:sp>
          <p:nvSpPr>
            <p:cNvPr id="5218" name="Google Shape;5218;p22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9" name="Google Shape;5219;p22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22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1" name="Google Shape;5221;p226"/>
          <p:cNvGrpSpPr/>
          <p:nvPr/>
        </p:nvGrpSpPr>
        <p:grpSpPr>
          <a:xfrm>
            <a:off x="8669427" y="4669065"/>
            <a:ext cx="228825" cy="228856"/>
            <a:chOff x="3023950" y="3689950"/>
            <a:chExt cx="316100" cy="316100"/>
          </a:xfrm>
        </p:grpSpPr>
        <p:sp>
          <p:nvSpPr>
            <p:cNvPr id="5222" name="Google Shape;5222;p22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3" name="Google Shape;5223;p22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4" name="Google Shape;5224;p22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5" name="Google Shape;5225;p226"/>
          <p:cNvGrpSpPr/>
          <p:nvPr/>
        </p:nvGrpSpPr>
        <p:grpSpPr>
          <a:xfrm>
            <a:off x="245739" y="245588"/>
            <a:ext cx="228825" cy="228825"/>
            <a:chOff x="3023950" y="3689950"/>
            <a:chExt cx="316100" cy="316100"/>
          </a:xfrm>
        </p:grpSpPr>
        <p:sp>
          <p:nvSpPr>
            <p:cNvPr id="5226" name="Google Shape;5226;p22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22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22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9" name="Google Shape;5229;p226"/>
          <p:cNvGrpSpPr/>
          <p:nvPr/>
        </p:nvGrpSpPr>
        <p:grpSpPr>
          <a:xfrm>
            <a:off x="245752" y="4669065"/>
            <a:ext cx="228825" cy="228856"/>
            <a:chOff x="3023950" y="3689950"/>
            <a:chExt cx="316100" cy="316100"/>
          </a:xfrm>
        </p:grpSpPr>
        <p:sp>
          <p:nvSpPr>
            <p:cNvPr id="5230" name="Google Shape;5230;p22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22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22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33" name="Google Shape;5233;p226"/>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234" name="Google Shape;5234;p226"/>
          <p:cNvSpPr txBox="1"/>
          <p:nvPr>
            <p:ph idx="1" type="subTitle"/>
          </p:nvPr>
        </p:nvSpPr>
        <p:spPr>
          <a:xfrm>
            <a:off x="567600" y="2042525"/>
            <a:ext cx="2696700" cy="371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2000"/>
              <a:buFont typeface="Teko"/>
              <a:buNone/>
              <a:defRPr sz="2000">
                <a:latin typeface="Teko"/>
                <a:ea typeface="Teko"/>
                <a:cs typeface="Teko"/>
                <a:sym typeface="Teko"/>
              </a:defRPr>
            </a:lvl2pPr>
            <a:lvl3pPr lvl="2" rtl="0">
              <a:spcBef>
                <a:spcPts val="0"/>
              </a:spcBef>
              <a:spcAft>
                <a:spcPts val="0"/>
              </a:spcAft>
              <a:buSzPts val="2000"/>
              <a:buFont typeface="Teko"/>
              <a:buNone/>
              <a:defRPr sz="2000">
                <a:latin typeface="Teko"/>
                <a:ea typeface="Teko"/>
                <a:cs typeface="Teko"/>
                <a:sym typeface="Teko"/>
              </a:defRPr>
            </a:lvl3pPr>
            <a:lvl4pPr lvl="3" rtl="0">
              <a:spcBef>
                <a:spcPts val="0"/>
              </a:spcBef>
              <a:spcAft>
                <a:spcPts val="0"/>
              </a:spcAft>
              <a:buSzPts val="2000"/>
              <a:buFont typeface="Teko"/>
              <a:buNone/>
              <a:defRPr sz="2000">
                <a:latin typeface="Teko"/>
                <a:ea typeface="Teko"/>
                <a:cs typeface="Teko"/>
                <a:sym typeface="Teko"/>
              </a:defRPr>
            </a:lvl4pPr>
            <a:lvl5pPr lvl="4" rtl="0">
              <a:spcBef>
                <a:spcPts val="0"/>
              </a:spcBef>
              <a:spcAft>
                <a:spcPts val="0"/>
              </a:spcAft>
              <a:buSzPts val="2000"/>
              <a:buFont typeface="Teko"/>
              <a:buNone/>
              <a:defRPr sz="2000">
                <a:latin typeface="Teko"/>
                <a:ea typeface="Teko"/>
                <a:cs typeface="Teko"/>
                <a:sym typeface="Teko"/>
              </a:defRPr>
            </a:lvl5pPr>
            <a:lvl6pPr lvl="5" rtl="0">
              <a:spcBef>
                <a:spcPts val="0"/>
              </a:spcBef>
              <a:spcAft>
                <a:spcPts val="0"/>
              </a:spcAft>
              <a:buSzPts val="2000"/>
              <a:buFont typeface="Teko"/>
              <a:buNone/>
              <a:defRPr sz="2000">
                <a:latin typeface="Teko"/>
                <a:ea typeface="Teko"/>
                <a:cs typeface="Teko"/>
                <a:sym typeface="Teko"/>
              </a:defRPr>
            </a:lvl6pPr>
            <a:lvl7pPr lvl="6" rtl="0">
              <a:spcBef>
                <a:spcPts val="0"/>
              </a:spcBef>
              <a:spcAft>
                <a:spcPts val="0"/>
              </a:spcAft>
              <a:buSzPts val="2000"/>
              <a:buFont typeface="Teko"/>
              <a:buNone/>
              <a:defRPr sz="2000">
                <a:latin typeface="Teko"/>
                <a:ea typeface="Teko"/>
                <a:cs typeface="Teko"/>
                <a:sym typeface="Teko"/>
              </a:defRPr>
            </a:lvl7pPr>
            <a:lvl8pPr lvl="7" rtl="0">
              <a:spcBef>
                <a:spcPts val="0"/>
              </a:spcBef>
              <a:spcAft>
                <a:spcPts val="0"/>
              </a:spcAft>
              <a:buSzPts val="2000"/>
              <a:buFont typeface="Teko"/>
              <a:buNone/>
              <a:defRPr sz="2000">
                <a:latin typeface="Teko"/>
                <a:ea typeface="Teko"/>
                <a:cs typeface="Teko"/>
                <a:sym typeface="Teko"/>
              </a:defRPr>
            </a:lvl8pPr>
            <a:lvl9pPr lvl="8" rtl="0">
              <a:spcBef>
                <a:spcPts val="0"/>
              </a:spcBef>
              <a:spcAft>
                <a:spcPts val="0"/>
              </a:spcAft>
              <a:buSzPts val="2000"/>
              <a:buFont typeface="Teko"/>
              <a:buNone/>
              <a:defRPr sz="2000">
                <a:latin typeface="Teko"/>
                <a:ea typeface="Teko"/>
                <a:cs typeface="Teko"/>
                <a:sym typeface="Teko"/>
              </a:defRPr>
            </a:lvl9pPr>
          </a:lstStyle>
          <a:p/>
        </p:txBody>
      </p:sp>
      <p:sp>
        <p:nvSpPr>
          <p:cNvPr id="5235" name="Google Shape;5235;p226"/>
          <p:cNvSpPr txBox="1"/>
          <p:nvPr>
            <p:ph idx="2" type="subTitle"/>
          </p:nvPr>
        </p:nvSpPr>
        <p:spPr>
          <a:xfrm>
            <a:off x="5879700" y="2042525"/>
            <a:ext cx="2696700" cy="371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2000"/>
              <a:buFont typeface="Teko"/>
              <a:buNone/>
              <a:defRPr sz="2000">
                <a:latin typeface="Teko"/>
                <a:ea typeface="Teko"/>
                <a:cs typeface="Teko"/>
                <a:sym typeface="Teko"/>
              </a:defRPr>
            </a:lvl2pPr>
            <a:lvl3pPr lvl="2" rtl="0">
              <a:spcBef>
                <a:spcPts val="0"/>
              </a:spcBef>
              <a:spcAft>
                <a:spcPts val="0"/>
              </a:spcAft>
              <a:buSzPts val="2000"/>
              <a:buFont typeface="Teko"/>
              <a:buNone/>
              <a:defRPr sz="2000">
                <a:latin typeface="Teko"/>
                <a:ea typeface="Teko"/>
                <a:cs typeface="Teko"/>
                <a:sym typeface="Teko"/>
              </a:defRPr>
            </a:lvl3pPr>
            <a:lvl4pPr lvl="3" rtl="0">
              <a:spcBef>
                <a:spcPts val="0"/>
              </a:spcBef>
              <a:spcAft>
                <a:spcPts val="0"/>
              </a:spcAft>
              <a:buSzPts val="2000"/>
              <a:buFont typeface="Teko"/>
              <a:buNone/>
              <a:defRPr sz="2000">
                <a:latin typeface="Teko"/>
                <a:ea typeface="Teko"/>
                <a:cs typeface="Teko"/>
                <a:sym typeface="Teko"/>
              </a:defRPr>
            </a:lvl4pPr>
            <a:lvl5pPr lvl="4" rtl="0">
              <a:spcBef>
                <a:spcPts val="0"/>
              </a:spcBef>
              <a:spcAft>
                <a:spcPts val="0"/>
              </a:spcAft>
              <a:buSzPts val="2000"/>
              <a:buFont typeface="Teko"/>
              <a:buNone/>
              <a:defRPr sz="2000">
                <a:latin typeface="Teko"/>
                <a:ea typeface="Teko"/>
                <a:cs typeface="Teko"/>
                <a:sym typeface="Teko"/>
              </a:defRPr>
            </a:lvl5pPr>
            <a:lvl6pPr lvl="5" rtl="0">
              <a:spcBef>
                <a:spcPts val="0"/>
              </a:spcBef>
              <a:spcAft>
                <a:spcPts val="0"/>
              </a:spcAft>
              <a:buSzPts val="2000"/>
              <a:buFont typeface="Teko"/>
              <a:buNone/>
              <a:defRPr sz="2000">
                <a:latin typeface="Teko"/>
                <a:ea typeface="Teko"/>
                <a:cs typeface="Teko"/>
                <a:sym typeface="Teko"/>
              </a:defRPr>
            </a:lvl6pPr>
            <a:lvl7pPr lvl="6" rtl="0">
              <a:spcBef>
                <a:spcPts val="0"/>
              </a:spcBef>
              <a:spcAft>
                <a:spcPts val="0"/>
              </a:spcAft>
              <a:buSzPts val="2000"/>
              <a:buFont typeface="Teko"/>
              <a:buNone/>
              <a:defRPr sz="2000">
                <a:latin typeface="Teko"/>
                <a:ea typeface="Teko"/>
                <a:cs typeface="Teko"/>
                <a:sym typeface="Teko"/>
              </a:defRPr>
            </a:lvl7pPr>
            <a:lvl8pPr lvl="7" rtl="0">
              <a:spcBef>
                <a:spcPts val="0"/>
              </a:spcBef>
              <a:spcAft>
                <a:spcPts val="0"/>
              </a:spcAft>
              <a:buSzPts val="2000"/>
              <a:buFont typeface="Teko"/>
              <a:buNone/>
              <a:defRPr sz="2000">
                <a:latin typeface="Teko"/>
                <a:ea typeface="Teko"/>
                <a:cs typeface="Teko"/>
                <a:sym typeface="Teko"/>
              </a:defRPr>
            </a:lvl8pPr>
            <a:lvl9pPr lvl="8" rtl="0">
              <a:spcBef>
                <a:spcPts val="0"/>
              </a:spcBef>
              <a:spcAft>
                <a:spcPts val="0"/>
              </a:spcAft>
              <a:buSzPts val="2000"/>
              <a:buFont typeface="Teko"/>
              <a:buNone/>
              <a:defRPr sz="2000">
                <a:latin typeface="Teko"/>
                <a:ea typeface="Teko"/>
                <a:cs typeface="Teko"/>
                <a:sym typeface="Teko"/>
              </a:defRPr>
            </a:lvl9pPr>
          </a:lstStyle>
          <a:p/>
        </p:txBody>
      </p:sp>
      <p:sp>
        <p:nvSpPr>
          <p:cNvPr id="5236" name="Google Shape;5236;p226"/>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5237" name="Google Shape;5237;p226"/>
          <p:cNvSpPr txBox="1"/>
          <p:nvPr>
            <p:ph idx="3" type="subTitle"/>
          </p:nvPr>
        </p:nvSpPr>
        <p:spPr>
          <a:xfrm>
            <a:off x="571500" y="2409825"/>
            <a:ext cx="2696700" cy="1343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38" name="Google Shape;5238;p226"/>
          <p:cNvSpPr txBox="1"/>
          <p:nvPr>
            <p:ph idx="4" type="subTitle"/>
          </p:nvPr>
        </p:nvSpPr>
        <p:spPr>
          <a:xfrm>
            <a:off x="5875800" y="2409825"/>
            <a:ext cx="2696700" cy="1343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39" name="Shape 5239"/>
        <p:cNvGrpSpPr/>
        <p:nvPr/>
      </p:nvGrpSpPr>
      <p:grpSpPr>
        <a:xfrm>
          <a:off x="0" y="0"/>
          <a:ext cx="0" cy="0"/>
          <a:chOff x="0" y="0"/>
          <a:chExt cx="0" cy="0"/>
        </a:xfrm>
      </p:grpSpPr>
      <p:sp>
        <p:nvSpPr>
          <p:cNvPr id="5240" name="Google Shape;5240;p227"/>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5241" name="Google Shape;5241;p227"/>
          <p:cNvGrpSpPr/>
          <p:nvPr/>
        </p:nvGrpSpPr>
        <p:grpSpPr>
          <a:xfrm>
            <a:off x="8669664" y="245588"/>
            <a:ext cx="228825" cy="228825"/>
            <a:chOff x="3023950" y="3689950"/>
            <a:chExt cx="316100" cy="316100"/>
          </a:xfrm>
        </p:grpSpPr>
        <p:sp>
          <p:nvSpPr>
            <p:cNvPr id="5242" name="Google Shape;5242;p22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22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22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5" name="Google Shape;5245;p227"/>
          <p:cNvGrpSpPr/>
          <p:nvPr/>
        </p:nvGrpSpPr>
        <p:grpSpPr>
          <a:xfrm>
            <a:off x="8669427" y="4669065"/>
            <a:ext cx="228825" cy="228856"/>
            <a:chOff x="3023950" y="3689950"/>
            <a:chExt cx="316100" cy="316100"/>
          </a:xfrm>
        </p:grpSpPr>
        <p:sp>
          <p:nvSpPr>
            <p:cNvPr id="5246" name="Google Shape;5246;p22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22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22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9" name="Google Shape;5249;p227"/>
          <p:cNvGrpSpPr/>
          <p:nvPr/>
        </p:nvGrpSpPr>
        <p:grpSpPr>
          <a:xfrm>
            <a:off x="245739" y="245588"/>
            <a:ext cx="228825" cy="228825"/>
            <a:chOff x="3023950" y="3689950"/>
            <a:chExt cx="316100" cy="316100"/>
          </a:xfrm>
        </p:grpSpPr>
        <p:sp>
          <p:nvSpPr>
            <p:cNvPr id="5250" name="Google Shape;5250;p22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1" name="Google Shape;5251;p22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22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53" name="Google Shape;5253;p227"/>
          <p:cNvGrpSpPr/>
          <p:nvPr/>
        </p:nvGrpSpPr>
        <p:grpSpPr>
          <a:xfrm>
            <a:off x="245752" y="4669065"/>
            <a:ext cx="228825" cy="228856"/>
            <a:chOff x="3023950" y="3689950"/>
            <a:chExt cx="316100" cy="316100"/>
          </a:xfrm>
        </p:grpSpPr>
        <p:sp>
          <p:nvSpPr>
            <p:cNvPr id="5254" name="Google Shape;5254;p22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22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22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7" name="Google Shape;5257;p227"/>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258" name="Shape 5258"/>
        <p:cNvGrpSpPr/>
        <p:nvPr/>
      </p:nvGrpSpPr>
      <p:grpSpPr>
        <a:xfrm>
          <a:off x="0" y="0"/>
          <a:ext cx="0" cy="0"/>
          <a:chOff x="0" y="0"/>
          <a:chExt cx="0" cy="0"/>
        </a:xfrm>
      </p:grpSpPr>
      <p:grpSp>
        <p:nvGrpSpPr>
          <p:cNvPr id="5259" name="Google Shape;5259;p228"/>
          <p:cNvGrpSpPr/>
          <p:nvPr/>
        </p:nvGrpSpPr>
        <p:grpSpPr>
          <a:xfrm>
            <a:off x="8669664" y="245588"/>
            <a:ext cx="228825" cy="228825"/>
            <a:chOff x="3023950" y="3689950"/>
            <a:chExt cx="316100" cy="316100"/>
          </a:xfrm>
        </p:grpSpPr>
        <p:sp>
          <p:nvSpPr>
            <p:cNvPr id="5260" name="Google Shape;5260;p22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22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p22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63" name="Google Shape;5263;p228"/>
          <p:cNvGrpSpPr/>
          <p:nvPr/>
        </p:nvGrpSpPr>
        <p:grpSpPr>
          <a:xfrm>
            <a:off x="245752" y="4669065"/>
            <a:ext cx="228825" cy="228856"/>
            <a:chOff x="3023950" y="3689950"/>
            <a:chExt cx="316100" cy="316100"/>
          </a:xfrm>
        </p:grpSpPr>
        <p:sp>
          <p:nvSpPr>
            <p:cNvPr id="5264" name="Google Shape;5264;p22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5" name="Google Shape;5265;p22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6" name="Google Shape;5266;p22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67" name="Google Shape;5267;p228"/>
          <p:cNvSpPr txBox="1"/>
          <p:nvPr>
            <p:ph type="title"/>
          </p:nvPr>
        </p:nvSpPr>
        <p:spPr>
          <a:xfrm>
            <a:off x="4809375" y="1324550"/>
            <a:ext cx="3614700" cy="8559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268" name="Google Shape;5268;p228"/>
          <p:cNvSpPr txBox="1"/>
          <p:nvPr>
            <p:ph idx="1" type="subTitle"/>
          </p:nvPr>
        </p:nvSpPr>
        <p:spPr>
          <a:xfrm>
            <a:off x="4809375" y="2181400"/>
            <a:ext cx="3614700" cy="1863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269" name="Shape 5269"/>
        <p:cNvGrpSpPr/>
        <p:nvPr/>
      </p:nvGrpSpPr>
      <p:grpSpPr>
        <a:xfrm>
          <a:off x="0" y="0"/>
          <a:ext cx="0" cy="0"/>
          <a:chOff x="0" y="0"/>
          <a:chExt cx="0" cy="0"/>
        </a:xfrm>
      </p:grpSpPr>
      <p:pic>
        <p:nvPicPr>
          <p:cNvPr id="5270" name="Google Shape;5270;p229"/>
          <p:cNvPicPr preferRelativeResize="0"/>
          <p:nvPr/>
        </p:nvPicPr>
        <p:blipFill rotWithShape="1">
          <a:blip r:embed="rId2">
            <a:alphaModFix/>
          </a:blip>
          <a:srcRect b="47924" l="0" r="0" t="0"/>
          <a:stretch/>
        </p:blipFill>
        <p:spPr>
          <a:xfrm>
            <a:off x="4046450" y="-507250"/>
            <a:ext cx="5853175" cy="2286000"/>
          </a:xfrm>
          <a:prstGeom prst="rect">
            <a:avLst/>
          </a:prstGeom>
          <a:noFill/>
          <a:ln>
            <a:noFill/>
          </a:ln>
        </p:spPr>
      </p:pic>
      <p:pic>
        <p:nvPicPr>
          <p:cNvPr id="5271" name="Google Shape;5271;p229"/>
          <p:cNvPicPr preferRelativeResize="0"/>
          <p:nvPr/>
        </p:nvPicPr>
        <p:blipFill rotWithShape="1">
          <a:blip r:embed="rId3">
            <a:alphaModFix/>
          </a:blip>
          <a:srcRect b="0" l="0" r="0" t="56398"/>
          <a:stretch/>
        </p:blipFill>
        <p:spPr>
          <a:xfrm>
            <a:off x="-1609725" y="3276600"/>
            <a:ext cx="6858000" cy="2242625"/>
          </a:xfrm>
          <a:prstGeom prst="rect">
            <a:avLst/>
          </a:prstGeom>
          <a:noFill/>
          <a:ln>
            <a:noFill/>
          </a:ln>
        </p:spPr>
      </p:pic>
      <p:sp>
        <p:nvSpPr>
          <p:cNvPr id="5272" name="Google Shape;5272;p229"/>
          <p:cNvSpPr txBox="1"/>
          <p:nvPr>
            <p:ph type="title"/>
          </p:nvPr>
        </p:nvSpPr>
        <p:spPr>
          <a:xfrm>
            <a:off x="720000" y="1924225"/>
            <a:ext cx="7704000" cy="84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8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5273" name="Google Shape;5273;p229"/>
          <p:cNvSpPr txBox="1"/>
          <p:nvPr>
            <p:ph idx="1" type="subTitle"/>
          </p:nvPr>
        </p:nvSpPr>
        <p:spPr>
          <a:xfrm>
            <a:off x="2501100" y="3084800"/>
            <a:ext cx="4141800" cy="46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5274" name="Google Shape;5274;p229"/>
          <p:cNvGrpSpPr/>
          <p:nvPr/>
        </p:nvGrpSpPr>
        <p:grpSpPr>
          <a:xfrm>
            <a:off x="8669664" y="245588"/>
            <a:ext cx="228825" cy="228825"/>
            <a:chOff x="3023950" y="3689950"/>
            <a:chExt cx="316100" cy="316100"/>
          </a:xfrm>
        </p:grpSpPr>
        <p:sp>
          <p:nvSpPr>
            <p:cNvPr id="5275" name="Google Shape;5275;p22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22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22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8" name="Google Shape;5278;p229"/>
          <p:cNvGrpSpPr/>
          <p:nvPr/>
        </p:nvGrpSpPr>
        <p:grpSpPr>
          <a:xfrm>
            <a:off x="8669427" y="4669065"/>
            <a:ext cx="228825" cy="228856"/>
            <a:chOff x="3023950" y="3689950"/>
            <a:chExt cx="316100" cy="316100"/>
          </a:xfrm>
        </p:grpSpPr>
        <p:sp>
          <p:nvSpPr>
            <p:cNvPr id="5279" name="Google Shape;5279;p22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22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22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2" name="Google Shape;5282;p229"/>
          <p:cNvGrpSpPr/>
          <p:nvPr/>
        </p:nvGrpSpPr>
        <p:grpSpPr>
          <a:xfrm>
            <a:off x="245739" y="245588"/>
            <a:ext cx="228825" cy="228825"/>
            <a:chOff x="3023950" y="3689950"/>
            <a:chExt cx="316100" cy="316100"/>
          </a:xfrm>
        </p:grpSpPr>
        <p:sp>
          <p:nvSpPr>
            <p:cNvPr id="5283" name="Google Shape;5283;p22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22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22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6" name="Google Shape;5286;p229"/>
          <p:cNvGrpSpPr/>
          <p:nvPr/>
        </p:nvGrpSpPr>
        <p:grpSpPr>
          <a:xfrm>
            <a:off x="245752" y="4669065"/>
            <a:ext cx="228825" cy="228856"/>
            <a:chOff x="3023950" y="3689950"/>
            <a:chExt cx="316100" cy="316100"/>
          </a:xfrm>
        </p:grpSpPr>
        <p:sp>
          <p:nvSpPr>
            <p:cNvPr id="5287" name="Google Shape;5287;p22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22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22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90" name="Google Shape;5290;p229"/>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91" name="Shape 5291"/>
        <p:cNvGrpSpPr/>
        <p:nvPr/>
      </p:nvGrpSpPr>
      <p:grpSpPr>
        <a:xfrm>
          <a:off x="0" y="0"/>
          <a:ext cx="0" cy="0"/>
          <a:chOff x="0" y="0"/>
          <a:chExt cx="0" cy="0"/>
        </a:xfrm>
      </p:grpSpPr>
      <p:grpSp>
        <p:nvGrpSpPr>
          <p:cNvPr id="5292" name="Google Shape;5292;p230"/>
          <p:cNvGrpSpPr/>
          <p:nvPr/>
        </p:nvGrpSpPr>
        <p:grpSpPr>
          <a:xfrm>
            <a:off x="8669664" y="4669088"/>
            <a:ext cx="228825" cy="228825"/>
            <a:chOff x="3023950" y="3689950"/>
            <a:chExt cx="316100" cy="316100"/>
          </a:xfrm>
        </p:grpSpPr>
        <p:sp>
          <p:nvSpPr>
            <p:cNvPr id="5293" name="Google Shape;5293;p23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23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23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96" name="Google Shape;5296;p230"/>
          <p:cNvGrpSpPr/>
          <p:nvPr/>
        </p:nvGrpSpPr>
        <p:grpSpPr>
          <a:xfrm>
            <a:off x="245739" y="4669088"/>
            <a:ext cx="228825" cy="228825"/>
            <a:chOff x="3023950" y="3689950"/>
            <a:chExt cx="316100" cy="316100"/>
          </a:xfrm>
        </p:grpSpPr>
        <p:sp>
          <p:nvSpPr>
            <p:cNvPr id="5297" name="Google Shape;5297;p23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23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23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00" name="Google Shape;5300;p230"/>
          <p:cNvSpPr txBox="1"/>
          <p:nvPr/>
        </p:nvSpPr>
        <p:spPr>
          <a:xfrm>
            <a:off x="2347175" y="245605"/>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5301" name="Google Shape;5301;p230"/>
          <p:cNvSpPr txBox="1"/>
          <p:nvPr>
            <p:ph type="title"/>
          </p:nvPr>
        </p:nvSpPr>
        <p:spPr>
          <a:xfrm>
            <a:off x="720000" y="1202100"/>
            <a:ext cx="3694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800"/>
              <a:buNone/>
              <a:defRPr sz="3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302" name="Google Shape;5302;p230"/>
          <p:cNvSpPr txBox="1"/>
          <p:nvPr>
            <p:ph idx="1" type="subTitle"/>
          </p:nvPr>
        </p:nvSpPr>
        <p:spPr>
          <a:xfrm>
            <a:off x="720000" y="1957800"/>
            <a:ext cx="3694200" cy="198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03" name="Shape 5303"/>
        <p:cNvGrpSpPr/>
        <p:nvPr/>
      </p:nvGrpSpPr>
      <p:grpSpPr>
        <a:xfrm>
          <a:off x="0" y="0"/>
          <a:ext cx="0" cy="0"/>
          <a:chOff x="0" y="0"/>
          <a:chExt cx="0" cy="0"/>
        </a:xfrm>
      </p:grpSpPr>
      <p:sp>
        <p:nvSpPr>
          <p:cNvPr id="5304" name="Google Shape;5304;p231"/>
          <p:cNvSpPr txBox="1"/>
          <p:nvPr>
            <p:ph idx="1" type="body"/>
          </p:nvPr>
        </p:nvSpPr>
        <p:spPr>
          <a:xfrm>
            <a:off x="873250" y="1551675"/>
            <a:ext cx="7397400" cy="1864500"/>
          </a:xfrm>
          <a:prstGeom prst="rect">
            <a:avLst/>
          </a:prstGeom>
        </p:spPr>
        <p:txBody>
          <a:bodyPr anchorCtr="0" anchor="ctr" bIns="91425" lIns="91425" spcFirstLastPara="1" rIns="91425" wrap="square" tIns="91425">
            <a:noAutofit/>
          </a:bodyPr>
          <a:lstStyle>
            <a:lvl1pPr indent="-228600" lvl="0" marL="457200" rtl="0" algn="ctr">
              <a:lnSpc>
                <a:spcPct val="100000"/>
              </a:lnSpc>
              <a:spcBef>
                <a:spcPts val="0"/>
              </a:spcBef>
              <a:spcAft>
                <a:spcPts val="0"/>
              </a:spcAft>
              <a:buSzPts val="3600"/>
              <a:buFont typeface="Teko"/>
              <a:buNone/>
              <a:defRPr sz="6000">
                <a:latin typeface="Teko"/>
                <a:ea typeface="Teko"/>
                <a:cs typeface="Teko"/>
                <a:sym typeface="Teko"/>
              </a:defRPr>
            </a:lvl1pPr>
          </a:lstStyle>
          <a:p/>
        </p:txBody>
      </p:sp>
      <p:grpSp>
        <p:nvGrpSpPr>
          <p:cNvPr id="5305" name="Google Shape;5305;p231"/>
          <p:cNvGrpSpPr/>
          <p:nvPr/>
        </p:nvGrpSpPr>
        <p:grpSpPr>
          <a:xfrm>
            <a:off x="8669664" y="245588"/>
            <a:ext cx="228825" cy="228825"/>
            <a:chOff x="3023950" y="3689950"/>
            <a:chExt cx="316100" cy="316100"/>
          </a:xfrm>
        </p:grpSpPr>
        <p:sp>
          <p:nvSpPr>
            <p:cNvPr id="5306" name="Google Shape;5306;p23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7" name="Google Shape;5307;p23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8" name="Google Shape;5308;p23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09" name="Google Shape;5309;p231"/>
          <p:cNvGrpSpPr/>
          <p:nvPr/>
        </p:nvGrpSpPr>
        <p:grpSpPr>
          <a:xfrm>
            <a:off x="8669427" y="4669065"/>
            <a:ext cx="228825" cy="228856"/>
            <a:chOff x="3023950" y="3689950"/>
            <a:chExt cx="316100" cy="316100"/>
          </a:xfrm>
        </p:grpSpPr>
        <p:sp>
          <p:nvSpPr>
            <p:cNvPr id="5310" name="Google Shape;5310;p23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1" name="Google Shape;5311;p23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2" name="Google Shape;5312;p23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3" name="Google Shape;5313;p231"/>
          <p:cNvGrpSpPr/>
          <p:nvPr/>
        </p:nvGrpSpPr>
        <p:grpSpPr>
          <a:xfrm>
            <a:off x="245739" y="245588"/>
            <a:ext cx="228825" cy="228825"/>
            <a:chOff x="3023950" y="3689950"/>
            <a:chExt cx="316100" cy="316100"/>
          </a:xfrm>
        </p:grpSpPr>
        <p:sp>
          <p:nvSpPr>
            <p:cNvPr id="5314" name="Google Shape;5314;p23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23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23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7" name="Google Shape;5317;p231"/>
          <p:cNvGrpSpPr/>
          <p:nvPr/>
        </p:nvGrpSpPr>
        <p:grpSpPr>
          <a:xfrm>
            <a:off x="245752" y="4669065"/>
            <a:ext cx="228825" cy="228856"/>
            <a:chOff x="3023950" y="3689950"/>
            <a:chExt cx="316100" cy="316100"/>
          </a:xfrm>
        </p:grpSpPr>
        <p:sp>
          <p:nvSpPr>
            <p:cNvPr id="5318" name="Google Shape;5318;p23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23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23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21" name="Google Shape;5321;p231"/>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22" name="Shape 5322"/>
        <p:cNvGrpSpPr/>
        <p:nvPr/>
      </p:nvGrpSpPr>
      <p:grpSpPr>
        <a:xfrm>
          <a:off x="0" y="0"/>
          <a:ext cx="0" cy="0"/>
          <a:chOff x="0" y="0"/>
          <a:chExt cx="0" cy="0"/>
        </a:xfrm>
      </p:grpSpPr>
      <p:sp>
        <p:nvSpPr>
          <p:cNvPr id="5323" name="Google Shape;5323;p232"/>
          <p:cNvSpPr txBox="1"/>
          <p:nvPr>
            <p:ph hasCustomPrompt="1" type="title"/>
          </p:nvPr>
        </p:nvSpPr>
        <p:spPr>
          <a:xfrm>
            <a:off x="720000" y="1973100"/>
            <a:ext cx="7704000" cy="115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324" name="Google Shape;5324;p232"/>
          <p:cNvSpPr txBox="1"/>
          <p:nvPr>
            <p:ph idx="1" type="subTitle"/>
          </p:nvPr>
        </p:nvSpPr>
        <p:spPr>
          <a:xfrm>
            <a:off x="1176750" y="3528075"/>
            <a:ext cx="6790500" cy="56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5325" name="Google Shape;5325;p232"/>
          <p:cNvGrpSpPr/>
          <p:nvPr/>
        </p:nvGrpSpPr>
        <p:grpSpPr>
          <a:xfrm>
            <a:off x="8669664" y="245588"/>
            <a:ext cx="228825" cy="228825"/>
            <a:chOff x="3023950" y="3689950"/>
            <a:chExt cx="316100" cy="316100"/>
          </a:xfrm>
        </p:grpSpPr>
        <p:sp>
          <p:nvSpPr>
            <p:cNvPr id="5326" name="Google Shape;5326;p23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23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23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9" name="Google Shape;5329;p232"/>
          <p:cNvGrpSpPr/>
          <p:nvPr/>
        </p:nvGrpSpPr>
        <p:grpSpPr>
          <a:xfrm>
            <a:off x="8669427" y="4669065"/>
            <a:ext cx="228825" cy="228856"/>
            <a:chOff x="3023950" y="3689950"/>
            <a:chExt cx="316100" cy="316100"/>
          </a:xfrm>
        </p:grpSpPr>
        <p:sp>
          <p:nvSpPr>
            <p:cNvPr id="5330" name="Google Shape;5330;p23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23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23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33" name="Google Shape;5333;p232"/>
          <p:cNvGrpSpPr/>
          <p:nvPr/>
        </p:nvGrpSpPr>
        <p:grpSpPr>
          <a:xfrm>
            <a:off x="245739" y="245588"/>
            <a:ext cx="228825" cy="228825"/>
            <a:chOff x="3023950" y="3689950"/>
            <a:chExt cx="316100" cy="316100"/>
          </a:xfrm>
        </p:grpSpPr>
        <p:sp>
          <p:nvSpPr>
            <p:cNvPr id="5334" name="Google Shape;5334;p23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5" name="Google Shape;5335;p23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23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37" name="Google Shape;5337;p232"/>
          <p:cNvGrpSpPr/>
          <p:nvPr/>
        </p:nvGrpSpPr>
        <p:grpSpPr>
          <a:xfrm>
            <a:off x="245752" y="4669065"/>
            <a:ext cx="228825" cy="228856"/>
            <a:chOff x="3023950" y="3689950"/>
            <a:chExt cx="316100" cy="316100"/>
          </a:xfrm>
        </p:grpSpPr>
        <p:sp>
          <p:nvSpPr>
            <p:cNvPr id="5338" name="Google Shape;5338;p23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23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23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41" name="Google Shape;5341;p232"/>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pic>
        <p:nvPicPr>
          <p:cNvPr id="5342" name="Google Shape;5342;p232"/>
          <p:cNvPicPr preferRelativeResize="0"/>
          <p:nvPr/>
        </p:nvPicPr>
        <p:blipFill rotWithShape="1">
          <a:blip r:embed="rId2">
            <a:alphaModFix/>
          </a:blip>
          <a:srcRect b="53187" l="0" r="0" t="0"/>
          <a:stretch/>
        </p:blipFill>
        <p:spPr>
          <a:xfrm>
            <a:off x="720000" y="-762000"/>
            <a:ext cx="6972300" cy="2447924"/>
          </a:xfrm>
          <a:prstGeom prst="rect">
            <a:avLst/>
          </a:prstGeom>
          <a:noFill/>
          <a:ln>
            <a:noFill/>
          </a:ln>
        </p:spPr>
      </p:pic>
      <p:pic>
        <p:nvPicPr>
          <p:cNvPr id="5343" name="Google Shape;5343;p232"/>
          <p:cNvPicPr preferRelativeResize="0"/>
          <p:nvPr/>
        </p:nvPicPr>
        <p:blipFill rotWithShape="1">
          <a:blip r:embed="rId2">
            <a:alphaModFix/>
          </a:blip>
          <a:srcRect b="53187" l="0" r="0" t="0"/>
          <a:stretch/>
        </p:blipFill>
        <p:spPr>
          <a:xfrm flipH="1">
            <a:off x="1176750" y="-863962"/>
            <a:ext cx="6972300" cy="2447924"/>
          </a:xfrm>
          <a:prstGeom prst="rect">
            <a:avLst/>
          </a:prstGeom>
          <a:noFill/>
          <a:ln>
            <a:noFill/>
          </a:ln>
        </p:spPr>
      </p:pic>
    </p:spTree>
  </p:cSld>
  <p:clrMapOvr>
    <a:masterClrMapping/>
  </p:clrMapOvr>
</p:sldLayout>
</file>

<file path=ppt/slideLayouts/slideLayout2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344" name="Shape 5344"/>
        <p:cNvGrpSpPr/>
        <p:nvPr/>
      </p:nvGrpSpPr>
      <p:grpSpPr>
        <a:xfrm>
          <a:off x="0" y="0"/>
          <a:ext cx="0" cy="0"/>
          <a:chOff x="0" y="0"/>
          <a:chExt cx="0" cy="0"/>
        </a:xfrm>
      </p:grpSpPr>
    </p:spTree>
  </p:cSld>
  <p:clrMapOvr>
    <a:masterClrMapping/>
  </p:clrMapOvr>
</p:sldLayout>
</file>

<file path=ppt/slideLayouts/slideLayout2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5345" name="Shape 5345"/>
        <p:cNvGrpSpPr/>
        <p:nvPr/>
      </p:nvGrpSpPr>
      <p:grpSpPr>
        <a:xfrm>
          <a:off x="0" y="0"/>
          <a:ext cx="0" cy="0"/>
          <a:chOff x="0" y="0"/>
          <a:chExt cx="0" cy="0"/>
        </a:xfrm>
      </p:grpSpPr>
      <p:sp>
        <p:nvSpPr>
          <p:cNvPr id="5346" name="Google Shape;5346;p234"/>
          <p:cNvSpPr txBox="1"/>
          <p:nvPr>
            <p:ph type="title"/>
          </p:nvPr>
        </p:nvSpPr>
        <p:spPr>
          <a:xfrm>
            <a:off x="720000" y="540000"/>
            <a:ext cx="38520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347" name="Google Shape;5347;p234"/>
          <p:cNvSpPr txBox="1"/>
          <p:nvPr>
            <p:ph idx="1" type="subTitle"/>
          </p:nvPr>
        </p:nvSpPr>
        <p:spPr>
          <a:xfrm>
            <a:off x="685800" y="1919800"/>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48" name="Google Shape;5348;p234"/>
          <p:cNvSpPr txBox="1"/>
          <p:nvPr>
            <p:ph hasCustomPrompt="1" idx="2" type="title"/>
          </p:nvPr>
        </p:nvSpPr>
        <p:spPr>
          <a:xfrm>
            <a:off x="4567250" y="1359863"/>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5349" name="Google Shape;5349;p234"/>
          <p:cNvSpPr txBox="1"/>
          <p:nvPr>
            <p:ph idx="3" type="subTitle"/>
          </p:nvPr>
        </p:nvSpPr>
        <p:spPr>
          <a:xfrm>
            <a:off x="2182500" y="152171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50" name="Google Shape;5350;p234"/>
          <p:cNvSpPr txBox="1"/>
          <p:nvPr>
            <p:ph idx="4" type="subTitle"/>
          </p:nvPr>
        </p:nvSpPr>
        <p:spPr>
          <a:xfrm>
            <a:off x="685800" y="2642188"/>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51" name="Google Shape;5351;p234"/>
          <p:cNvSpPr txBox="1"/>
          <p:nvPr>
            <p:ph hasCustomPrompt="1" idx="5" type="title"/>
          </p:nvPr>
        </p:nvSpPr>
        <p:spPr>
          <a:xfrm>
            <a:off x="4567250" y="2089600"/>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5352" name="Google Shape;5352;p234"/>
          <p:cNvSpPr txBox="1"/>
          <p:nvPr>
            <p:ph idx="6" type="subTitle"/>
          </p:nvPr>
        </p:nvSpPr>
        <p:spPr>
          <a:xfrm>
            <a:off x="2182500" y="225826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53" name="Google Shape;5353;p234"/>
          <p:cNvSpPr txBox="1"/>
          <p:nvPr>
            <p:ph idx="7" type="subTitle"/>
          </p:nvPr>
        </p:nvSpPr>
        <p:spPr>
          <a:xfrm>
            <a:off x="685800" y="3385563"/>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54" name="Google Shape;5354;p234"/>
          <p:cNvSpPr txBox="1"/>
          <p:nvPr>
            <p:ph hasCustomPrompt="1" idx="8" type="title"/>
          </p:nvPr>
        </p:nvSpPr>
        <p:spPr>
          <a:xfrm>
            <a:off x="4567250" y="2832963"/>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5355" name="Google Shape;5355;p234"/>
          <p:cNvSpPr txBox="1"/>
          <p:nvPr>
            <p:ph idx="9" type="subTitle"/>
          </p:nvPr>
        </p:nvSpPr>
        <p:spPr>
          <a:xfrm>
            <a:off x="2182500" y="299481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56" name="Google Shape;5356;p234"/>
          <p:cNvSpPr txBox="1"/>
          <p:nvPr>
            <p:ph idx="13" type="subTitle"/>
          </p:nvPr>
        </p:nvSpPr>
        <p:spPr>
          <a:xfrm>
            <a:off x="685800" y="4128938"/>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57" name="Google Shape;5357;p234"/>
          <p:cNvSpPr txBox="1"/>
          <p:nvPr>
            <p:ph hasCustomPrompt="1" idx="14" type="title"/>
          </p:nvPr>
        </p:nvSpPr>
        <p:spPr>
          <a:xfrm>
            <a:off x="4567250" y="3576338"/>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5358" name="Google Shape;5358;p234"/>
          <p:cNvSpPr txBox="1"/>
          <p:nvPr>
            <p:ph idx="15" type="subTitle"/>
          </p:nvPr>
        </p:nvSpPr>
        <p:spPr>
          <a:xfrm>
            <a:off x="2182500" y="3738188"/>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5359" name="Google Shape;5359;p234"/>
          <p:cNvGrpSpPr/>
          <p:nvPr/>
        </p:nvGrpSpPr>
        <p:grpSpPr>
          <a:xfrm>
            <a:off x="8669664" y="245588"/>
            <a:ext cx="228825" cy="228825"/>
            <a:chOff x="3023950" y="3689950"/>
            <a:chExt cx="316100" cy="316100"/>
          </a:xfrm>
        </p:grpSpPr>
        <p:sp>
          <p:nvSpPr>
            <p:cNvPr id="5360" name="Google Shape;5360;p23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23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23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63" name="Google Shape;5363;p234"/>
          <p:cNvGrpSpPr/>
          <p:nvPr/>
        </p:nvGrpSpPr>
        <p:grpSpPr>
          <a:xfrm>
            <a:off x="8669427" y="4669065"/>
            <a:ext cx="228825" cy="228856"/>
            <a:chOff x="3023950" y="3689950"/>
            <a:chExt cx="316100" cy="316100"/>
          </a:xfrm>
        </p:grpSpPr>
        <p:sp>
          <p:nvSpPr>
            <p:cNvPr id="5364" name="Google Shape;5364;p23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23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23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67" name="Google Shape;5367;p234"/>
          <p:cNvGrpSpPr/>
          <p:nvPr/>
        </p:nvGrpSpPr>
        <p:grpSpPr>
          <a:xfrm>
            <a:off x="245739" y="245588"/>
            <a:ext cx="228825" cy="228825"/>
            <a:chOff x="3023950" y="3689950"/>
            <a:chExt cx="316100" cy="316100"/>
          </a:xfrm>
        </p:grpSpPr>
        <p:sp>
          <p:nvSpPr>
            <p:cNvPr id="5368" name="Google Shape;5368;p23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23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23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1" name="Google Shape;5371;p234"/>
          <p:cNvGrpSpPr/>
          <p:nvPr/>
        </p:nvGrpSpPr>
        <p:grpSpPr>
          <a:xfrm>
            <a:off x="245752" y="4669065"/>
            <a:ext cx="228825" cy="228856"/>
            <a:chOff x="3023950" y="3689950"/>
            <a:chExt cx="316100" cy="316100"/>
          </a:xfrm>
        </p:grpSpPr>
        <p:sp>
          <p:nvSpPr>
            <p:cNvPr id="5372" name="Google Shape;5372;p23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23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23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75" name="Google Shape;5375;p234"/>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6">
    <p:spTree>
      <p:nvGrpSpPr>
        <p:cNvPr id="5376" name="Shape 5376"/>
        <p:cNvGrpSpPr/>
        <p:nvPr/>
      </p:nvGrpSpPr>
      <p:grpSpPr>
        <a:xfrm>
          <a:off x="0" y="0"/>
          <a:ext cx="0" cy="0"/>
          <a:chOff x="0" y="0"/>
          <a:chExt cx="0" cy="0"/>
        </a:xfrm>
      </p:grpSpPr>
      <p:grpSp>
        <p:nvGrpSpPr>
          <p:cNvPr id="5377" name="Google Shape;5377;p235"/>
          <p:cNvGrpSpPr/>
          <p:nvPr/>
        </p:nvGrpSpPr>
        <p:grpSpPr>
          <a:xfrm>
            <a:off x="245739" y="245588"/>
            <a:ext cx="8652750" cy="4652334"/>
            <a:chOff x="245739" y="245588"/>
            <a:chExt cx="8652750" cy="4652334"/>
          </a:xfrm>
        </p:grpSpPr>
        <p:grpSp>
          <p:nvGrpSpPr>
            <p:cNvPr id="5378" name="Google Shape;5378;p235"/>
            <p:cNvGrpSpPr/>
            <p:nvPr/>
          </p:nvGrpSpPr>
          <p:grpSpPr>
            <a:xfrm>
              <a:off x="8669664" y="245588"/>
              <a:ext cx="228825" cy="228825"/>
              <a:chOff x="3023950" y="3689950"/>
              <a:chExt cx="316100" cy="316100"/>
            </a:xfrm>
          </p:grpSpPr>
          <p:sp>
            <p:nvSpPr>
              <p:cNvPr id="5379" name="Google Shape;5379;p23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23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23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82" name="Google Shape;5382;p235"/>
            <p:cNvGrpSpPr/>
            <p:nvPr/>
          </p:nvGrpSpPr>
          <p:grpSpPr>
            <a:xfrm>
              <a:off x="8669427" y="4669065"/>
              <a:ext cx="228825" cy="228856"/>
              <a:chOff x="3023950" y="3689950"/>
              <a:chExt cx="316100" cy="316100"/>
            </a:xfrm>
          </p:grpSpPr>
          <p:sp>
            <p:nvSpPr>
              <p:cNvPr id="5383" name="Google Shape;5383;p23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23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23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86" name="Google Shape;5386;p235"/>
            <p:cNvGrpSpPr/>
            <p:nvPr/>
          </p:nvGrpSpPr>
          <p:grpSpPr>
            <a:xfrm>
              <a:off x="245739" y="245588"/>
              <a:ext cx="228825" cy="228825"/>
              <a:chOff x="3023950" y="3689950"/>
              <a:chExt cx="316100" cy="316100"/>
            </a:xfrm>
          </p:grpSpPr>
          <p:sp>
            <p:nvSpPr>
              <p:cNvPr id="5387" name="Google Shape;5387;p23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23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23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90" name="Google Shape;5390;p235"/>
            <p:cNvGrpSpPr/>
            <p:nvPr/>
          </p:nvGrpSpPr>
          <p:grpSpPr>
            <a:xfrm>
              <a:off x="245752" y="4669065"/>
              <a:ext cx="228825" cy="228856"/>
              <a:chOff x="3023950" y="3689950"/>
              <a:chExt cx="316100" cy="316100"/>
            </a:xfrm>
          </p:grpSpPr>
          <p:sp>
            <p:nvSpPr>
              <p:cNvPr id="5391" name="Google Shape;5391;p23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23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23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94" name="Google Shape;5394;p235"/>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sp>
        <p:nvSpPr>
          <p:cNvPr id="5395" name="Google Shape;5395;p235"/>
          <p:cNvSpPr txBox="1"/>
          <p:nvPr>
            <p:ph type="title"/>
          </p:nvPr>
        </p:nvSpPr>
        <p:spPr>
          <a:xfrm>
            <a:off x="1614900" y="1519311"/>
            <a:ext cx="2957100" cy="1305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396" name="Google Shape;5396;p235"/>
          <p:cNvSpPr txBox="1"/>
          <p:nvPr>
            <p:ph idx="1" type="subTitle"/>
          </p:nvPr>
        </p:nvSpPr>
        <p:spPr>
          <a:xfrm>
            <a:off x="1111800" y="3069461"/>
            <a:ext cx="3460200" cy="55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97" name="Google Shape;5397;p235"/>
          <p:cNvSpPr txBox="1"/>
          <p:nvPr>
            <p:ph hasCustomPrompt="1" idx="2" type="title"/>
          </p:nvPr>
        </p:nvSpPr>
        <p:spPr>
          <a:xfrm>
            <a:off x="6525300" y="3048336"/>
            <a:ext cx="1362900" cy="1110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04" name="Shape 304"/>
        <p:cNvGrpSpPr/>
        <p:nvPr/>
      </p:nvGrpSpPr>
      <p:grpSpPr>
        <a:xfrm>
          <a:off x="0" y="0"/>
          <a:ext cx="0" cy="0"/>
          <a:chOff x="0" y="0"/>
          <a:chExt cx="0" cy="0"/>
        </a:xfrm>
      </p:grpSpPr>
    </p:spTree>
  </p:cSld>
  <p:clrMapOvr>
    <a:masterClrMapping/>
  </p:clrMapOvr>
</p:sldLayout>
</file>

<file path=ppt/slideLayouts/slideLayout2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6_1">
    <p:spTree>
      <p:nvGrpSpPr>
        <p:cNvPr id="5398" name="Shape 5398"/>
        <p:cNvGrpSpPr/>
        <p:nvPr/>
      </p:nvGrpSpPr>
      <p:grpSpPr>
        <a:xfrm>
          <a:off x="0" y="0"/>
          <a:ext cx="0" cy="0"/>
          <a:chOff x="0" y="0"/>
          <a:chExt cx="0" cy="0"/>
        </a:xfrm>
      </p:grpSpPr>
      <p:grpSp>
        <p:nvGrpSpPr>
          <p:cNvPr id="5399" name="Google Shape;5399;p236"/>
          <p:cNvGrpSpPr/>
          <p:nvPr/>
        </p:nvGrpSpPr>
        <p:grpSpPr>
          <a:xfrm>
            <a:off x="245739" y="245588"/>
            <a:ext cx="8652750" cy="4652334"/>
            <a:chOff x="245739" y="245588"/>
            <a:chExt cx="8652750" cy="4652334"/>
          </a:xfrm>
        </p:grpSpPr>
        <p:grpSp>
          <p:nvGrpSpPr>
            <p:cNvPr id="5400" name="Google Shape;5400;p236"/>
            <p:cNvGrpSpPr/>
            <p:nvPr/>
          </p:nvGrpSpPr>
          <p:grpSpPr>
            <a:xfrm>
              <a:off x="8669664" y="245588"/>
              <a:ext cx="228825" cy="228825"/>
              <a:chOff x="3023950" y="3689950"/>
              <a:chExt cx="316100" cy="316100"/>
            </a:xfrm>
          </p:grpSpPr>
          <p:sp>
            <p:nvSpPr>
              <p:cNvPr id="5401" name="Google Shape;5401;p23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2" name="Google Shape;5402;p23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23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4" name="Google Shape;5404;p236"/>
            <p:cNvGrpSpPr/>
            <p:nvPr/>
          </p:nvGrpSpPr>
          <p:grpSpPr>
            <a:xfrm>
              <a:off x="8669427" y="4669065"/>
              <a:ext cx="228825" cy="228856"/>
              <a:chOff x="3023950" y="3689950"/>
              <a:chExt cx="316100" cy="316100"/>
            </a:xfrm>
          </p:grpSpPr>
          <p:sp>
            <p:nvSpPr>
              <p:cNvPr id="5405" name="Google Shape;5405;p23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23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23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8" name="Google Shape;5408;p236"/>
            <p:cNvGrpSpPr/>
            <p:nvPr/>
          </p:nvGrpSpPr>
          <p:grpSpPr>
            <a:xfrm>
              <a:off x="245739" y="245588"/>
              <a:ext cx="228825" cy="228825"/>
              <a:chOff x="3023950" y="3689950"/>
              <a:chExt cx="316100" cy="316100"/>
            </a:xfrm>
          </p:grpSpPr>
          <p:sp>
            <p:nvSpPr>
              <p:cNvPr id="5409" name="Google Shape;5409;p23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23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23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2" name="Google Shape;5412;p236"/>
            <p:cNvGrpSpPr/>
            <p:nvPr/>
          </p:nvGrpSpPr>
          <p:grpSpPr>
            <a:xfrm>
              <a:off x="245752" y="4669065"/>
              <a:ext cx="228825" cy="228856"/>
              <a:chOff x="3023950" y="3689950"/>
              <a:chExt cx="316100" cy="316100"/>
            </a:xfrm>
          </p:grpSpPr>
          <p:sp>
            <p:nvSpPr>
              <p:cNvPr id="5413" name="Google Shape;5413;p23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23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23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416" name="Google Shape;5416;p236"/>
          <p:cNvSpPr txBox="1"/>
          <p:nvPr>
            <p:ph type="title"/>
          </p:nvPr>
        </p:nvSpPr>
        <p:spPr>
          <a:xfrm>
            <a:off x="720000" y="2382300"/>
            <a:ext cx="3621000" cy="744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417" name="Google Shape;5417;p236"/>
          <p:cNvSpPr txBox="1"/>
          <p:nvPr>
            <p:ph idx="1" type="subTitle"/>
          </p:nvPr>
        </p:nvSpPr>
        <p:spPr>
          <a:xfrm>
            <a:off x="720000" y="3170700"/>
            <a:ext cx="3621000" cy="744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18" name="Google Shape;5418;p236"/>
          <p:cNvSpPr txBox="1"/>
          <p:nvPr>
            <p:ph hasCustomPrompt="1" idx="2" type="title"/>
          </p:nvPr>
        </p:nvSpPr>
        <p:spPr>
          <a:xfrm>
            <a:off x="2905500" y="1228200"/>
            <a:ext cx="1435500" cy="1110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419" name="Google Shape;5419;p236"/>
          <p:cNvSpPr txBox="1"/>
          <p:nvPr/>
        </p:nvSpPr>
        <p:spPr>
          <a:xfrm>
            <a:off x="2347175" y="245605"/>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6_1_1">
    <p:spTree>
      <p:nvGrpSpPr>
        <p:cNvPr id="5420" name="Shape 5420"/>
        <p:cNvGrpSpPr/>
        <p:nvPr/>
      </p:nvGrpSpPr>
      <p:grpSpPr>
        <a:xfrm>
          <a:off x="0" y="0"/>
          <a:ext cx="0" cy="0"/>
          <a:chOff x="0" y="0"/>
          <a:chExt cx="0" cy="0"/>
        </a:xfrm>
      </p:grpSpPr>
      <p:grpSp>
        <p:nvGrpSpPr>
          <p:cNvPr id="5421" name="Google Shape;5421;p237"/>
          <p:cNvGrpSpPr/>
          <p:nvPr/>
        </p:nvGrpSpPr>
        <p:grpSpPr>
          <a:xfrm>
            <a:off x="245739" y="245588"/>
            <a:ext cx="8652750" cy="4652334"/>
            <a:chOff x="245739" y="245588"/>
            <a:chExt cx="8652750" cy="4652334"/>
          </a:xfrm>
        </p:grpSpPr>
        <p:grpSp>
          <p:nvGrpSpPr>
            <p:cNvPr id="5422" name="Google Shape;5422;p237"/>
            <p:cNvGrpSpPr/>
            <p:nvPr/>
          </p:nvGrpSpPr>
          <p:grpSpPr>
            <a:xfrm>
              <a:off x="8669664" y="245588"/>
              <a:ext cx="228825" cy="228825"/>
              <a:chOff x="3023950" y="3689950"/>
              <a:chExt cx="316100" cy="316100"/>
            </a:xfrm>
          </p:grpSpPr>
          <p:sp>
            <p:nvSpPr>
              <p:cNvPr id="5423" name="Google Shape;5423;p23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23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23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6" name="Google Shape;5426;p237"/>
            <p:cNvGrpSpPr/>
            <p:nvPr/>
          </p:nvGrpSpPr>
          <p:grpSpPr>
            <a:xfrm>
              <a:off x="245739" y="245588"/>
              <a:ext cx="228825" cy="228825"/>
              <a:chOff x="3023950" y="3689950"/>
              <a:chExt cx="316100" cy="316100"/>
            </a:xfrm>
          </p:grpSpPr>
          <p:sp>
            <p:nvSpPr>
              <p:cNvPr id="5427" name="Google Shape;5427;p23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23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23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30" name="Google Shape;5430;p237"/>
            <p:cNvGrpSpPr/>
            <p:nvPr/>
          </p:nvGrpSpPr>
          <p:grpSpPr>
            <a:xfrm>
              <a:off x="245752" y="4669065"/>
              <a:ext cx="228825" cy="228856"/>
              <a:chOff x="3023950" y="3689950"/>
              <a:chExt cx="316100" cy="316100"/>
            </a:xfrm>
          </p:grpSpPr>
          <p:sp>
            <p:nvSpPr>
              <p:cNvPr id="5431" name="Google Shape;5431;p23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23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23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34" name="Google Shape;5434;p237"/>
            <p:cNvGrpSpPr/>
            <p:nvPr/>
          </p:nvGrpSpPr>
          <p:grpSpPr>
            <a:xfrm>
              <a:off x="4672726" y="1652797"/>
              <a:ext cx="4108323" cy="3132999"/>
              <a:chOff x="5614975" y="2571738"/>
              <a:chExt cx="2725075" cy="2078413"/>
            </a:xfrm>
          </p:grpSpPr>
          <p:grpSp>
            <p:nvGrpSpPr>
              <p:cNvPr id="5435" name="Google Shape;5435;p237"/>
              <p:cNvGrpSpPr/>
              <p:nvPr/>
            </p:nvGrpSpPr>
            <p:grpSpPr>
              <a:xfrm>
                <a:off x="8301900" y="2571738"/>
                <a:ext cx="38150" cy="1997125"/>
                <a:chOff x="8301900" y="2571738"/>
                <a:chExt cx="38150" cy="1997125"/>
              </a:xfrm>
            </p:grpSpPr>
            <p:sp>
              <p:nvSpPr>
                <p:cNvPr id="5436" name="Google Shape;5436;p237"/>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237"/>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237"/>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237"/>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237"/>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1" name="Google Shape;5441;p237"/>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2" name="Google Shape;5442;p237"/>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237"/>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237"/>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237"/>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237"/>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237"/>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8" name="Google Shape;5448;p237"/>
              <p:cNvGrpSpPr/>
              <p:nvPr/>
            </p:nvGrpSpPr>
            <p:grpSpPr>
              <a:xfrm>
                <a:off x="5614975" y="4609225"/>
                <a:ext cx="2597125" cy="40925"/>
                <a:chOff x="5614975" y="4609225"/>
                <a:chExt cx="2597125" cy="40925"/>
              </a:xfrm>
            </p:grpSpPr>
            <p:sp>
              <p:nvSpPr>
                <p:cNvPr id="5449" name="Google Shape;5449;p237"/>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237"/>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237"/>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237"/>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237"/>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237"/>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237"/>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237"/>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237"/>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237"/>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9" name="Google Shape;5459;p237"/>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0" name="Google Shape;5460;p237"/>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5461" name="Google Shape;5461;p237"/>
          <p:cNvSpPr txBox="1"/>
          <p:nvPr>
            <p:ph type="title"/>
          </p:nvPr>
        </p:nvSpPr>
        <p:spPr>
          <a:xfrm>
            <a:off x="4864525" y="1859750"/>
            <a:ext cx="3559500" cy="870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462" name="Google Shape;5462;p237"/>
          <p:cNvSpPr txBox="1"/>
          <p:nvPr>
            <p:ph idx="1" type="subTitle"/>
          </p:nvPr>
        </p:nvSpPr>
        <p:spPr>
          <a:xfrm>
            <a:off x="4864525" y="2730750"/>
            <a:ext cx="3559500" cy="942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63" name="Google Shape;5463;p237"/>
          <p:cNvSpPr txBox="1"/>
          <p:nvPr>
            <p:ph hasCustomPrompt="1" idx="2" type="title"/>
          </p:nvPr>
        </p:nvSpPr>
        <p:spPr>
          <a:xfrm>
            <a:off x="2546000" y="3030300"/>
            <a:ext cx="1348500" cy="1110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5464" name="Shape 5464"/>
        <p:cNvGrpSpPr/>
        <p:nvPr/>
      </p:nvGrpSpPr>
      <p:grpSpPr>
        <a:xfrm>
          <a:off x="0" y="0"/>
          <a:ext cx="0" cy="0"/>
          <a:chOff x="0" y="0"/>
          <a:chExt cx="0" cy="0"/>
        </a:xfrm>
      </p:grpSpPr>
      <p:sp>
        <p:nvSpPr>
          <p:cNvPr id="5465" name="Google Shape;5465;p238"/>
          <p:cNvSpPr txBox="1"/>
          <p:nvPr>
            <p:ph type="title"/>
          </p:nvPr>
        </p:nvSpPr>
        <p:spPr>
          <a:xfrm>
            <a:off x="1456050" y="3414150"/>
            <a:ext cx="6239100" cy="58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5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5466" name="Google Shape;5466;p238"/>
          <p:cNvSpPr txBox="1"/>
          <p:nvPr>
            <p:ph idx="1" type="subTitle"/>
          </p:nvPr>
        </p:nvSpPr>
        <p:spPr>
          <a:xfrm>
            <a:off x="964850" y="1148850"/>
            <a:ext cx="7214400" cy="2059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grpSp>
        <p:nvGrpSpPr>
          <p:cNvPr id="5467" name="Google Shape;5467;p238"/>
          <p:cNvGrpSpPr/>
          <p:nvPr/>
        </p:nvGrpSpPr>
        <p:grpSpPr>
          <a:xfrm>
            <a:off x="8669664" y="245588"/>
            <a:ext cx="228825" cy="228825"/>
            <a:chOff x="3023950" y="3689950"/>
            <a:chExt cx="316100" cy="316100"/>
          </a:xfrm>
        </p:grpSpPr>
        <p:sp>
          <p:nvSpPr>
            <p:cNvPr id="5468" name="Google Shape;5468;p23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23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0" name="Google Shape;5470;p23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1" name="Google Shape;5471;p238"/>
          <p:cNvGrpSpPr/>
          <p:nvPr/>
        </p:nvGrpSpPr>
        <p:grpSpPr>
          <a:xfrm>
            <a:off x="8669427" y="4669065"/>
            <a:ext cx="228825" cy="228856"/>
            <a:chOff x="3023950" y="3689950"/>
            <a:chExt cx="316100" cy="316100"/>
          </a:xfrm>
        </p:grpSpPr>
        <p:sp>
          <p:nvSpPr>
            <p:cNvPr id="5472" name="Google Shape;5472;p23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3" name="Google Shape;5473;p23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23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5" name="Google Shape;5475;p238"/>
          <p:cNvGrpSpPr/>
          <p:nvPr/>
        </p:nvGrpSpPr>
        <p:grpSpPr>
          <a:xfrm>
            <a:off x="245739" y="245588"/>
            <a:ext cx="228825" cy="228825"/>
            <a:chOff x="3023950" y="3689950"/>
            <a:chExt cx="316100" cy="316100"/>
          </a:xfrm>
        </p:grpSpPr>
        <p:sp>
          <p:nvSpPr>
            <p:cNvPr id="5476" name="Google Shape;5476;p23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23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23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9" name="Google Shape;5479;p238"/>
          <p:cNvGrpSpPr/>
          <p:nvPr/>
        </p:nvGrpSpPr>
        <p:grpSpPr>
          <a:xfrm>
            <a:off x="245752" y="4669065"/>
            <a:ext cx="228825" cy="228856"/>
            <a:chOff x="3023950" y="3689950"/>
            <a:chExt cx="316100" cy="316100"/>
          </a:xfrm>
        </p:grpSpPr>
        <p:sp>
          <p:nvSpPr>
            <p:cNvPr id="5480" name="Google Shape;5480;p23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1" name="Google Shape;5481;p23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2" name="Google Shape;5482;p23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1_1">
    <p:spTree>
      <p:nvGrpSpPr>
        <p:cNvPr id="5483" name="Shape 5483"/>
        <p:cNvGrpSpPr/>
        <p:nvPr/>
      </p:nvGrpSpPr>
      <p:grpSpPr>
        <a:xfrm>
          <a:off x="0" y="0"/>
          <a:ext cx="0" cy="0"/>
          <a:chOff x="0" y="0"/>
          <a:chExt cx="0" cy="0"/>
        </a:xfrm>
      </p:grpSpPr>
      <p:grpSp>
        <p:nvGrpSpPr>
          <p:cNvPr id="5484" name="Google Shape;5484;p239"/>
          <p:cNvGrpSpPr/>
          <p:nvPr/>
        </p:nvGrpSpPr>
        <p:grpSpPr>
          <a:xfrm>
            <a:off x="245739" y="245588"/>
            <a:ext cx="8652750" cy="4652334"/>
            <a:chOff x="245739" y="245588"/>
            <a:chExt cx="8652750" cy="4652334"/>
          </a:xfrm>
        </p:grpSpPr>
        <p:grpSp>
          <p:nvGrpSpPr>
            <p:cNvPr id="5485" name="Google Shape;5485;p239"/>
            <p:cNvGrpSpPr/>
            <p:nvPr/>
          </p:nvGrpSpPr>
          <p:grpSpPr>
            <a:xfrm>
              <a:off x="4672726" y="1652797"/>
              <a:ext cx="4108323" cy="3132999"/>
              <a:chOff x="5614975" y="2571738"/>
              <a:chExt cx="2725075" cy="2078413"/>
            </a:xfrm>
          </p:grpSpPr>
          <p:grpSp>
            <p:nvGrpSpPr>
              <p:cNvPr id="5486" name="Google Shape;5486;p239"/>
              <p:cNvGrpSpPr/>
              <p:nvPr/>
            </p:nvGrpSpPr>
            <p:grpSpPr>
              <a:xfrm>
                <a:off x="8301900" y="2571738"/>
                <a:ext cx="38150" cy="1997125"/>
                <a:chOff x="8301900" y="2571738"/>
                <a:chExt cx="38150" cy="1997125"/>
              </a:xfrm>
            </p:grpSpPr>
            <p:sp>
              <p:nvSpPr>
                <p:cNvPr id="5487" name="Google Shape;5487;p239"/>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8" name="Google Shape;5488;p239"/>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9" name="Google Shape;5489;p239"/>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239"/>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1" name="Google Shape;5491;p239"/>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239"/>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239"/>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239"/>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239"/>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239"/>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239"/>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239"/>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99" name="Google Shape;5499;p239"/>
              <p:cNvGrpSpPr/>
              <p:nvPr/>
            </p:nvGrpSpPr>
            <p:grpSpPr>
              <a:xfrm>
                <a:off x="5614975" y="4609225"/>
                <a:ext cx="2597125" cy="40925"/>
                <a:chOff x="5614975" y="4609225"/>
                <a:chExt cx="2597125" cy="40925"/>
              </a:xfrm>
            </p:grpSpPr>
            <p:sp>
              <p:nvSpPr>
                <p:cNvPr id="5500" name="Google Shape;5500;p239"/>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239"/>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2" name="Google Shape;5502;p239"/>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239"/>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239"/>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239"/>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6" name="Google Shape;5506;p239"/>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7" name="Google Shape;5507;p239"/>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8" name="Google Shape;5508;p239"/>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239"/>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239"/>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1" name="Google Shape;5511;p239"/>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512" name="Google Shape;5512;p239"/>
            <p:cNvGrpSpPr/>
            <p:nvPr/>
          </p:nvGrpSpPr>
          <p:grpSpPr>
            <a:xfrm>
              <a:off x="8669664" y="245588"/>
              <a:ext cx="228825" cy="228825"/>
              <a:chOff x="3023950" y="3689950"/>
              <a:chExt cx="316100" cy="316100"/>
            </a:xfrm>
          </p:grpSpPr>
          <p:sp>
            <p:nvSpPr>
              <p:cNvPr id="5513" name="Google Shape;5513;p23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23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23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16" name="Google Shape;5516;p239"/>
            <p:cNvGrpSpPr/>
            <p:nvPr/>
          </p:nvGrpSpPr>
          <p:grpSpPr>
            <a:xfrm>
              <a:off x="245739" y="245588"/>
              <a:ext cx="228825" cy="228825"/>
              <a:chOff x="3023950" y="3689950"/>
              <a:chExt cx="316100" cy="316100"/>
            </a:xfrm>
          </p:grpSpPr>
          <p:sp>
            <p:nvSpPr>
              <p:cNvPr id="5517" name="Google Shape;5517;p23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23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23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0" name="Google Shape;5520;p239"/>
            <p:cNvGrpSpPr/>
            <p:nvPr/>
          </p:nvGrpSpPr>
          <p:grpSpPr>
            <a:xfrm>
              <a:off x="245752" y="4669065"/>
              <a:ext cx="228825" cy="228856"/>
              <a:chOff x="3023950" y="3689950"/>
              <a:chExt cx="316100" cy="316100"/>
            </a:xfrm>
          </p:grpSpPr>
          <p:sp>
            <p:nvSpPr>
              <p:cNvPr id="5521" name="Google Shape;5521;p23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23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3" name="Google Shape;5523;p23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524" name="Google Shape;5524;p239"/>
          <p:cNvSpPr txBox="1"/>
          <p:nvPr>
            <p:ph type="title"/>
          </p:nvPr>
        </p:nvSpPr>
        <p:spPr>
          <a:xfrm>
            <a:off x="2325707" y="3072968"/>
            <a:ext cx="4500900" cy="94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5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5525" name="Google Shape;5525;p239"/>
          <p:cNvSpPr txBox="1"/>
          <p:nvPr>
            <p:ph idx="1" type="subTitle"/>
          </p:nvPr>
        </p:nvSpPr>
        <p:spPr>
          <a:xfrm>
            <a:off x="1709807" y="1444793"/>
            <a:ext cx="5732700" cy="161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
    <p:spTree>
      <p:nvGrpSpPr>
        <p:cNvPr id="5526" name="Shape 5526"/>
        <p:cNvGrpSpPr/>
        <p:nvPr/>
      </p:nvGrpSpPr>
      <p:grpSpPr>
        <a:xfrm>
          <a:off x="0" y="0"/>
          <a:ext cx="0" cy="0"/>
          <a:chOff x="0" y="0"/>
          <a:chExt cx="0" cy="0"/>
        </a:xfrm>
      </p:grpSpPr>
      <p:sp>
        <p:nvSpPr>
          <p:cNvPr id="5527" name="Google Shape;5527;p240"/>
          <p:cNvSpPr txBox="1"/>
          <p:nvPr>
            <p:ph type="title"/>
          </p:nvPr>
        </p:nvSpPr>
        <p:spPr>
          <a:xfrm>
            <a:off x="4682400" y="1695450"/>
            <a:ext cx="3746700" cy="755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528" name="Google Shape;5528;p240"/>
          <p:cNvSpPr txBox="1"/>
          <p:nvPr>
            <p:ph idx="1" type="subTitle"/>
          </p:nvPr>
        </p:nvSpPr>
        <p:spPr>
          <a:xfrm>
            <a:off x="4682400" y="2451150"/>
            <a:ext cx="3746700" cy="9969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5529" name="Google Shape;5529;p240"/>
          <p:cNvGrpSpPr/>
          <p:nvPr/>
        </p:nvGrpSpPr>
        <p:grpSpPr>
          <a:xfrm>
            <a:off x="4675037" y="1648692"/>
            <a:ext cx="4108323" cy="3132999"/>
            <a:chOff x="5614975" y="2571738"/>
            <a:chExt cx="2725075" cy="2078413"/>
          </a:xfrm>
        </p:grpSpPr>
        <p:grpSp>
          <p:nvGrpSpPr>
            <p:cNvPr id="5530" name="Google Shape;5530;p240"/>
            <p:cNvGrpSpPr/>
            <p:nvPr/>
          </p:nvGrpSpPr>
          <p:grpSpPr>
            <a:xfrm>
              <a:off x="8301900" y="2571738"/>
              <a:ext cx="38150" cy="1997125"/>
              <a:chOff x="8301900" y="2571738"/>
              <a:chExt cx="38150" cy="1997125"/>
            </a:xfrm>
          </p:grpSpPr>
          <p:sp>
            <p:nvSpPr>
              <p:cNvPr id="5531" name="Google Shape;5531;p240"/>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240"/>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240"/>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4" name="Google Shape;5534;p240"/>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5" name="Google Shape;5535;p240"/>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240"/>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240"/>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240"/>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240"/>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240"/>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1" name="Google Shape;5541;p240"/>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2" name="Google Shape;5542;p240"/>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43" name="Google Shape;5543;p240"/>
            <p:cNvGrpSpPr/>
            <p:nvPr/>
          </p:nvGrpSpPr>
          <p:grpSpPr>
            <a:xfrm>
              <a:off x="5614975" y="4609225"/>
              <a:ext cx="2597125" cy="40925"/>
              <a:chOff x="5614975" y="4609225"/>
              <a:chExt cx="2597125" cy="40925"/>
            </a:xfrm>
          </p:grpSpPr>
          <p:sp>
            <p:nvSpPr>
              <p:cNvPr id="5544" name="Google Shape;5544;p240"/>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5" name="Google Shape;5545;p240"/>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6" name="Google Shape;5546;p240"/>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7" name="Google Shape;5547;p240"/>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240"/>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9" name="Google Shape;5549;p240"/>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0" name="Google Shape;5550;p240"/>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240"/>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240"/>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3" name="Google Shape;5553;p240"/>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240"/>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240"/>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556" name="Google Shape;5556;p240"/>
          <p:cNvGrpSpPr/>
          <p:nvPr/>
        </p:nvGrpSpPr>
        <p:grpSpPr>
          <a:xfrm>
            <a:off x="8669664" y="245588"/>
            <a:ext cx="228825" cy="228825"/>
            <a:chOff x="3023950" y="3689950"/>
            <a:chExt cx="316100" cy="316100"/>
          </a:xfrm>
        </p:grpSpPr>
        <p:sp>
          <p:nvSpPr>
            <p:cNvPr id="5557" name="Google Shape;5557;p24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8" name="Google Shape;5558;p24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9" name="Google Shape;5559;p24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60" name="Google Shape;5560;p240"/>
          <p:cNvGrpSpPr/>
          <p:nvPr/>
        </p:nvGrpSpPr>
        <p:grpSpPr>
          <a:xfrm>
            <a:off x="245739" y="245588"/>
            <a:ext cx="228825" cy="228825"/>
            <a:chOff x="3023950" y="3689950"/>
            <a:chExt cx="316100" cy="316100"/>
          </a:xfrm>
        </p:grpSpPr>
        <p:sp>
          <p:nvSpPr>
            <p:cNvPr id="5561" name="Google Shape;5561;p24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2" name="Google Shape;5562;p24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3" name="Google Shape;5563;p24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64" name="Google Shape;5564;p240"/>
          <p:cNvGrpSpPr/>
          <p:nvPr/>
        </p:nvGrpSpPr>
        <p:grpSpPr>
          <a:xfrm>
            <a:off x="245752" y="4669065"/>
            <a:ext cx="228825" cy="228856"/>
            <a:chOff x="3023950" y="3689950"/>
            <a:chExt cx="316100" cy="316100"/>
          </a:xfrm>
        </p:grpSpPr>
        <p:sp>
          <p:nvSpPr>
            <p:cNvPr id="5565" name="Google Shape;5565;p24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6" name="Google Shape;5566;p24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24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11_1">
    <p:spTree>
      <p:nvGrpSpPr>
        <p:cNvPr id="5568" name="Shape 5568"/>
        <p:cNvGrpSpPr/>
        <p:nvPr/>
      </p:nvGrpSpPr>
      <p:grpSpPr>
        <a:xfrm>
          <a:off x="0" y="0"/>
          <a:ext cx="0" cy="0"/>
          <a:chOff x="0" y="0"/>
          <a:chExt cx="0" cy="0"/>
        </a:xfrm>
      </p:grpSpPr>
      <p:sp>
        <p:nvSpPr>
          <p:cNvPr id="5569" name="Google Shape;5569;p24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5570" name="Google Shape;5570;p241"/>
          <p:cNvGrpSpPr/>
          <p:nvPr/>
        </p:nvGrpSpPr>
        <p:grpSpPr>
          <a:xfrm>
            <a:off x="8669664" y="245588"/>
            <a:ext cx="228825" cy="228825"/>
            <a:chOff x="3023950" y="3689950"/>
            <a:chExt cx="316100" cy="316100"/>
          </a:xfrm>
        </p:grpSpPr>
        <p:sp>
          <p:nvSpPr>
            <p:cNvPr id="5571" name="Google Shape;5571;p24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24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3" name="Google Shape;5573;p24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74" name="Google Shape;5574;p241"/>
          <p:cNvGrpSpPr/>
          <p:nvPr/>
        </p:nvGrpSpPr>
        <p:grpSpPr>
          <a:xfrm>
            <a:off x="245739" y="245588"/>
            <a:ext cx="228825" cy="228825"/>
            <a:chOff x="3023950" y="3689950"/>
            <a:chExt cx="316100" cy="316100"/>
          </a:xfrm>
        </p:grpSpPr>
        <p:sp>
          <p:nvSpPr>
            <p:cNvPr id="5575" name="Google Shape;5575;p24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6" name="Google Shape;5576;p24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7" name="Google Shape;5577;p24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78" name="Google Shape;5578;p241"/>
          <p:cNvGrpSpPr/>
          <p:nvPr/>
        </p:nvGrpSpPr>
        <p:grpSpPr>
          <a:xfrm>
            <a:off x="245752" y="4669065"/>
            <a:ext cx="228825" cy="228856"/>
            <a:chOff x="3023950" y="3689950"/>
            <a:chExt cx="316100" cy="316100"/>
          </a:xfrm>
        </p:grpSpPr>
        <p:sp>
          <p:nvSpPr>
            <p:cNvPr id="5579" name="Google Shape;5579;p24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0" name="Google Shape;5580;p24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1" name="Google Shape;5581;p24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
    <p:spTree>
      <p:nvGrpSpPr>
        <p:cNvPr id="5582" name="Shape 5582"/>
        <p:cNvGrpSpPr/>
        <p:nvPr/>
      </p:nvGrpSpPr>
      <p:grpSpPr>
        <a:xfrm>
          <a:off x="0" y="0"/>
          <a:ext cx="0" cy="0"/>
          <a:chOff x="0" y="0"/>
          <a:chExt cx="0" cy="0"/>
        </a:xfrm>
      </p:grpSpPr>
      <p:grpSp>
        <p:nvGrpSpPr>
          <p:cNvPr id="5583" name="Google Shape;5583;p242"/>
          <p:cNvGrpSpPr/>
          <p:nvPr/>
        </p:nvGrpSpPr>
        <p:grpSpPr>
          <a:xfrm>
            <a:off x="4668621" y="1648692"/>
            <a:ext cx="4108323" cy="3132999"/>
            <a:chOff x="5614975" y="2571738"/>
            <a:chExt cx="2725075" cy="2078413"/>
          </a:xfrm>
        </p:grpSpPr>
        <p:grpSp>
          <p:nvGrpSpPr>
            <p:cNvPr id="5584" name="Google Shape;5584;p242"/>
            <p:cNvGrpSpPr/>
            <p:nvPr/>
          </p:nvGrpSpPr>
          <p:grpSpPr>
            <a:xfrm>
              <a:off x="8301900" y="2571738"/>
              <a:ext cx="38150" cy="1997125"/>
              <a:chOff x="8301900" y="2571738"/>
              <a:chExt cx="38150" cy="1997125"/>
            </a:xfrm>
          </p:grpSpPr>
          <p:sp>
            <p:nvSpPr>
              <p:cNvPr id="5585" name="Google Shape;5585;p242"/>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6" name="Google Shape;5586;p242"/>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7" name="Google Shape;5587;p242"/>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8" name="Google Shape;5588;p242"/>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9" name="Google Shape;5589;p242"/>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0" name="Google Shape;5590;p242"/>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1" name="Google Shape;5591;p242"/>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2" name="Google Shape;5592;p242"/>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3" name="Google Shape;5593;p242"/>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4" name="Google Shape;5594;p242"/>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5" name="Google Shape;5595;p242"/>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6" name="Google Shape;5596;p242"/>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97" name="Google Shape;5597;p242"/>
            <p:cNvGrpSpPr/>
            <p:nvPr/>
          </p:nvGrpSpPr>
          <p:grpSpPr>
            <a:xfrm>
              <a:off x="5614975" y="4609225"/>
              <a:ext cx="2597125" cy="40925"/>
              <a:chOff x="5614975" y="4609225"/>
              <a:chExt cx="2597125" cy="40925"/>
            </a:xfrm>
          </p:grpSpPr>
          <p:sp>
            <p:nvSpPr>
              <p:cNvPr id="5598" name="Google Shape;5598;p242"/>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9" name="Google Shape;5599;p242"/>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0" name="Google Shape;5600;p242"/>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1" name="Google Shape;5601;p242"/>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242"/>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3" name="Google Shape;5603;p242"/>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4" name="Google Shape;5604;p242"/>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5" name="Google Shape;5605;p242"/>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6" name="Google Shape;5606;p242"/>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7" name="Google Shape;5607;p242"/>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242"/>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9" name="Google Shape;5609;p242"/>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610" name="Google Shape;5610;p24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5611" name="Google Shape;5611;p242"/>
          <p:cNvSpPr txBox="1"/>
          <p:nvPr>
            <p:ph idx="2" type="title"/>
          </p:nvPr>
        </p:nvSpPr>
        <p:spPr>
          <a:xfrm>
            <a:off x="2917650" y="1445400"/>
            <a:ext cx="3308700" cy="780900"/>
          </a:xfrm>
          <a:prstGeom prst="rect">
            <a:avLst/>
          </a:prstGeom>
        </p:spPr>
        <p:txBody>
          <a:bodyPr anchorCtr="0" anchor="b" bIns="0" lIns="0" spcFirstLastPara="1" rIns="0" wrap="square" tIns="182875">
            <a:noAutofit/>
          </a:bodyPr>
          <a:lstStyle>
            <a:lvl1pPr lvl="0" rtl="0" algn="ctr">
              <a:spcBef>
                <a:spcPts val="0"/>
              </a:spcBef>
              <a:spcAft>
                <a:spcPts val="0"/>
              </a:spcAft>
              <a:buSzPts val="25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5612" name="Google Shape;5612;p242"/>
          <p:cNvSpPr txBox="1"/>
          <p:nvPr>
            <p:ph idx="1" type="subTitle"/>
          </p:nvPr>
        </p:nvSpPr>
        <p:spPr>
          <a:xfrm>
            <a:off x="1994100" y="3665925"/>
            <a:ext cx="5155800" cy="55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5613" name="Google Shape;5613;p242"/>
          <p:cNvGrpSpPr/>
          <p:nvPr/>
        </p:nvGrpSpPr>
        <p:grpSpPr>
          <a:xfrm>
            <a:off x="8669664" y="245588"/>
            <a:ext cx="228825" cy="228825"/>
            <a:chOff x="3023950" y="3689950"/>
            <a:chExt cx="316100" cy="316100"/>
          </a:xfrm>
        </p:grpSpPr>
        <p:sp>
          <p:nvSpPr>
            <p:cNvPr id="5614" name="Google Shape;5614;p24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24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24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7" name="Google Shape;5617;p242"/>
          <p:cNvGrpSpPr/>
          <p:nvPr/>
        </p:nvGrpSpPr>
        <p:grpSpPr>
          <a:xfrm>
            <a:off x="245739" y="245588"/>
            <a:ext cx="228825" cy="228825"/>
            <a:chOff x="3023950" y="3689950"/>
            <a:chExt cx="316100" cy="316100"/>
          </a:xfrm>
        </p:grpSpPr>
        <p:sp>
          <p:nvSpPr>
            <p:cNvPr id="5618" name="Google Shape;5618;p24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24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24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1" name="Google Shape;5621;p242"/>
          <p:cNvGrpSpPr/>
          <p:nvPr/>
        </p:nvGrpSpPr>
        <p:grpSpPr>
          <a:xfrm>
            <a:off x="245752" y="4669065"/>
            <a:ext cx="228825" cy="228856"/>
            <a:chOff x="3023950" y="3689950"/>
            <a:chExt cx="316100" cy="316100"/>
          </a:xfrm>
        </p:grpSpPr>
        <p:sp>
          <p:nvSpPr>
            <p:cNvPr id="5622" name="Google Shape;5622;p24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3" name="Google Shape;5623;p24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24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_1">
    <p:spTree>
      <p:nvGrpSpPr>
        <p:cNvPr id="5625" name="Shape 5625"/>
        <p:cNvGrpSpPr/>
        <p:nvPr/>
      </p:nvGrpSpPr>
      <p:grpSpPr>
        <a:xfrm>
          <a:off x="0" y="0"/>
          <a:ext cx="0" cy="0"/>
          <a:chOff x="0" y="0"/>
          <a:chExt cx="0" cy="0"/>
        </a:xfrm>
      </p:grpSpPr>
      <p:sp>
        <p:nvSpPr>
          <p:cNvPr id="5626" name="Google Shape;5626;p24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5627" name="Google Shape;5627;p243"/>
          <p:cNvGrpSpPr/>
          <p:nvPr/>
        </p:nvGrpSpPr>
        <p:grpSpPr>
          <a:xfrm>
            <a:off x="8669664" y="245588"/>
            <a:ext cx="228825" cy="228825"/>
            <a:chOff x="3023950" y="3689950"/>
            <a:chExt cx="316100" cy="316100"/>
          </a:xfrm>
        </p:grpSpPr>
        <p:sp>
          <p:nvSpPr>
            <p:cNvPr id="5628" name="Google Shape;5628;p24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24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24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1" name="Google Shape;5631;p243"/>
          <p:cNvGrpSpPr/>
          <p:nvPr/>
        </p:nvGrpSpPr>
        <p:grpSpPr>
          <a:xfrm>
            <a:off x="8669427" y="4669065"/>
            <a:ext cx="228825" cy="228856"/>
            <a:chOff x="3023950" y="3689950"/>
            <a:chExt cx="316100" cy="316100"/>
          </a:xfrm>
        </p:grpSpPr>
        <p:sp>
          <p:nvSpPr>
            <p:cNvPr id="5632" name="Google Shape;5632;p24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3" name="Google Shape;5633;p24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4" name="Google Shape;5634;p24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5" name="Google Shape;5635;p243"/>
          <p:cNvGrpSpPr/>
          <p:nvPr/>
        </p:nvGrpSpPr>
        <p:grpSpPr>
          <a:xfrm>
            <a:off x="245739" y="245588"/>
            <a:ext cx="228825" cy="228825"/>
            <a:chOff x="3023950" y="3689950"/>
            <a:chExt cx="316100" cy="316100"/>
          </a:xfrm>
        </p:grpSpPr>
        <p:sp>
          <p:nvSpPr>
            <p:cNvPr id="5636" name="Google Shape;5636;p24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24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24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39" name="Google Shape;5639;p243"/>
          <p:cNvSpPr txBox="1"/>
          <p:nvPr>
            <p:ph idx="1" type="subTitle"/>
          </p:nvPr>
        </p:nvSpPr>
        <p:spPr>
          <a:xfrm>
            <a:off x="3905600" y="1733075"/>
            <a:ext cx="4518600" cy="2366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_1">
    <p:spTree>
      <p:nvGrpSpPr>
        <p:cNvPr id="5640" name="Shape 5640"/>
        <p:cNvGrpSpPr/>
        <p:nvPr/>
      </p:nvGrpSpPr>
      <p:grpSpPr>
        <a:xfrm>
          <a:off x="0" y="0"/>
          <a:ext cx="0" cy="0"/>
          <a:chOff x="0" y="0"/>
          <a:chExt cx="0" cy="0"/>
        </a:xfrm>
      </p:grpSpPr>
      <p:sp>
        <p:nvSpPr>
          <p:cNvPr id="5641" name="Google Shape;5641;p244"/>
          <p:cNvSpPr txBox="1"/>
          <p:nvPr>
            <p:ph type="title"/>
          </p:nvPr>
        </p:nvSpPr>
        <p:spPr>
          <a:xfrm>
            <a:off x="937525" y="1458300"/>
            <a:ext cx="3634500" cy="1057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5642" name="Google Shape;5642;p244"/>
          <p:cNvSpPr txBox="1"/>
          <p:nvPr>
            <p:ph idx="1" type="subTitle"/>
          </p:nvPr>
        </p:nvSpPr>
        <p:spPr>
          <a:xfrm>
            <a:off x="1341300" y="2895575"/>
            <a:ext cx="3230700" cy="965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5643" name="Google Shape;5643;p244"/>
          <p:cNvGrpSpPr/>
          <p:nvPr/>
        </p:nvGrpSpPr>
        <p:grpSpPr>
          <a:xfrm>
            <a:off x="245739" y="245588"/>
            <a:ext cx="228825" cy="228825"/>
            <a:chOff x="3023950" y="3689950"/>
            <a:chExt cx="316100" cy="316100"/>
          </a:xfrm>
        </p:grpSpPr>
        <p:sp>
          <p:nvSpPr>
            <p:cNvPr id="5644" name="Google Shape;5644;p24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5" name="Google Shape;5645;p24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6" name="Google Shape;5646;p24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7" name="Google Shape;5647;p244"/>
          <p:cNvGrpSpPr/>
          <p:nvPr/>
        </p:nvGrpSpPr>
        <p:grpSpPr>
          <a:xfrm>
            <a:off x="245752" y="4669065"/>
            <a:ext cx="228825" cy="228856"/>
            <a:chOff x="3023950" y="3689950"/>
            <a:chExt cx="316100" cy="316100"/>
          </a:xfrm>
        </p:grpSpPr>
        <p:sp>
          <p:nvSpPr>
            <p:cNvPr id="5648" name="Google Shape;5648;p24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24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24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51" name="Google Shape;5651;p244"/>
          <p:cNvGrpSpPr/>
          <p:nvPr/>
        </p:nvGrpSpPr>
        <p:grpSpPr>
          <a:xfrm>
            <a:off x="8669664" y="2457338"/>
            <a:ext cx="228825" cy="228825"/>
            <a:chOff x="3023950" y="3689950"/>
            <a:chExt cx="316100" cy="316100"/>
          </a:xfrm>
        </p:grpSpPr>
        <p:sp>
          <p:nvSpPr>
            <p:cNvPr id="5652" name="Google Shape;5652;p24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24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4" name="Google Shape;5654;p24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0_1_1_1">
    <p:spTree>
      <p:nvGrpSpPr>
        <p:cNvPr id="5655" name="Shape 5655"/>
        <p:cNvGrpSpPr/>
        <p:nvPr/>
      </p:nvGrpSpPr>
      <p:grpSpPr>
        <a:xfrm>
          <a:off x="0" y="0"/>
          <a:ext cx="0" cy="0"/>
          <a:chOff x="0" y="0"/>
          <a:chExt cx="0" cy="0"/>
        </a:xfrm>
      </p:grpSpPr>
      <p:sp>
        <p:nvSpPr>
          <p:cNvPr id="5656" name="Google Shape;5656;p245"/>
          <p:cNvSpPr txBox="1"/>
          <p:nvPr>
            <p:ph type="title"/>
          </p:nvPr>
        </p:nvSpPr>
        <p:spPr>
          <a:xfrm>
            <a:off x="937525" y="1695450"/>
            <a:ext cx="3429000" cy="63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5657" name="Google Shape;5657;p245"/>
          <p:cNvSpPr txBox="1"/>
          <p:nvPr>
            <p:ph idx="1" type="subTitle"/>
          </p:nvPr>
        </p:nvSpPr>
        <p:spPr>
          <a:xfrm>
            <a:off x="720000" y="2535750"/>
            <a:ext cx="3678600" cy="93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5658" name="Google Shape;5658;p245"/>
          <p:cNvGrpSpPr/>
          <p:nvPr/>
        </p:nvGrpSpPr>
        <p:grpSpPr>
          <a:xfrm>
            <a:off x="4672726" y="1652797"/>
            <a:ext cx="4108323" cy="3132999"/>
            <a:chOff x="5614975" y="2571738"/>
            <a:chExt cx="2725075" cy="2078413"/>
          </a:xfrm>
        </p:grpSpPr>
        <p:grpSp>
          <p:nvGrpSpPr>
            <p:cNvPr id="5659" name="Google Shape;5659;p245"/>
            <p:cNvGrpSpPr/>
            <p:nvPr/>
          </p:nvGrpSpPr>
          <p:grpSpPr>
            <a:xfrm>
              <a:off x="8301900" y="2571738"/>
              <a:ext cx="38150" cy="1997125"/>
              <a:chOff x="8301900" y="2571738"/>
              <a:chExt cx="38150" cy="1997125"/>
            </a:xfrm>
          </p:grpSpPr>
          <p:sp>
            <p:nvSpPr>
              <p:cNvPr id="5660" name="Google Shape;5660;p245"/>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245"/>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2" name="Google Shape;5662;p245"/>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3" name="Google Shape;5663;p245"/>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4" name="Google Shape;5664;p245"/>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245"/>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245"/>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7" name="Google Shape;5667;p245"/>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8" name="Google Shape;5668;p245"/>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9" name="Google Shape;5669;p245"/>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245"/>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245"/>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2" name="Google Shape;5672;p245"/>
            <p:cNvGrpSpPr/>
            <p:nvPr/>
          </p:nvGrpSpPr>
          <p:grpSpPr>
            <a:xfrm>
              <a:off x="5614975" y="4609225"/>
              <a:ext cx="2597125" cy="40925"/>
              <a:chOff x="5614975" y="4609225"/>
              <a:chExt cx="2597125" cy="40925"/>
            </a:xfrm>
          </p:grpSpPr>
          <p:sp>
            <p:nvSpPr>
              <p:cNvPr id="5673" name="Google Shape;5673;p245"/>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245"/>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245"/>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245"/>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245"/>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245"/>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245"/>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245"/>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245"/>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245"/>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245"/>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245"/>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685" name="Google Shape;5685;p245"/>
          <p:cNvGrpSpPr/>
          <p:nvPr/>
        </p:nvGrpSpPr>
        <p:grpSpPr>
          <a:xfrm>
            <a:off x="245739" y="245588"/>
            <a:ext cx="228825" cy="228825"/>
            <a:chOff x="3023950" y="3689950"/>
            <a:chExt cx="316100" cy="316100"/>
          </a:xfrm>
        </p:grpSpPr>
        <p:sp>
          <p:nvSpPr>
            <p:cNvPr id="5686" name="Google Shape;5686;p24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7" name="Google Shape;5687;p24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8" name="Google Shape;5688;p24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9" name="Google Shape;5689;p245"/>
          <p:cNvGrpSpPr/>
          <p:nvPr/>
        </p:nvGrpSpPr>
        <p:grpSpPr>
          <a:xfrm>
            <a:off x="245752" y="4669065"/>
            <a:ext cx="228825" cy="228856"/>
            <a:chOff x="3023950" y="3689950"/>
            <a:chExt cx="316100" cy="316100"/>
          </a:xfrm>
        </p:grpSpPr>
        <p:sp>
          <p:nvSpPr>
            <p:cNvPr id="5690" name="Google Shape;5690;p24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1" name="Google Shape;5691;p24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2" name="Google Shape;5692;p24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05" name="Shape 305"/>
        <p:cNvGrpSpPr/>
        <p:nvPr/>
      </p:nvGrpSpPr>
      <p:grpSpPr>
        <a:xfrm>
          <a:off x="0" y="0"/>
          <a:ext cx="0" cy="0"/>
          <a:chOff x="0" y="0"/>
          <a:chExt cx="0" cy="0"/>
        </a:xfrm>
      </p:grpSpPr>
      <p:sp>
        <p:nvSpPr>
          <p:cNvPr id="306" name="Google Shape;306;p26"/>
          <p:cNvSpPr txBox="1"/>
          <p:nvPr>
            <p:ph type="title"/>
          </p:nvPr>
        </p:nvSpPr>
        <p:spPr>
          <a:xfrm>
            <a:off x="720000" y="540000"/>
            <a:ext cx="38520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7" name="Google Shape;307;p26"/>
          <p:cNvSpPr txBox="1"/>
          <p:nvPr>
            <p:ph idx="1" type="subTitle"/>
          </p:nvPr>
        </p:nvSpPr>
        <p:spPr>
          <a:xfrm>
            <a:off x="685800" y="1919800"/>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8" name="Google Shape;308;p26"/>
          <p:cNvSpPr txBox="1"/>
          <p:nvPr>
            <p:ph hasCustomPrompt="1" idx="2" type="title"/>
          </p:nvPr>
        </p:nvSpPr>
        <p:spPr>
          <a:xfrm>
            <a:off x="4567250" y="1359863"/>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309" name="Google Shape;309;p26"/>
          <p:cNvSpPr txBox="1"/>
          <p:nvPr>
            <p:ph idx="3" type="subTitle"/>
          </p:nvPr>
        </p:nvSpPr>
        <p:spPr>
          <a:xfrm>
            <a:off x="2182500" y="152171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0" name="Google Shape;310;p26"/>
          <p:cNvSpPr txBox="1"/>
          <p:nvPr>
            <p:ph idx="4" type="subTitle"/>
          </p:nvPr>
        </p:nvSpPr>
        <p:spPr>
          <a:xfrm>
            <a:off x="685800" y="2642188"/>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1" name="Google Shape;311;p26"/>
          <p:cNvSpPr txBox="1"/>
          <p:nvPr>
            <p:ph hasCustomPrompt="1" idx="5" type="title"/>
          </p:nvPr>
        </p:nvSpPr>
        <p:spPr>
          <a:xfrm>
            <a:off x="4567250" y="2089600"/>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312" name="Google Shape;312;p26"/>
          <p:cNvSpPr txBox="1"/>
          <p:nvPr>
            <p:ph idx="6" type="subTitle"/>
          </p:nvPr>
        </p:nvSpPr>
        <p:spPr>
          <a:xfrm>
            <a:off x="2182500" y="225826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3" name="Google Shape;313;p26"/>
          <p:cNvSpPr txBox="1"/>
          <p:nvPr>
            <p:ph idx="7" type="subTitle"/>
          </p:nvPr>
        </p:nvSpPr>
        <p:spPr>
          <a:xfrm>
            <a:off x="685800" y="3385563"/>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4" name="Google Shape;314;p26"/>
          <p:cNvSpPr txBox="1"/>
          <p:nvPr>
            <p:ph hasCustomPrompt="1" idx="8" type="title"/>
          </p:nvPr>
        </p:nvSpPr>
        <p:spPr>
          <a:xfrm>
            <a:off x="4567250" y="2832963"/>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315" name="Google Shape;315;p26"/>
          <p:cNvSpPr txBox="1"/>
          <p:nvPr>
            <p:ph idx="9" type="subTitle"/>
          </p:nvPr>
        </p:nvSpPr>
        <p:spPr>
          <a:xfrm>
            <a:off x="2182500" y="299481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6" name="Google Shape;316;p26"/>
          <p:cNvSpPr txBox="1"/>
          <p:nvPr>
            <p:ph idx="13" type="subTitle"/>
          </p:nvPr>
        </p:nvSpPr>
        <p:spPr>
          <a:xfrm>
            <a:off x="685800" y="4128938"/>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7" name="Google Shape;317;p26"/>
          <p:cNvSpPr txBox="1"/>
          <p:nvPr>
            <p:ph hasCustomPrompt="1" idx="14" type="title"/>
          </p:nvPr>
        </p:nvSpPr>
        <p:spPr>
          <a:xfrm>
            <a:off x="4567250" y="3576338"/>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318" name="Google Shape;318;p26"/>
          <p:cNvSpPr txBox="1"/>
          <p:nvPr>
            <p:ph idx="15" type="subTitle"/>
          </p:nvPr>
        </p:nvSpPr>
        <p:spPr>
          <a:xfrm>
            <a:off x="2182500" y="3738188"/>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19" name="Google Shape;319;p26"/>
          <p:cNvGrpSpPr/>
          <p:nvPr/>
        </p:nvGrpSpPr>
        <p:grpSpPr>
          <a:xfrm>
            <a:off x="8669664" y="245588"/>
            <a:ext cx="228825" cy="228825"/>
            <a:chOff x="3023950" y="3689950"/>
            <a:chExt cx="316100" cy="316100"/>
          </a:xfrm>
        </p:grpSpPr>
        <p:sp>
          <p:nvSpPr>
            <p:cNvPr id="320" name="Google Shape;320;p2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 name="Google Shape;323;p26"/>
          <p:cNvGrpSpPr/>
          <p:nvPr/>
        </p:nvGrpSpPr>
        <p:grpSpPr>
          <a:xfrm>
            <a:off x="8669427" y="4669065"/>
            <a:ext cx="228825" cy="228856"/>
            <a:chOff x="3023950" y="3689950"/>
            <a:chExt cx="316100" cy="316100"/>
          </a:xfrm>
        </p:grpSpPr>
        <p:sp>
          <p:nvSpPr>
            <p:cNvPr id="324" name="Google Shape;324;p2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 name="Google Shape;327;p26"/>
          <p:cNvGrpSpPr/>
          <p:nvPr/>
        </p:nvGrpSpPr>
        <p:grpSpPr>
          <a:xfrm>
            <a:off x="245739" y="245588"/>
            <a:ext cx="228825" cy="228825"/>
            <a:chOff x="3023950" y="3689950"/>
            <a:chExt cx="316100" cy="316100"/>
          </a:xfrm>
        </p:grpSpPr>
        <p:sp>
          <p:nvSpPr>
            <p:cNvPr id="328" name="Google Shape;328;p2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26"/>
          <p:cNvGrpSpPr/>
          <p:nvPr/>
        </p:nvGrpSpPr>
        <p:grpSpPr>
          <a:xfrm>
            <a:off x="245752" y="4669065"/>
            <a:ext cx="228825" cy="228856"/>
            <a:chOff x="3023950" y="3689950"/>
            <a:chExt cx="316100" cy="316100"/>
          </a:xfrm>
        </p:grpSpPr>
        <p:sp>
          <p:nvSpPr>
            <p:cNvPr id="332" name="Google Shape;332;p2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5" name="Google Shape;335;p26"/>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0_1_1_1_1">
    <p:spTree>
      <p:nvGrpSpPr>
        <p:cNvPr id="5693" name="Shape 5693"/>
        <p:cNvGrpSpPr/>
        <p:nvPr/>
      </p:nvGrpSpPr>
      <p:grpSpPr>
        <a:xfrm>
          <a:off x="0" y="0"/>
          <a:ext cx="0" cy="0"/>
          <a:chOff x="0" y="0"/>
          <a:chExt cx="0" cy="0"/>
        </a:xfrm>
      </p:grpSpPr>
      <p:sp>
        <p:nvSpPr>
          <p:cNvPr id="5694" name="Google Shape;5694;p246"/>
          <p:cNvSpPr txBox="1"/>
          <p:nvPr>
            <p:ph type="title"/>
          </p:nvPr>
        </p:nvSpPr>
        <p:spPr>
          <a:xfrm>
            <a:off x="4745400" y="1695450"/>
            <a:ext cx="3429000" cy="6351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5695" name="Google Shape;5695;p246"/>
          <p:cNvSpPr txBox="1"/>
          <p:nvPr>
            <p:ph idx="1" type="subTitle"/>
          </p:nvPr>
        </p:nvSpPr>
        <p:spPr>
          <a:xfrm>
            <a:off x="4745400" y="2538125"/>
            <a:ext cx="3678600" cy="93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5696" name="Google Shape;5696;p246"/>
          <p:cNvGrpSpPr/>
          <p:nvPr/>
        </p:nvGrpSpPr>
        <p:grpSpPr>
          <a:xfrm>
            <a:off x="8669664" y="245588"/>
            <a:ext cx="228825" cy="228825"/>
            <a:chOff x="3023950" y="3689950"/>
            <a:chExt cx="316100" cy="316100"/>
          </a:xfrm>
        </p:grpSpPr>
        <p:sp>
          <p:nvSpPr>
            <p:cNvPr id="5697" name="Google Shape;5697;p24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24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9" name="Google Shape;5699;p24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00" name="Google Shape;5700;p246"/>
          <p:cNvGrpSpPr/>
          <p:nvPr/>
        </p:nvGrpSpPr>
        <p:grpSpPr>
          <a:xfrm>
            <a:off x="8669427" y="4669065"/>
            <a:ext cx="228825" cy="228856"/>
            <a:chOff x="3023950" y="3689950"/>
            <a:chExt cx="316100" cy="316100"/>
          </a:xfrm>
        </p:grpSpPr>
        <p:sp>
          <p:nvSpPr>
            <p:cNvPr id="5701" name="Google Shape;5701;p24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2" name="Google Shape;5702;p24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3" name="Google Shape;5703;p24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04" name="Google Shape;5704;p246"/>
          <p:cNvGrpSpPr/>
          <p:nvPr/>
        </p:nvGrpSpPr>
        <p:grpSpPr>
          <a:xfrm>
            <a:off x="245739" y="245588"/>
            <a:ext cx="228825" cy="228825"/>
            <a:chOff x="3023950" y="3689950"/>
            <a:chExt cx="316100" cy="316100"/>
          </a:xfrm>
        </p:grpSpPr>
        <p:sp>
          <p:nvSpPr>
            <p:cNvPr id="5705" name="Google Shape;5705;p24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6" name="Google Shape;5706;p24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7" name="Google Shape;5707;p24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08" name="Google Shape;5708;p246"/>
          <p:cNvGrpSpPr/>
          <p:nvPr/>
        </p:nvGrpSpPr>
        <p:grpSpPr>
          <a:xfrm>
            <a:off x="245752" y="4669065"/>
            <a:ext cx="228825" cy="228856"/>
            <a:chOff x="3023950" y="3689950"/>
            <a:chExt cx="316100" cy="316100"/>
          </a:xfrm>
        </p:grpSpPr>
        <p:sp>
          <p:nvSpPr>
            <p:cNvPr id="5709" name="Google Shape;5709;p24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24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24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12" name="Google Shape;5712;p246"/>
          <p:cNvSpPr txBox="1"/>
          <p:nvPr/>
        </p:nvSpPr>
        <p:spPr>
          <a:xfrm>
            <a:off x="2499450" y="48877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15">
    <p:spTree>
      <p:nvGrpSpPr>
        <p:cNvPr id="5713" name="Shape 5713"/>
        <p:cNvGrpSpPr/>
        <p:nvPr/>
      </p:nvGrpSpPr>
      <p:grpSpPr>
        <a:xfrm>
          <a:off x="0" y="0"/>
          <a:ext cx="0" cy="0"/>
          <a:chOff x="0" y="0"/>
          <a:chExt cx="0" cy="0"/>
        </a:xfrm>
      </p:grpSpPr>
      <p:sp>
        <p:nvSpPr>
          <p:cNvPr id="5714" name="Google Shape;5714;p247"/>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715" name="Google Shape;5715;p247"/>
          <p:cNvSpPr txBox="1"/>
          <p:nvPr>
            <p:ph idx="1" type="body"/>
          </p:nvPr>
        </p:nvSpPr>
        <p:spPr>
          <a:xfrm>
            <a:off x="720000" y="1152475"/>
            <a:ext cx="4679100" cy="1723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716" name="Google Shape;5716;p247"/>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7">
    <p:spTree>
      <p:nvGrpSpPr>
        <p:cNvPr id="5717" name="Shape 5717"/>
        <p:cNvGrpSpPr/>
        <p:nvPr/>
      </p:nvGrpSpPr>
      <p:grpSpPr>
        <a:xfrm>
          <a:off x="0" y="0"/>
          <a:ext cx="0" cy="0"/>
          <a:chOff x="0" y="0"/>
          <a:chExt cx="0" cy="0"/>
        </a:xfrm>
      </p:grpSpPr>
      <p:sp>
        <p:nvSpPr>
          <p:cNvPr id="5718" name="Google Shape;5718;p248"/>
          <p:cNvSpPr txBox="1"/>
          <p:nvPr>
            <p:ph type="title"/>
          </p:nvPr>
        </p:nvSpPr>
        <p:spPr>
          <a:xfrm>
            <a:off x="720000" y="540000"/>
            <a:ext cx="38664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719" name="Google Shape;5719;p248"/>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5720" name="Google Shape;5720;p248"/>
          <p:cNvSpPr txBox="1"/>
          <p:nvPr>
            <p:ph idx="1" type="subTitle"/>
          </p:nvPr>
        </p:nvSpPr>
        <p:spPr>
          <a:xfrm>
            <a:off x="725625" y="1435975"/>
            <a:ext cx="3851100" cy="276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7_1">
    <p:spTree>
      <p:nvGrpSpPr>
        <p:cNvPr id="5721" name="Shape 5721"/>
        <p:cNvGrpSpPr/>
        <p:nvPr/>
      </p:nvGrpSpPr>
      <p:grpSpPr>
        <a:xfrm>
          <a:off x="0" y="0"/>
          <a:ext cx="0" cy="0"/>
          <a:chOff x="0" y="0"/>
          <a:chExt cx="0" cy="0"/>
        </a:xfrm>
      </p:grpSpPr>
      <p:sp>
        <p:nvSpPr>
          <p:cNvPr id="5722" name="Google Shape;5722;p249"/>
          <p:cNvSpPr txBox="1"/>
          <p:nvPr>
            <p:ph type="title"/>
          </p:nvPr>
        </p:nvSpPr>
        <p:spPr>
          <a:xfrm>
            <a:off x="3590925" y="1378448"/>
            <a:ext cx="4833000" cy="67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723" name="Google Shape;5723;p249"/>
          <p:cNvSpPr txBox="1"/>
          <p:nvPr>
            <p:ph idx="1" type="subTitle"/>
          </p:nvPr>
        </p:nvSpPr>
        <p:spPr>
          <a:xfrm>
            <a:off x="3591003" y="2051348"/>
            <a:ext cx="4833000" cy="1741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5724" name="Google Shape;5724;p249"/>
          <p:cNvGrpSpPr/>
          <p:nvPr/>
        </p:nvGrpSpPr>
        <p:grpSpPr>
          <a:xfrm>
            <a:off x="8669664" y="245588"/>
            <a:ext cx="228825" cy="228825"/>
            <a:chOff x="3023950" y="3689950"/>
            <a:chExt cx="316100" cy="316100"/>
          </a:xfrm>
        </p:grpSpPr>
        <p:sp>
          <p:nvSpPr>
            <p:cNvPr id="5725" name="Google Shape;5725;p24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6" name="Google Shape;5726;p24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7" name="Google Shape;5727;p24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8" name="Google Shape;5728;p249"/>
          <p:cNvGrpSpPr/>
          <p:nvPr/>
        </p:nvGrpSpPr>
        <p:grpSpPr>
          <a:xfrm>
            <a:off x="8669427" y="4669065"/>
            <a:ext cx="228825" cy="228856"/>
            <a:chOff x="3023950" y="3689950"/>
            <a:chExt cx="316100" cy="316100"/>
          </a:xfrm>
        </p:grpSpPr>
        <p:sp>
          <p:nvSpPr>
            <p:cNvPr id="5729" name="Google Shape;5729;p24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0" name="Google Shape;5730;p24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1" name="Google Shape;5731;p24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2" name="Google Shape;5732;p249"/>
          <p:cNvGrpSpPr/>
          <p:nvPr/>
        </p:nvGrpSpPr>
        <p:grpSpPr>
          <a:xfrm>
            <a:off x="245739" y="245588"/>
            <a:ext cx="228825" cy="228825"/>
            <a:chOff x="3023950" y="3689950"/>
            <a:chExt cx="316100" cy="316100"/>
          </a:xfrm>
        </p:grpSpPr>
        <p:sp>
          <p:nvSpPr>
            <p:cNvPr id="5733" name="Google Shape;5733;p24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4" name="Google Shape;5734;p24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5" name="Google Shape;5735;p24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7_1_1">
    <p:spTree>
      <p:nvGrpSpPr>
        <p:cNvPr id="5736" name="Shape 5736"/>
        <p:cNvGrpSpPr/>
        <p:nvPr/>
      </p:nvGrpSpPr>
      <p:grpSpPr>
        <a:xfrm>
          <a:off x="0" y="0"/>
          <a:ext cx="0" cy="0"/>
          <a:chOff x="0" y="0"/>
          <a:chExt cx="0" cy="0"/>
        </a:xfrm>
      </p:grpSpPr>
      <p:grpSp>
        <p:nvGrpSpPr>
          <p:cNvPr id="5737" name="Google Shape;5737;p250"/>
          <p:cNvGrpSpPr/>
          <p:nvPr/>
        </p:nvGrpSpPr>
        <p:grpSpPr>
          <a:xfrm>
            <a:off x="8669664" y="245588"/>
            <a:ext cx="228825" cy="228825"/>
            <a:chOff x="3023950" y="3689950"/>
            <a:chExt cx="316100" cy="316100"/>
          </a:xfrm>
        </p:grpSpPr>
        <p:sp>
          <p:nvSpPr>
            <p:cNvPr id="5738" name="Google Shape;5738;p25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9" name="Google Shape;5739;p25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0" name="Google Shape;5740;p25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1" name="Google Shape;5741;p250"/>
          <p:cNvGrpSpPr/>
          <p:nvPr/>
        </p:nvGrpSpPr>
        <p:grpSpPr>
          <a:xfrm>
            <a:off x="8669427" y="4669065"/>
            <a:ext cx="228825" cy="228856"/>
            <a:chOff x="3023950" y="3689950"/>
            <a:chExt cx="316100" cy="316100"/>
          </a:xfrm>
        </p:grpSpPr>
        <p:sp>
          <p:nvSpPr>
            <p:cNvPr id="5742" name="Google Shape;5742;p25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3" name="Google Shape;5743;p25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4" name="Google Shape;5744;p25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5" name="Google Shape;5745;p250"/>
          <p:cNvGrpSpPr/>
          <p:nvPr/>
        </p:nvGrpSpPr>
        <p:grpSpPr>
          <a:xfrm>
            <a:off x="245739" y="245588"/>
            <a:ext cx="228825" cy="228825"/>
            <a:chOff x="3023950" y="3689950"/>
            <a:chExt cx="316100" cy="316100"/>
          </a:xfrm>
        </p:grpSpPr>
        <p:sp>
          <p:nvSpPr>
            <p:cNvPr id="5746" name="Google Shape;5746;p25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7" name="Google Shape;5747;p25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8" name="Google Shape;5748;p25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49" name="Google Shape;5749;p250"/>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5750" name="Google Shape;5750;p250"/>
          <p:cNvSpPr txBox="1"/>
          <p:nvPr>
            <p:ph idx="2" type="title"/>
          </p:nvPr>
        </p:nvSpPr>
        <p:spPr>
          <a:xfrm>
            <a:off x="720000" y="1445400"/>
            <a:ext cx="7704000" cy="397500"/>
          </a:xfrm>
          <a:prstGeom prst="rect">
            <a:avLst/>
          </a:prstGeom>
        </p:spPr>
        <p:txBody>
          <a:bodyPr anchorCtr="0" anchor="ctr" bIns="0" lIns="0" spcFirstLastPara="1" rIns="0" wrap="square" tIns="182875">
            <a:noAutofit/>
          </a:bodyPr>
          <a:lstStyle>
            <a:lvl1pPr lvl="0" rtl="0" algn="ctr">
              <a:spcBef>
                <a:spcPts val="0"/>
              </a:spcBef>
              <a:spcAft>
                <a:spcPts val="0"/>
              </a:spcAft>
              <a:buSzPts val="25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0">
    <p:spTree>
      <p:nvGrpSpPr>
        <p:cNvPr id="5751" name="Shape 5751"/>
        <p:cNvGrpSpPr/>
        <p:nvPr/>
      </p:nvGrpSpPr>
      <p:grpSpPr>
        <a:xfrm>
          <a:off x="0" y="0"/>
          <a:ext cx="0" cy="0"/>
          <a:chOff x="0" y="0"/>
          <a:chExt cx="0" cy="0"/>
        </a:xfrm>
      </p:grpSpPr>
      <p:sp>
        <p:nvSpPr>
          <p:cNvPr id="5752" name="Google Shape;5752;p251"/>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753" name="Google Shape;5753;p251"/>
          <p:cNvSpPr txBox="1"/>
          <p:nvPr>
            <p:ph idx="1" type="body"/>
          </p:nvPr>
        </p:nvSpPr>
        <p:spPr>
          <a:xfrm>
            <a:off x="720000" y="1750925"/>
            <a:ext cx="3852000" cy="2474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1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grpSp>
        <p:nvGrpSpPr>
          <p:cNvPr id="5754" name="Google Shape;5754;p251"/>
          <p:cNvGrpSpPr/>
          <p:nvPr/>
        </p:nvGrpSpPr>
        <p:grpSpPr>
          <a:xfrm>
            <a:off x="8669664" y="245588"/>
            <a:ext cx="228825" cy="228825"/>
            <a:chOff x="3023950" y="3689950"/>
            <a:chExt cx="316100" cy="316100"/>
          </a:xfrm>
        </p:grpSpPr>
        <p:sp>
          <p:nvSpPr>
            <p:cNvPr id="5755" name="Google Shape;5755;p25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6" name="Google Shape;5756;p25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7" name="Google Shape;5757;p25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58" name="Google Shape;5758;p251"/>
          <p:cNvGrpSpPr/>
          <p:nvPr/>
        </p:nvGrpSpPr>
        <p:grpSpPr>
          <a:xfrm>
            <a:off x="8669427" y="4669065"/>
            <a:ext cx="228825" cy="228856"/>
            <a:chOff x="3023950" y="3689950"/>
            <a:chExt cx="316100" cy="316100"/>
          </a:xfrm>
        </p:grpSpPr>
        <p:sp>
          <p:nvSpPr>
            <p:cNvPr id="5759" name="Google Shape;5759;p25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0" name="Google Shape;5760;p25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1" name="Google Shape;5761;p25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2" name="Google Shape;5762;p251"/>
          <p:cNvGrpSpPr/>
          <p:nvPr/>
        </p:nvGrpSpPr>
        <p:grpSpPr>
          <a:xfrm>
            <a:off x="245739" y="245588"/>
            <a:ext cx="228825" cy="228825"/>
            <a:chOff x="3023950" y="3689950"/>
            <a:chExt cx="316100" cy="316100"/>
          </a:xfrm>
        </p:grpSpPr>
        <p:sp>
          <p:nvSpPr>
            <p:cNvPr id="5763" name="Google Shape;5763;p25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4" name="Google Shape;5764;p25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5" name="Google Shape;5765;p25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66" name="Google Shape;5766;p251"/>
          <p:cNvSpPr txBox="1"/>
          <p:nvPr>
            <p:ph idx="2" type="body"/>
          </p:nvPr>
        </p:nvSpPr>
        <p:spPr>
          <a:xfrm>
            <a:off x="4572000" y="1751085"/>
            <a:ext cx="3852000" cy="2474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1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
    <p:spTree>
      <p:nvGrpSpPr>
        <p:cNvPr id="5767" name="Shape 5767"/>
        <p:cNvGrpSpPr/>
        <p:nvPr/>
      </p:nvGrpSpPr>
      <p:grpSpPr>
        <a:xfrm>
          <a:off x="0" y="0"/>
          <a:ext cx="0" cy="0"/>
          <a:chOff x="0" y="0"/>
          <a:chExt cx="0" cy="0"/>
        </a:xfrm>
      </p:grpSpPr>
      <p:grpSp>
        <p:nvGrpSpPr>
          <p:cNvPr id="5768" name="Google Shape;5768;p252"/>
          <p:cNvGrpSpPr/>
          <p:nvPr/>
        </p:nvGrpSpPr>
        <p:grpSpPr>
          <a:xfrm>
            <a:off x="4672726" y="1652797"/>
            <a:ext cx="4108323" cy="3132999"/>
            <a:chOff x="5614975" y="2571738"/>
            <a:chExt cx="2725075" cy="2078413"/>
          </a:xfrm>
        </p:grpSpPr>
        <p:grpSp>
          <p:nvGrpSpPr>
            <p:cNvPr id="5769" name="Google Shape;5769;p252"/>
            <p:cNvGrpSpPr/>
            <p:nvPr/>
          </p:nvGrpSpPr>
          <p:grpSpPr>
            <a:xfrm>
              <a:off x="8301900" y="2571738"/>
              <a:ext cx="38150" cy="1997125"/>
              <a:chOff x="8301900" y="2571738"/>
              <a:chExt cx="38150" cy="1997125"/>
            </a:xfrm>
          </p:grpSpPr>
          <p:sp>
            <p:nvSpPr>
              <p:cNvPr id="5770" name="Google Shape;5770;p252"/>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252"/>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2" name="Google Shape;5772;p252"/>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3" name="Google Shape;5773;p252"/>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4" name="Google Shape;5774;p252"/>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5" name="Google Shape;5775;p252"/>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6" name="Google Shape;5776;p252"/>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7" name="Google Shape;5777;p252"/>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8" name="Google Shape;5778;p252"/>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9" name="Google Shape;5779;p252"/>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0" name="Google Shape;5780;p252"/>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1" name="Google Shape;5781;p252"/>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2" name="Google Shape;5782;p252"/>
            <p:cNvGrpSpPr/>
            <p:nvPr/>
          </p:nvGrpSpPr>
          <p:grpSpPr>
            <a:xfrm>
              <a:off x="5614975" y="4609225"/>
              <a:ext cx="2597125" cy="40925"/>
              <a:chOff x="5614975" y="4609225"/>
              <a:chExt cx="2597125" cy="40925"/>
            </a:xfrm>
          </p:grpSpPr>
          <p:sp>
            <p:nvSpPr>
              <p:cNvPr id="5783" name="Google Shape;5783;p252"/>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4" name="Google Shape;5784;p252"/>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5" name="Google Shape;5785;p252"/>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6" name="Google Shape;5786;p252"/>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7" name="Google Shape;5787;p252"/>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8" name="Google Shape;5788;p252"/>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9" name="Google Shape;5789;p252"/>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0" name="Google Shape;5790;p252"/>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1" name="Google Shape;5791;p252"/>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2" name="Google Shape;5792;p252"/>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3" name="Google Shape;5793;p252"/>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4" name="Google Shape;5794;p252"/>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795" name="Google Shape;5795;p25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5796" name="Google Shape;5796;p252"/>
          <p:cNvSpPr txBox="1"/>
          <p:nvPr>
            <p:ph idx="2" type="title"/>
          </p:nvPr>
        </p:nvSpPr>
        <p:spPr>
          <a:xfrm>
            <a:off x="778650" y="2421024"/>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5797" name="Google Shape;5797;p252"/>
          <p:cNvSpPr txBox="1"/>
          <p:nvPr>
            <p:ph idx="3" type="title"/>
          </p:nvPr>
        </p:nvSpPr>
        <p:spPr>
          <a:xfrm>
            <a:off x="27117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5798" name="Google Shape;5798;p252"/>
          <p:cNvSpPr txBox="1"/>
          <p:nvPr>
            <p:ph idx="4" type="title"/>
          </p:nvPr>
        </p:nvSpPr>
        <p:spPr>
          <a:xfrm>
            <a:off x="46448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5799" name="Google Shape;5799;p252"/>
          <p:cNvSpPr txBox="1"/>
          <p:nvPr>
            <p:ph idx="5" type="title"/>
          </p:nvPr>
        </p:nvSpPr>
        <p:spPr>
          <a:xfrm>
            <a:off x="65779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5800" name="Google Shape;5800;p252"/>
          <p:cNvSpPr txBox="1"/>
          <p:nvPr>
            <p:ph idx="1" type="subTitle"/>
          </p:nvPr>
        </p:nvSpPr>
        <p:spPr>
          <a:xfrm>
            <a:off x="7786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01" name="Google Shape;5801;p252"/>
          <p:cNvSpPr txBox="1"/>
          <p:nvPr>
            <p:ph idx="6" type="subTitle"/>
          </p:nvPr>
        </p:nvSpPr>
        <p:spPr>
          <a:xfrm>
            <a:off x="27117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02" name="Google Shape;5802;p252"/>
          <p:cNvSpPr txBox="1"/>
          <p:nvPr>
            <p:ph idx="7" type="subTitle"/>
          </p:nvPr>
        </p:nvSpPr>
        <p:spPr>
          <a:xfrm>
            <a:off x="46448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03" name="Google Shape;5803;p252"/>
          <p:cNvSpPr txBox="1"/>
          <p:nvPr>
            <p:ph idx="8" type="subTitle"/>
          </p:nvPr>
        </p:nvSpPr>
        <p:spPr>
          <a:xfrm>
            <a:off x="65779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5804" name="Google Shape;5804;p252"/>
          <p:cNvGrpSpPr/>
          <p:nvPr/>
        </p:nvGrpSpPr>
        <p:grpSpPr>
          <a:xfrm>
            <a:off x="8669664" y="245588"/>
            <a:ext cx="228825" cy="228825"/>
            <a:chOff x="3023950" y="3689950"/>
            <a:chExt cx="316100" cy="316100"/>
          </a:xfrm>
        </p:grpSpPr>
        <p:sp>
          <p:nvSpPr>
            <p:cNvPr id="5805" name="Google Shape;5805;p25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6" name="Google Shape;5806;p25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7" name="Google Shape;5807;p25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8" name="Google Shape;5808;p252"/>
          <p:cNvGrpSpPr/>
          <p:nvPr/>
        </p:nvGrpSpPr>
        <p:grpSpPr>
          <a:xfrm>
            <a:off x="245739" y="245588"/>
            <a:ext cx="228825" cy="228825"/>
            <a:chOff x="3023950" y="3689950"/>
            <a:chExt cx="316100" cy="316100"/>
          </a:xfrm>
        </p:grpSpPr>
        <p:sp>
          <p:nvSpPr>
            <p:cNvPr id="5809" name="Google Shape;5809;p25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0" name="Google Shape;5810;p25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1" name="Google Shape;5811;p25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2" name="Google Shape;5812;p252"/>
          <p:cNvGrpSpPr/>
          <p:nvPr/>
        </p:nvGrpSpPr>
        <p:grpSpPr>
          <a:xfrm>
            <a:off x="245752" y="4669065"/>
            <a:ext cx="228825" cy="228856"/>
            <a:chOff x="3023950" y="3689950"/>
            <a:chExt cx="316100" cy="316100"/>
          </a:xfrm>
        </p:grpSpPr>
        <p:sp>
          <p:nvSpPr>
            <p:cNvPr id="5813" name="Google Shape;5813;p25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4" name="Google Shape;5814;p25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5" name="Google Shape;5815;p25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3_1">
    <p:spTree>
      <p:nvGrpSpPr>
        <p:cNvPr id="5816" name="Shape 5816"/>
        <p:cNvGrpSpPr/>
        <p:nvPr/>
      </p:nvGrpSpPr>
      <p:grpSpPr>
        <a:xfrm>
          <a:off x="0" y="0"/>
          <a:ext cx="0" cy="0"/>
          <a:chOff x="0" y="0"/>
          <a:chExt cx="0" cy="0"/>
        </a:xfrm>
      </p:grpSpPr>
      <p:sp>
        <p:nvSpPr>
          <p:cNvPr id="5817" name="Google Shape;5817;p25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5818" name="Google Shape;5818;p253"/>
          <p:cNvSpPr txBox="1"/>
          <p:nvPr>
            <p:ph idx="2" type="title"/>
          </p:nvPr>
        </p:nvSpPr>
        <p:spPr>
          <a:xfrm>
            <a:off x="867749" y="2192424"/>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5819" name="Google Shape;5819;p253"/>
          <p:cNvSpPr txBox="1"/>
          <p:nvPr>
            <p:ph idx="3" type="title"/>
          </p:nvPr>
        </p:nvSpPr>
        <p:spPr>
          <a:xfrm>
            <a:off x="2777181" y="24972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5820" name="Google Shape;5820;p253"/>
          <p:cNvSpPr txBox="1"/>
          <p:nvPr>
            <p:ph idx="4" type="title"/>
          </p:nvPr>
        </p:nvSpPr>
        <p:spPr>
          <a:xfrm>
            <a:off x="4762081" y="28020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5821" name="Google Shape;5821;p253"/>
          <p:cNvSpPr txBox="1"/>
          <p:nvPr>
            <p:ph idx="5" type="title"/>
          </p:nvPr>
        </p:nvSpPr>
        <p:spPr>
          <a:xfrm>
            <a:off x="6718849" y="31068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5822" name="Google Shape;5822;p253"/>
          <p:cNvSpPr txBox="1"/>
          <p:nvPr>
            <p:ph idx="1" type="subTitle"/>
          </p:nvPr>
        </p:nvSpPr>
        <p:spPr>
          <a:xfrm>
            <a:off x="867749" y="27650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23" name="Google Shape;5823;p253"/>
          <p:cNvSpPr txBox="1"/>
          <p:nvPr>
            <p:ph idx="6" type="subTitle"/>
          </p:nvPr>
        </p:nvSpPr>
        <p:spPr>
          <a:xfrm>
            <a:off x="2777181" y="30697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24" name="Google Shape;5824;p253"/>
          <p:cNvSpPr txBox="1"/>
          <p:nvPr>
            <p:ph idx="7" type="subTitle"/>
          </p:nvPr>
        </p:nvSpPr>
        <p:spPr>
          <a:xfrm>
            <a:off x="4762081" y="33745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25" name="Google Shape;5825;p253"/>
          <p:cNvSpPr txBox="1"/>
          <p:nvPr>
            <p:ph idx="8" type="subTitle"/>
          </p:nvPr>
        </p:nvSpPr>
        <p:spPr>
          <a:xfrm>
            <a:off x="6718855" y="3679300"/>
            <a:ext cx="1787400" cy="7377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5826" name="Google Shape;5826;p253"/>
          <p:cNvGrpSpPr/>
          <p:nvPr/>
        </p:nvGrpSpPr>
        <p:grpSpPr>
          <a:xfrm>
            <a:off x="8669664" y="245588"/>
            <a:ext cx="228825" cy="228825"/>
            <a:chOff x="3023950" y="3689950"/>
            <a:chExt cx="316100" cy="316100"/>
          </a:xfrm>
        </p:grpSpPr>
        <p:sp>
          <p:nvSpPr>
            <p:cNvPr id="5827" name="Google Shape;5827;p25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25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9" name="Google Shape;5829;p25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0" name="Google Shape;5830;p253"/>
          <p:cNvGrpSpPr/>
          <p:nvPr/>
        </p:nvGrpSpPr>
        <p:grpSpPr>
          <a:xfrm>
            <a:off x="245739" y="245588"/>
            <a:ext cx="228825" cy="228825"/>
            <a:chOff x="3023950" y="3689950"/>
            <a:chExt cx="316100" cy="316100"/>
          </a:xfrm>
        </p:grpSpPr>
        <p:sp>
          <p:nvSpPr>
            <p:cNvPr id="5831" name="Google Shape;5831;p25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2" name="Google Shape;5832;p25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3" name="Google Shape;5833;p25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4" name="Google Shape;5834;p253"/>
          <p:cNvGrpSpPr/>
          <p:nvPr/>
        </p:nvGrpSpPr>
        <p:grpSpPr>
          <a:xfrm>
            <a:off x="245752" y="4669065"/>
            <a:ext cx="228825" cy="228856"/>
            <a:chOff x="3023950" y="3689950"/>
            <a:chExt cx="316100" cy="316100"/>
          </a:xfrm>
        </p:grpSpPr>
        <p:sp>
          <p:nvSpPr>
            <p:cNvPr id="5835" name="Google Shape;5835;p25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25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7" name="Google Shape;5837;p25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38" name="Google Shape;5838;p253"/>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nvGrpSpPr>
          <p:cNvPr id="5839" name="Google Shape;5839;p253"/>
          <p:cNvGrpSpPr/>
          <p:nvPr/>
        </p:nvGrpSpPr>
        <p:grpSpPr>
          <a:xfrm>
            <a:off x="8669427" y="4667865"/>
            <a:ext cx="228825" cy="228856"/>
            <a:chOff x="3023950" y="3689950"/>
            <a:chExt cx="316100" cy="316100"/>
          </a:xfrm>
        </p:grpSpPr>
        <p:sp>
          <p:nvSpPr>
            <p:cNvPr id="5840" name="Google Shape;5840;p25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25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2" name="Google Shape;5842;p25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3_1_1">
    <p:spTree>
      <p:nvGrpSpPr>
        <p:cNvPr id="5843" name="Shape 5843"/>
        <p:cNvGrpSpPr/>
        <p:nvPr/>
      </p:nvGrpSpPr>
      <p:grpSpPr>
        <a:xfrm>
          <a:off x="0" y="0"/>
          <a:ext cx="0" cy="0"/>
          <a:chOff x="0" y="0"/>
          <a:chExt cx="0" cy="0"/>
        </a:xfrm>
      </p:grpSpPr>
      <p:sp>
        <p:nvSpPr>
          <p:cNvPr id="5844" name="Google Shape;5844;p25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5845" name="Google Shape;5845;p254"/>
          <p:cNvGrpSpPr/>
          <p:nvPr/>
        </p:nvGrpSpPr>
        <p:grpSpPr>
          <a:xfrm>
            <a:off x="245739" y="245588"/>
            <a:ext cx="228825" cy="228825"/>
            <a:chOff x="3023950" y="3689950"/>
            <a:chExt cx="316100" cy="316100"/>
          </a:xfrm>
        </p:grpSpPr>
        <p:sp>
          <p:nvSpPr>
            <p:cNvPr id="5846" name="Google Shape;5846;p25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25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25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49" name="Google Shape;5849;p254"/>
          <p:cNvGrpSpPr/>
          <p:nvPr/>
        </p:nvGrpSpPr>
        <p:grpSpPr>
          <a:xfrm>
            <a:off x="245752" y="4669065"/>
            <a:ext cx="228825" cy="228856"/>
            <a:chOff x="3023950" y="3689950"/>
            <a:chExt cx="316100" cy="316100"/>
          </a:xfrm>
        </p:grpSpPr>
        <p:sp>
          <p:nvSpPr>
            <p:cNvPr id="5850" name="Google Shape;5850;p25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25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25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3" name="Google Shape;5853;p254"/>
          <p:cNvGrpSpPr/>
          <p:nvPr/>
        </p:nvGrpSpPr>
        <p:grpSpPr>
          <a:xfrm>
            <a:off x="4672726" y="1652797"/>
            <a:ext cx="4108323" cy="3132999"/>
            <a:chOff x="5614975" y="2571738"/>
            <a:chExt cx="2725075" cy="2078413"/>
          </a:xfrm>
        </p:grpSpPr>
        <p:grpSp>
          <p:nvGrpSpPr>
            <p:cNvPr id="5854" name="Google Shape;5854;p254"/>
            <p:cNvGrpSpPr/>
            <p:nvPr/>
          </p:nvGrpSpPr>
          <p:grpSpPr>
            <a:xfrm>
              <a:off x="8301900" y="2571738"/>
              <a:ext cx="38150" cy="1997125"/>
              <a:chOff x="8301900" y="2571738"/>
              <a:chExt cx="38150" cy="1997125"/>
            </a:xfrm>
          </p:grpSpPr>
          <p:sp>
            <p:nvSpPr>
              <p:cNvPr id="5855" name="Google Shape;5855;p254"/>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6" name="Google Shape;5856;p254"/>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7" name="Google Shape;5857;p254"/>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8" name="Google Shape;5858;p254"/>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9" name="Google Shape;5859;p254"/>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0" name="Google Shape;5860;p254"/>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1" name="Google Shape;5861;p254"/>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2" name="Google Shape;5862;p254"/>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3" name="Google Shape;5863;p254"/>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4" name="Google Shape;5864;p254"/>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5" name="Google Shape;5865;p254"/>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6" name="Google Shape;5866;p254"/>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67" name="Google Shape;5867;p254"/>
            <p:cNvGrpSpPr/>
            <p:nvPr/>
          </p:nvGrpSpPr>
          <p:grpSpPr>
            <a:xfrm>
              <a:off x="5614975" y="4609225"/>
              <a:ext cx="2597125" cy="40925"/>
              <a:chOff x="5614975" y="4609225"/>
              <a:chExt cx="2597125" cy="40925"/>
            </a:xfrm>
          </p:grpSpPr>
          <p:sp>
            <p:nvSpPr>
              <p:cNvPr id="5868" name="Google Shape;5868;p254"/>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9" name="Google Shape;5869;p254"/>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0" name="Google Shape;5870;p254"/>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1" name="Google Shape;5871;p254"/>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2" name="Google Shape;5872;p254"/>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3" name="Google Shape;5873;p254"/>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4" name="Google Shape;5874;p254"/>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5" name="Google Shape;5875;p254"/>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6" name="Google Shape;5876;p254"/>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7" name="Google Shape;5877;p254"/>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8" name="Google Shape;5878;p254"/>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9" name="Google Shape;5879;p254"/>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880" name="Google Shape;5880;p254"/>
          <p:cNvSpPr txBox="1"/>
          <p:nvPr>
            <p:ph idx="2" type="title"/>
          </p:nvPr>
        </p:nvSpPr>
        <p:spPr>
          <a:xfrm>
            <a:off x="1218368" y="1611844"/>
            <a:ext cx="21057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500"/>
            </a:lvl1pPr>
            <a:lvl2pPr lvl="1" rtl="0" algn="r">
              <a:spcBef>
                <a:spcPts val="0"/>
              </a:spcBef>
              <a:spcAft>
                <a:spcPts val="0"/>
              </a:spcAft>
              <a:buSzPts val="2500"/>
              <a:buFont typeface="Teko"/>
              <a:buNone/>
              <a:defRPr sz="2500">
                <a:latin typeface="Teko"/>
                <a:ea typeface="Teko"/>
                <a:cs typeface="Teko"/>
                <a:sym typeface="Teko"/>
              </a:defRPr>
            </a:lvl2pPr>
            <a:lvl3pPr lvl="2" rtl="0" algn="r">
              <a:spcBef>
                <a:spcPts val="0"/>
              </a:spcBef>
              <a:spcAft>
                <a:spcPts val="0"/>
              </a:spcAft>
              <a:buSzPts val="2500"/>
              <a:buFont typeface="Teko"/>
              <a:buNone/>
              <a:defRPr sz="2500">
                <a:latin typeface="Teko"/>
                <a:ea typeface="Teko"/>
                <a:cs typeface="Teko"/>
                <a:sym typeface="Teko"/>
              </a:defRPr>
            </a:lvl3pPr>
            <a:lvl4pPr lvl="3" rtl="0" algn="r">
              <a:spcBef>
                <a:spcPts val="0"/>
              </a:spcBef>
              <a:spcAft>
                <a:spcPts val="0"/>
              </a:spcAft>
              <a:buSzPts val="2500"/>
              <a:buFont typeface="Teko"/>
              <a:buNone/>
              <a:defRPr sz="2500">
                <a:latin typeface="Teko"/>
                <a:ea typeface="Teko"/>
                <a:cs typeface="Teko"/>
                <a:sym typeface="Teko"/>
              </a:defRPr>
            </a:lvl4pPr>
            <a:lvl5pPr lvl="4" rtl="0" algn="r">
              <a:spcBef>
                <a:spcPts val="0"/>
              </a:spcBef>
              <a:spcAft>
                <a:spcPts val="0"/>
              </a:spcAft>
              <a:buSzPts val="2500"/>
              <a:buFont typeface="Teko"/>
              <a:buNone/>
              <a:defRPr sz="2500">
                <a:latin typeface="Teko"/>
                <a:ea typeface="Teko"/>
                <a:cs typeface="Teko"/>
                <a:sym typeface="Teko"/>
              </a:defRPr>
            </a:lvl5pPr>
            <a:lvl6pPr lvl="5" rtl="0" algn="r">
              <a:spcBef>
                <a:spcPts val="0"/>
              </a:spcBef>
              <a:spcAft>
                <a:spcPts val="0"/>
              </a:spcAft>
              <a:buSzPts val="2500"/>
              <a:buFont typeface="Teko"/>
              <a:buNone/>
              <a:defRPr sz="2500">
                <a:latin typeface="Teko"/>
                <a:ea typeface="Teko"/>
                <a:cs typeface="Teko"/>
                <a:sym typeface="Teko"/>
              </a:defRPr>
            </a:lvl6pPr>
            <a:lvl7pPr lvl="6" rtl="0" algn="r">
              <a:spcBef>
                <a:spcPts val="0"/>
              </a:spcBef>
              <a:spcAft>
                <a:spcPts val="0"/>
              </a:spcAft>
              <a:buSzPts val="2500"/>
              <a:buFont typeface="Teko"/>
              <a:buNone/>
              <a:defRPr sz="2500">
                <a:latin typeface="Teko"/>
                <a:ea typeface="Teko"/>
                <a:cs typeface="Teko"/>
                <a:sym typeface="Teko"/>
              </a:defRPr>
            </a:lvl7pPr>
            <a:lvl8pPr lvl="7" rtl="0" algn="r">
              <a:spcBef>
                <a:spcPts val="0"/>
              </a:spcBef>
              <a:spcAft>
                <a:spcPts val="0"/>
              </a:spcAft>
              <a:buSzPts val="2500"/>
              <a:buFont typeface="Teko"/>
              <a:buNone/>
              <a:defRPr sz="2500">
                <a:latin typeface="Teko"/>
                <a:ea typeface="Teko"/>
                <a:cs typeface="Teko"/>
                <a:sym typeface="Teko"/>
              </a:defRPr>
            </a:lvl8pPr>
            <a:lvl9pPr lvl="8" rtl="0" algn="r">
              <a:spcBef>
                <a:spcPts val="0"/>
              </a:spcBef>
              <a:spcAft>
                <a:spcPts val="0"/>
              </a:spcAft>
              <a:buSzPts val="2500"/>
              <a:buFont typeface="Teko"/>
              <a:buNone/>
              <a:defRPr sz="2500">
                <a:latin typeface="Teko"/>
                <a:ea typeface="Teko"/>
                <a:cs typeface="Teko"/>
                <a:sym typeface="Teko"/>
              </a:defRPr>
            </a:lvl9pPr>
          </a:lstStyle>
          <a:p/>
        </p:txBody>
      </p:sp>
      <p:sp>
        <p:nvSpPr>
          <p:cNvPr id="5881" name="Google Shape;5881;p254"/>
          <p:cNvSpPr txBox="1"/>
          <p:nvPr>
            <p:ph idx="1" type="subTitle"/>
          </p:nvPr>
        </p:nvSpPr>
        <p:spPr>
          <a:xfrm>
            <a:off x="812466" y="2269375"/>
            <a:ext cx="25116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5882" name="Google Shape;5882;p254"/>
          <p:cNvSpPr txBox="1"/>
          <p:nvPr>
            <p:ph idx="3" type="title"/>
          </p:nvPr>
        </p:nvSpPr>
        <p:spPr>
          <a:xfrm>
            <a:off x="5804868" y="1611844"/>
            <a:ext cx="2105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500"/>
              <a:buFont typeface="Teko"/>
              <a:buNone/>
              <a:defRPr sz="2500">
                <a:latin typeface="Teko"/>
                <a:ea typeface="Teko"/>
                <a:cs typeface="Teko"/>
                <a:sym typeface="Teko"/>
              </a:defRPr>
            </a:lvl2pPr>
            <a:lvl3pPr lvl="2" rtl="0">
              <a:spcBef>
                <a:spcPts val="0"/>
              </a:spcBef>
              <a:spcAft>
                <a:spcPts val="0"/>
              </a:spcAft>
              <a:buSzPts val="2500"/>
              <a:buFont typeface="Teko"/>
              <a:buNone/>
              <a:defRPr sz="2500">
                <a:latin typeface="Teko"/>
                <a:ea typeface="Teko"/>
                <a:cs typeface="Teko"/>
                <a:sym typeface="Teko"/>
              </a:defRPr>
            </a:lvl3pPr>
            <a:lvl4pPr lvl="3" rtl="0">
              <a:spcBef>
                <a:spcPts val="0"/>
              </a:spcBef>
              <a:spcAft>
                <a:spcPts val="0"/>
              </a:spcAft>
              <a:buSzPts val="2500"/>
              <a:buFont typeface="Teko"/>
              <a:buNone/>
              <a:defRPr sz="2500">
                <a:latin typeface="Teko"/>
                <a:ea typeface="Teko"/>
                <a:cs typeface="Teko"/>
                <a:sym typeface="Teko"/>
              </a:defRPr>
            </a:lvl4pPr>
            <a:lvl5pPr lvl="4" rtl="0">
              <a:spcBef>
                <a:spcPts val="0"/>
              </a:spcBef>
              <a:spcAft>
                <a:spcPts val="0"/>
              </a:spcAft>
              <a:buSzPts val="2500"/>
              <a:buFont typeface="Teko"/>
              <a:buNone/>
              <a:defRPr sz="2500">
                <a:latin typeface="Teko"/>
                <a:ea typeface="Teko"/>
                <a:cs typeface="Teko"/>
                <a:sym typeface="Teko"/>
              </a:defRPr>
            </a:lvl5pPr>
            <a:lvl6pPr lvl="5" rtl="0">
              <a:spcBef>
                <a:spcPts val="0"/>
              </a:spcBef>
              <a:spcAft>
                <a:spcPts val="0"/>
              </a:spcAft>
              <a:buSzPts val="2500"/>
              <a:buFont typeface="Teko"/>
              <a:buNone/>
              <a:defRPr sz="2500">
                <a:latin typeface="Teko"/>
                <a:ea typeface="Teko"/>
                <a:cs typeface="Teko"/>
                <a:sym typeface="Teko"/>
              </a:defRPr>
            </a:lvl6pPr>
            <a:lvl7pPr lvl="6" rtl="0">
              <a:spcBef>
                <a:spcPts val="0"/>
              </a:spcBef>
              <a:spcAft>
                <a:spcPts val="0"/>
              </a:spcAft>
              <a:buSzPts val="2500"/>
              <a:buFont typeface="Teko"/>
              <a:buNone/>
              <a:defRPr sz="2500">
                <a:latin typeface="Teko"/>
                <a:ea typeface="Teko"/>
                <a:cs typeface="Teko"/>
                <a:sym typeface="Teko"/>
              </a:defRPr>
            </a:lvl7pPr>
            <a:lvl8pPr lvl="7" rtl="0">
              <a:spcBef>
                <a:spcPts val="0"/>
              </a:spcBef>
              <a:spcAft>
                <a:spcPts val="0"/>
              </a:spcAft>
              <a:buSzPts val="2500"/>
              <a:buFont typeface="Teko"/>
              <a:buNone/>
              <a:defRPr sz="2500">
                <a:latin typeface="Teko"/>
                <a:ea typeface="Teko"/>
                <a:cs typeface="Teko"/>
                <a:sym typeface="Teko"/>
              </a:defRPr>
            </a:lvl8pPr>
            <a:lvl9pPr lvl="8" rtl="0">
              <a:spcBef>
                <a:spcPts val="0"/>
              </a:spcBef>
              <a:spcAft>
                <a:spcPts val="0"/>
              </a:spcAft>
              <a:buSzPts val="2500"/>
              <a:buFont typeface="Teko"/>
              <a:buNone/>
              <a:defRPr sz="2500">
                <a:latin typeface="Teko"/>
                <a:ea typeface="Teko"/>
                <a:cs typeface="Teko"/>
                <a:sym typeface="Teko"/>
              </a:defRPr>
            </a:lvl9pPr>
          </a:lstStyle>
          <a:p/>
        </p:txBody>
      </p:sp>
      <p:sp>
        <p:nvSpPr>
          <p:cNvPr id="5883" name="Google Shape;5883;p254"/>
          <p:cNvSpPr txBox="1"/>
          <p:nvPr>
            <p:ph idx="4" type="subTitle"/>
          </p:nvPr>
        </p:nvSpPr>
        <p:spPr>
          <a:xfrm>
            <a:off x="5804869" y="2269375"/>
            <a:ext cx="2511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884" name="Google Shape;5884;p254"/>
          <p:cNvSpPr txBox="1"/>
          <p:nvPr>
            <p:ph idx="5" type="title"/>
          </p:nvPr>
        </p:nvSpPr>
        <p:spPr>
          <a:xfrm>
            <a:off x="1218368" y="3116250"/>
            <a:ext cx="21057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500"/>
            </a:lvl1pPr>
            <a:lvl2pPr lvl="1" rtl="0" algn="r">
              <a:spcBef>
                <a:spcPts val="0"/>
              </a:spcBef>
              <a:spcAft>
                <a:spcPts val="0"/>
              </a:spcAft>
              <a:buSzPts val="2500"/>
              <a:buFont typeface="Teko"/>
              <a:buNone/>
              <a:defRPr sz="2500">
                <a:latin typeface="Teko"/>
                <a:ea typeface="Teko"/>
                <a:cs typeface="Teko"/>
                <a:sym typeface="Teko"/>
              </a:defRPr>
            </a:lvl2pPr>
            <a:lvl3pPr lvl="2" rtl="0" algn="r">
              <a:spcBef>
                <a:spcPts val="0"/>
              </a:spcBef>
              <a:spcAft>
                <a:spcPts val="0"/>
              </a:spcAft>
              <a:buSzPts val="2500"/>
              <a:buFont typeface="Teko"/>
              <a:buNone/>
              <a:defRPr sz="2500">
                <a:latin typeface="Teko"/>
                <a:ea typeface="Teko"/>
                <a:cs typeface="Teko"/>
                <a:sym typeface="Teko"/>
              </a:defRPr>
            </a:lvl3pPr>
            <a:lvl4pPr lvl="3" rtl="0" algn="r">
              <a:spcBef>
                <a:spcPts val="0"/>
              </a:spcBef>
              <a:spcAft>
                <a:spcPts val="0"/>
              </a:spcAft>
              <a:buSzPts val="2500"/>
              <a:buFont typeface="Teko"/>
              <a:buNone/>
              <a:defRPr sz="2500">
                <a:latin typeface="Teko"/>
                <a:ea typeface="Teko"/>
                <a:cs typeface="Teko"/>
                <a:sym typeface="Teko"/>
              </a:defRPr>
            </a:lvl4pPr>
            <a:lvl5pPr lvl="4" rtl="0" algn="r">
              <a:spcBef>
                <a:spcPts val="0"/>
              </a:spcBef>
              <a:spcAft>
                <a:spcPts val="0"/>
              </a:spcAft>
              <a:buSzPts val="2500"/>
              <a:buFont typeface="Teko"/>
              <a:buNone/>
              <a:defRPr sz="2500">
                <a:latin typeface="Teko"/>
                <a:ea typeface="Teko"/>
                <a:cs typeface="Teko"/>
                <a:sym typeface="Teko"/>
              </a:defRPr>
            </a:lvl5pPr>
            <a:lvl6pPr lvl="5" rtl="0" algn="r">
              <a:spcBef>
                <a:spcPts val="0"/>
              </a:spcBef>
              <a:spcAft>
                <a:spcPts val="0"/>
              </a:spcAft>
              <a:buSzPts val="2500"/>
              <a:buFont typeface="Teko"/>
              <a:buNone/>
              <a:defRPr sz="2500">
                <a:latin typeface="Teko"/>
                <a:ea typeface="Teko"/>
                <a:cs typeface="Teko"/>
                <a:sym typeface="Teko"/>
              </a:defRPr>
            </a:lvl6pPr>
            <a:lvl7pPr lvl="6" rtl="0" algn="r">
              <a:spcBef>
                <a:spcPts val="0"/>
              </a:spcBef>
              <a:spcAft>
                <a:spcPts val="0"/>
              </a:spcAft>
              <a:buSzPts val="2500"/>
              <a:buFont typeface="Teko"/>
              <a:buNone/>
              <a:defRPr sz="2500">
                <a:latin typeface="Teko"/>
                <a:ea typeface="Teko"/>
                <a:cs typeface="Teko"/>
                <a:sym typeface="Teko"/>
              </a:defRPr>
            </a:lvl7pPr>
            <a:lvl8pPr lvl="7" rtl="0" algn="r">
              <a:spcBef>
                <a:spcPts val="0"/>
              </a:spcBef>
              <a:spcAft>
                <a:spcPts val="0"/>
              </a:spcAft>
              <a:buSzPts val="2500"/>
              <a:buFont typeface="Teko"/>
              <a:buNone/>
              <a:defRPr sz="2500">
                <a:latin typeface="Teko"/>
                <a:ea typeface="Teko"/>
                <a:cs typeface="Teko"/>
                <a:sym typeface="Teko"/>
              </a:defRPr>
            </a:lvl8pPr>
            <a:lvl9pPr lvl="8" rtl="0" algn="r">
              <a:spcBef>
                <a:spcPts val="0"/>
              </a:spcBef>
              <a:spcAft>
                <a:spcPts val="0"/>
              </a:spcAft>
              <a:buSzPts val="2500"/>
              <a:buFont typeface="Teko"/>
              <a:buNone/>
              <a:defRPr sz="2500">
                <a:latin typeface="Teko"/>
                <a:ea typeface="Teko"/>
                <a:cs typeface="Teko"/>
                <a:sym typeface="Teko"/>
              </a:defRPr>
            </a:lvl9pPr>
          </a:lstStyle>
          <a:p/>
        </p:txBody>
      </p:sp>
      <p:sp>
        <p:nvSpPr>
          <p:cNvPr id="5885" name="Google Shape;5885;p254"/>
          <p:cNvSpPr txBox="1"/>
          <p:nvPr>
            <p:ph idx="6" type="subTitle"/>
          </p:nvPr>
        </p:nvSpPr>
        <p:spPr>
          <a:xfrm>
            <a:off x="812466" y="3771085"/>
            <a:ext cx="25116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5886" name="Google Shape;5886;p254"/>
          <p:cNvSpPr txBox="1"/>
          <p:nvPr>
            <p:ph idx="7" type="title"/>
          </p:nvPr>
        </p:nvSpPr>
        <p:spPr>
          <a:xfrm>
            <a:off x="5804868" y="3116250"/>
            <a:ext cx="2105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500"/>
              <a:buFont typeface="Teko"/>
              <a:buNone/>
              <a:defRPr sz="2500">
                <a:latin typeface="Teko"/>
                <a:ea typeface="Teko"/>
                <a:cs typeface="Teko"/>
                <a:sym typeface="Teko"/>
              </a:defRPr>
            </a:lvl2pPr>
            <a:lvl3pPr lvl="2" rtl="0">
              <a:spcBef>
                <a:spcPts val="0"/>
              </a:spcBef>
              <a:spcAft>
                <a:spcPts val="0"/>
              </a:spcAft>
              <a:buSzPts val="2500"/>
              <a:buFont typeface="Teko"/>
              <a:buNone/>
              <a:defRPr sz="2500">
                <a:latin typeface="Teko"/>
                <a:ea typeface="Teko"/>
                <a:cs typeface="Teko"/>
                <a:sym typeface="Teko"/>
              </a:defRPr>
            </a:lvl3pPr>
            <a:lvl4pPr lvl="3" rtl="0">
              <a:spcBef>
                <a:spcPts val="0"/>
              </a:spcBef>
              <a:spcAft>
                <a:spcPts val="0"/>
              </a:spcAft>
              <a:buSzPts val="2500"/>
              <a:buFont typeface="Teko"/>
              <a:buNone/>
              <a:defRPr sz="2500">
                <a:latin typeface="Teko"/>
                <a:ea typeface="Teko"/>
                <a:cs typeface="Teko"/>
                <a:sym typeface="Teko"/>
              </a:defRPr>
            </a:lvl4pPr>
            <a:lvl5pPr lvl="4" rtl="0">
              <a:spcBef>
                <a:spcPts val="0"/>
              </a:spcBef>
              <a:spcAft>
                <a:spcPts val="0"/>
              </a:spcAft>
              <a:buSzPts val="2500"/>
              <a:buFont typeface="Teko"/>
              <a:buNone/>
              <a:defRPr sz="2500">
                <a:latin typeface="Teko"/>
                <a:ea typeface="Teko"/>
                <a:cs typeface="Teko"/>
                <a:sym typeface="Teko"/>
              </a:defRPr>
            </a:lvl5pPr>
            <a:lvl6pPr lvl="5" rtl="0">
              <a:spcBef>
                <a:spcPts val="0"/>
              </a:spcBef>
              <a:spcAft>
                <a:spcPts val="0"/>
              </a:spcAft>
              <a:buSzPts val="2500"/>
              <a:buFont typeface="Teko"/>
              <a:buNone/>
              <a:defRPr sz="2500">
                <a:latin typeface="Teko"/>
                <a:ea typeface="Teko"/>
                <a:cs typeface="Teko"/>
                <a:sym typeface="Teko"/>
              </a:defRPr>
            </a:lvl6pPr>
            <a:lvl7pPr lvl="6" rtl="0">
              <a:spcBef>
                <a:spcPts val="0"/>
              </a:spcBef>
              <a:spcAft>
                <a:spcPts val="0"/>
              </a:spcAft>
              <a:buSzPts val="2500"/>
              <a:buFont typeface="Teko"/>
              <a:buNone/>
              <a:defRPr sz="2500">
                <a:latin typeface="Teko"/>
                <a:ea typeface="Teko"/>
                <a:cs typeface="Teko"/>
                <a:sym typeface="Teko"/>
              </a:defRPr>
            </a:lvl7pPr>
            <a:lvl8pPr lvl="7" rtl="0">
              <a:spcBef>
                <a:spcPts val="0"/>
              </a:spcBef>
              <a:spcAft>
                <a:spcPts val="0"/>
              </a:spcAft>
              <a:buSzPts val="2500"/>
              <a:buFont typeface="Teko"/>
              <a:buNone/>
              <a:defRPr sz="2500">
                <a:latin typeface="Teko"/>
                <a:ea typeface="Teko"/>
                <a:cs typeface="Teko"/>
                <a:sym typeface="Teko"/>
              </a:defRPr>
            </a:lvl8pPr>
            <a:lvl9pPr lvl="8" rtl="0">
              <a:spcBef>
                <a:spcPts val="0"/>
              </a:spcBef>
              <a:spcAft>
                <a:spcPts val="0"/>
              </a:spcAft>
              <a:buSzPts val="2500"/>
              <a:buFont typeface="Teko"/>
              <a:buNone/>
              <a:defRPr sz="2500">
                <a:latin typeface="Teko"/>
                <a:ea typeface="Teko"/>
                <a:cs typeface="Teko"/>
                <a:sym typeface="Teko"/>
              </a:defRPr>
            </a:lvl9pPr>
          </a:lstStyle>
          <a:p/>
        </p:txBody>
      </p:sp>
      <p:sp>
        <p:nvSpPr>
          <p:cNvPr id="5887" name="Google Shape;5887;p254"/>
          <p:cNvSpPr txBox="1"/>
          <p:nvPr>
            <p:ph idx="8" type="subTitle"/>
          </p:nvPr>
        </p:nvSpPr>
        <p:spPr>
          <a:xfrm>
            <a:off x="5804869" y="3771085"/>
            <a:ext cx="2511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5888" name="Shape 5888"/>
        <p:cNvGrpSpPr/>
        <p:nvPr/>
      </p:nvGrpSpPr>
      <p:grpSpPr>
        <a:xfrm>
          <a:off x="0" y="0"/>
          <a:ext cx="0" cy="0"/>
          <a:chOff x="0" y="0"/>
          <a:chExt cx="0" cy="0"/>
        </a:xfrm>
      </p:grpSpPr>
      <p:sp>
        <p:nvSpPr>
          <p:cNvPr id="5889" name="Google Shape;5889;p25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5890" name="Google Shape;5890;p255"/>
          <p:cNvSpPr txBox="1"/>
          <p:nvPr>
            <p:ph idx="2" type="title"/>
          </p:nvPr>
        </p:nvSpPr>
        <p:spPr>
          <a:xfrm>
            <a:off x="778650" y="2451442"/>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5891" name="Google Shape;5891;p255"/>
          <p:cNvSpPr txBox="1"/>
          <p:nvPr>
            <p:ph idx="3" type="title"/>
          </p:nvPr>
        </p:nvSpPr>
        <p:spPr>
          <a:xfrm>
            <a:off x="3432538" y="2451417"/>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5892" name="Google Shape;5892;p255"/>
          <p:cNvSpPr txBox="1"/>
          <p:nvPr>
            <p:ph idx="4" type="title"/>
          </p:nvPr>
        </p:nvSpPr>
        <p:spPr>
          <a:xfrm>
            <a:off x="6086425" y="2451417"/>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5893" name="Google Shape;5893;p255"/>
          <p:cNvSpPr txBox="1"/>
          <p:nvPr>
            <p:ph idx="1" type="subTitle"/>
          </p:nvPr>
        </p:nvSpPr>
        <p:spPr>
          <a:xfrm>
            <a:off x="778650" y="3015628"/>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94" name="Google Shape;5894;p255"/>
          <p:cNvSpPr txBox="1"/>
          <p:nvPr>
            <p:ph idx="5" type="subTitle"/>
          </p:nvPr>
        </p:nvSpPr>
        <p:spPr>
          <a:xfrm>
            <a:off x="3432550" y="3015625"/>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95" name="Google Shape;5895;p255"/>
          <p:cNvSpPr txBox="1"/>
          <p:nvPr>
            <p:ph idx="6" type="subTitle"/>
          </p:nvPr>
        </p:nvSpPr>
        <p:spPr>
          <a:xfrm>
            <a:off x="6086425" y="3015625"/>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5896" name="Google Shape;5896;p255"/>
          <p:cNvGrpSpPr/>
          <p:nvPr/>
        </p:nvGrpSpPr>
        <p:grpSpPr>
          <a:xfrm>
            <a:off x="8669664" y="245588"/>
            <a:ext cx="228825" cy="228825"/>
            <a:chOff x="3023950" y="3689950"/>
            <a:chExt cx="316100" cy="316100"/>
          </a:xfrm>
        </p:grpSpPr>
        <p:sp>
          <p:nvSpPr>
            <p:cNvPr id="5897" name="Google Shape;5897;p25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8" name="Google Shape;5898;p25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9" name="Google Shape;5899;p25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0" name="Google Shape;5900;p255"/>
          <p:cNvGrpSpPr/>
          <p:nvPr/>
        </p:nvGrpSpPr>
        <p:grpSpPr>
          <a:xfrm>
            <a:off x="8669427" y="4669065"/>
            <a:ext cx="228825" cy="228856"/>
            <a:chOff x="3023950" y="3689950"/>
            <a:chExt cx="316100" cy="316100"/>
          </a:xfrm>
        </p:grpSpPr>
        <p:sp>
          <p:nvSpPr>
            <p:cNvPr id="5901" name="Google Shape;5901;p25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2" name="Google Shape;5902;p25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3" name="Google Shape;5903;p25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4" name="Google Shape;5904;p255"/>
          <p:cNvGrpSpPr/>
          <p:nvPr/>
        </p:nvGrpSpPr>
        <p:grpSpPr>
          <a:xfrm>
            <a:off x="245739" y="245588"/>
            <a:ext cx="228825" cy="228825"/>
            <a:chOff x="3023950" y="3689950"/>
            <a:chExt cx="316100" cy="316100"/>
          </a:xfrm>
        </p:grpSpPr>
        <p:sp>
          <p:nvSpPr>
            <p:cNvPr id="5905" name="Google Shape;5905;p25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6" name="Google Shape;5906;p25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7" name="Google Shape;5907;p25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8" name="Google Shape;5908;p255"/>
          <p:cNvGrpSpPr/>
          <p:nvPr/>
        </p:nvGrpSpPr>
        <p:grpSpPr>
          <a:xfrm>
            <a:off x="245752" y="4669065"/>
            <a:ext cx="228825" cy="228856"/>
            <a:chOff x="3023950" y="3689950"/>
            <a:chExt cx="316100" cy="316100"/>
          </a:xfrm>
        </p:grpSpPr>
        <p:sp>
          <p:nvSpPr>
            <p:cNvPr id="5909" name="Google Shape;5909;p25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0" name="Google Shape;5910;p25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1" name="Google Shape;5911;p25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6">
    <p:spTree>
      <p:nvGrpSpPr>
        <p:cNvPr id="336" name="Shape 336"/>
        <p:cNvGrpSpPr/>
        <p:nvPr/>
      </p:nvGrpSpPr>
      <p:grpSpPr>
        <a:xfrm>
          <a:off x="0" y="0"/>
          <a:ext cx="0" cy="0"/>
          <a:chOff x="0" y="0"/>
          <a:chExt cx="0" cy="0"/>
        </a:xfrm>
      </p:grpSpPr>
      <p:grpSp>
        <p:nvGrpSpPr>
          <p:cNvPr id="337" name="Google Shape;337;p27"/>
          <p:cNvGrpSpPr/>
          <p:nvPr/>
        </p:nvGrpSpPr>
        <p:grpSpPr>
          <a:xfrm>
            <a:off x="245739" y="245588"/>
            <a:ext cx="8652750" cy="4652334"/>
            <a:chOff x="245739" y="245588"/>
            <a:chExt cx="8652750" cy="4652334"/>
          </a:xfrm>
        </p:grpSpPr>
        <p:grpSp>
          <p:nvGrpSpPr>
            <p:cNvPr id="338" name="Google Shape;338;p27"/>
            <p:cNvGrpSpPr/>
            <p:nvPr/>
          </p:nvGrpSpPr>
          <p:grpSpPr>
            <a:xfrm>
              <a:off x="8669664" y="245588"/>
              <a:ext cx="228825" cy="228825"/>
              <a:chOff x="3023950" y="3689950"/>
              <a:chExt cx="316100" cy="316100"/>
            </a:xfrm>
          </p:grpSpPr>
          <p:sp>
            <p:nvSpPr>
              <p:cNvPr id="339" name="Google Shape;339;p2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 name="Google Shape;342;p27"/>
            <p:cNvGrpSpPr/>
            <p:nvPr/>
          </p:nvGrpSpPr>
          <p:grpSpPr>
            <a:xfrm>
              <a:off x="8669427" y="4669065"/>
              <a:ext cx="228825" cy="228856"/>
              <a:chOff x="3023950" y="3689950"/>
              <a:chExt cx="316100" cy="316100"/>
            </a:xfrm>
          </p:grpSpPr>
          <p:sp>
            <p:nvSpPr>
              <p:cNvPr id="343" name="Google Shape;343;p2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 name="Google Shape;346;p27"/>
            <p:cNvGrpSpPr/>
            <p:nvPr/>
          </p:nvGrpSpPr>
          <p:grpSpPr>
            <a:xfrm>
              <a:off x="245739" y="245588"/>
              <a:ext cx="228825" cy="228825"/>
              <a:chOff x="3023950" y="3689950"/>
              <a:chExt cx="316100" cy="316100"/>
            </a:xfrm>
          </p:grpSpPr>
          <p:sp>
            <p:nvSpPr>
              <p:cNvPr id="347" name="Google Shape;347;p2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 name="Google Shape;350;p27"/>
            <p:cNvGrpSpPr/>
            <p:nvPr/>
          </p:nvGrpSpPr>
          <p:grpSpPr>
            <a:xfrm>
              <a:off x="245752" y="4669065"/>
              <a:ext cx="228825" cy="228856"/>
              <a:chOff x="3023950" y="3689950"/>
              <a:chExt cx="316100" cy="316100"/>
            </a:xfrm>
          </p:grpSpPr>
          <p:sp>
            <p:nvSpPr>
              <p:cNvPr id="351" name="Google Shape;351;p2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4" name="Google Shape;354;p27"/>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sp>
        <p:nvSpPr>
          <p:cNvPr id="355" name="Google Shape;355;p27"/>
          <p:cNvSpPr txBox="1"/>
          <p:nvPr>
            <p:ph type="title"/>
          </p:nvPr>
        </p:nvSpPr>
        <p:spPr>
          <a:xfrm>
            <a:off x="1614900" y="1519311"/>
            <a:ext cx="2957100" cy="1305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56" name="Google Shape;356;p27"/>
          <p:cNvSpPr txBox="1"/>
          <p:nvPr>
            <p:ph idx="1" type="subTitle"/>
          </p:nvPr>
        </p:nvSpPr>
        <p:spPr>
          <a:xfrm>
            <a:off x="1111800" y="3069461"/>
            <a:ext cx="3460200" cy="55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7" name="Google Shape;357;p27"/>
          <p:cNvSpPr txBox="1"/>
          <p:nvPr>
            <p:ph hasCustomPrompt="1" idx="2" type="title"/>
          </p:nvPr>
        </p:nvSpPr>
        <p:spPr>
          <a:xfrm>
            <a:off x="6525300" y="3048336"/>
            <a:ext cx="1362900" cy="1110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_1">
    <p:spTree>
      <p:nvGrpSpPr>
        <p:cNvPr id="5912" name="Shape 5912"/>
        <p:cNvGrpSpPr/>
        <p:nvPr/>
      </p:nvGrpSpPr>
      <p:grpSpPr>
        <a:xfrm>
          <a:off x="0" y="0"/>
          <a:ext cx="0" cy="0"/>
          <a:chOff x="0" y="0"/>
          <a:chExt cx="0" cy="0"/>
        </a:xfrm>
      </p:grpSpPr>
      <p:sp>
        <p:nvSpPr>
          <p:cNvPr id="5913" name="Google Shape;5913;p25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5914" name="Google Shape;5914;p256"/>
          <p:cNvSpPr txBox="1"/>
          <p:nvPr>
            <p:ph idx="2" type="title"/>
          </p:nvPr>
        </p:nvSpPr>
        <p:spPr>
          <a:xfrm>
            <a:off x="5165450" y="1489475"/>
            <a:ext cx="2962500" cy="4146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5915" name="Google Shape;5915;p256"/>
          <p:cNvSpPr txBox="1"/>
          <p:nvPr>
            <p:ph idx="3" type="title"/>
          </p:nvPr>
        </p:nvSpPr>
        <p:spPr>
          <a:xfrm>
            <a:off x="5165450" y="2557926"/>
            <a:ext cx="2962500" cy="3537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5916" name="Google Shape;5916;p256"/>
          <p:cNvSpPr txBox="1"/>
          <p:nvPr>
            <p:ph idx="4" type="title"/>
          </p:nvPr>
        </p:nvSpPr>
        <p:spPr>
          <a:xfrm>
            <a:off x="5165450" y="3595789"/>
            <a:ext cx="2962500" cy="3537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5917" name="Google Shape;5917;p256"/>
          <p:cNvSpPr txBox="1"/>
          <p:nvPr>
            <p:ph idx="1" type="subTitle"/>
          </p:nvPr>
        </p:nvSpPr>
        <p:spPr>
          <a:xfrm>
            <a:off x="5165450" y="1910275"/>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918" name="Google Shape;5918;p256"/>
          <p:cNvSpPr txBox="1"/>
          <p:nvPr>
            <p:ph idx="5" type="subTitle"/>
          </p:nvPr>
        </p:nvSpPr>
        <p:spPr>
          <a:xfrm>
            <a:off x="5165450" y="2929850"/>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919" name="Google Shape;5919;p256"/>
          <p:cNvSpPr txBox="1"/>
          <p:nvPr>
            <p:ph idx="6" type="subTitle"/>
          </p:nvPr>
        </p:nvSpPr>
        <p:spPr>
          <a:xfrm>
            <a:off x="5165450" y="3949500"/>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5920" name="Google Shape;5920;p256"/>
          <p:cNvGrpSpPr/>
          <p:nvPr/>
        </p:nvGrpSpPr>
        <p:grpSpPr>
          <a:xfrm>
            <a:off x="8669664" y="245588"/>
            <a:ext cx="228825" cy="228825"/>
            <a:chOff x="3023950" y="3689950"/>
            <a:chExt cx="316100" cy="316100"/>
          </a:xfrm>
        </p:grpSpPr>
        <p:sp>
          <p:nvSpPr>
            <p:cNvPr id="5921" name="Google Shape;5921;p25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2" name="Google Shape;5922;p25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3" name="Google Shape;5923;p25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4" name="Google Shape;5924;p256"/>
          <p:cNvGrpSpPr/>
          <p:nvPr/>
        </p:nvGrpSpPr>
        <p:grpSpPr>
          <a:xfrm>
            <a:off x="8669427" y="4669065"/>
            <a:ext cx="228825" cy="228856"/>
            <a:chOff x="3023950" y="3689950"/>
            <a:chExt cx="316100" cy="316100"/>
          </a:xfrm>
        </p:grpSpPr>
        <p:sp>
          <p:nvSpPr>
            <p:cNvPr id="5925" name="Google Shape;5925;p25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6" name="Google Shape;5926;p25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7" name="Google Shape;5927;p25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8" name="Google Shape;5928;p256"/>
          <p:cNvGrpSpPr/>
          <p:nvPr/>
        </p:nvGrpSpPr>
        <p:grpSpPr>
          <a:xfrm>
            <a:off x="245739" y="245588"/>
            <a:ext cx="228825" cy="228825"/>
            <a:chOff x="3023950" y="3689950"/>
            <a:chExt cx="316100" cy="316100"/>
          </a:xfrm>
        </p:grpSpPr>
        <p:sp>
          <p:nvSpPr>
            <p:cNvPr id="5929" name="Google Shape;5929;p25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0" name="Google Shape;5930;p25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1" name="Google Shape;5931;p25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2" name="Google Shape;5932;p256"/>
          <p:cNvGrpSpPr/>
          <p:nvPr/>
        </p:nvGrpSpPr>
        <p:grpSpPr>
          <a:xfrm>
            <a:off x="245752" y="4669065"/>
            <a:ext cx="228825" cy="228856"/>
            <a:chOff x="3023950" y="3689950"/>
            <a:chExt cx="316100" cy="316100"/>
          </a:xfrm>
        </p:grpSpPr>
        <p:sp>
          <p:nvSpPr>
            <p:cNvPr id="5933" name="Google Shape;5933;p25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4" name="Google Shape;5934;p25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5" name="Google Shape;5935;p25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36" name="Google Shape;5936;p256"/>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_1_1">
    <p:spTree>
      <p:nvGrpSpPr>
        <p:cNvPr id="5937" name="Shape 5937"/>
        <p:cNvGrpSpPr/>
        <p:nvPr/>
      </p:nvGrpSpPr>
      <p:grpSpPr>
        <a:xfrm>
          <a:off x="0" y="0"/>
          <a:ext cx="0" cy="0"/>
          <a:chOff x="0" y="0"/>
          <a:chExt cx="0" cy="0"/>
        </a:xfrm>
      </p:grpSpPr>
      <p:sp>
        <p:nvSpPr>
          <p:cNvPr id="5938" name="Google Shape;5938;p25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5939" name="Google Shape;5939;p257"/>
          <p:cNvSpPr txBox="1"/>
          <p:nvPr>
            <p:ph idx="2" type="title"/>
          </p:nvPr>
        </p:nvSpPr>
        <p:spPr>
          <a:xfrm>
            <a:off x="3043975" y="1490048"/>
            <a:ext cx="1284000" cy="4146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5940" name="Google Shape;5940;p257"/>
          <p:cNvSpPr txBox="1"/>
          <p:nvPr>
            <p:ph idx="3" type="title"/>
          </p:nvPr>
        </p:nvSpPr>
        <p:spPr>
          <a:xfrm>
            <a:off x="3043975" y="2676793"/>
            <a:ext cx="1284000" cy="3537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5941" name="Google Shape;5941;p257"/>
          <p:cNvSpPr txBox="1"/>
          <p:nvPr>
            <p:ph idx="4" type="title"/>
          </p:nvPr>
        </p:nvSpPr>
        <p:spPr>
          <a:xfrm>
            <a:off x="3043975" y="3823548"/>
            <a:ext cx="1284000" cy="3537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5942" name="Google Shape;5942;p257"/>
          <p:cNvSpPr txBox="1"/>
          <p:nvPr>
            <p:ph idx="1" type="subTitle"/>
          </p:nvPr>
        </p:nvSpPr>
        <p:spPr>
          <a:xfrm>
            <a:off x="5216275" y="1449400"/>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943" name="Google Shape;5943;p257"/>
          <p:cNvSpPr txBox="1"/>
          <p:nvPr>
            <p:ph idx="5" type="subTitle"/>
          </p:nvPr>
        </p:nvSpPr>
        <p:spPr>
          <a:xfrm>
            <a:off x="5216275" y="2605696"/>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944" name="Google Shape;5944;p257"/>
          <p:cNvSpPr txBox="1"/>
          <p:nvPr>
            <p:ph idx="6" type="subTitle"/>
          </p:nvPr>
        </p:nvSpPr>
        <p:spPr>
          <a:xfrm>
            <a:off x="5216275" y="3752450"/>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5945" name="Google Shape;5945;p257"/>
          <p:cNvGrpSpPr/>
          <p:nvPr/>
        </p:nvGrpSpPr>
        <p:grpSpPr>
          <a:xfrm>
            <a:off x="8669664" y="245588"/>
            <a:ext cx="228825" cy="228825"/>
            <a:chOff x="3023950" y="3689950"/>
            <a:chExt cx="316100" cy="316100"/>
          </a:xfrm>
        </p:grpSpPr>
        <p:sp>
          <p:nvSpPr>
            <p:cNvPr id="5946" name="Google Shape;5946;p25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7" name="Google Shape;5947;p25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8" name="Google Shape;5948;p25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49" name="Google Shape;5949;p257"/>
          <p:cNvGrpSpPr/>
          <p:nvPr/>
        </p:nvGrpSpPr>
        <p:grpSpPr>
          <a:xfrm>
            <a:off x="8669427" y="4669065"/>
            <a:ext cx="228825" cy="228856"/>
            <a:chOff x="3023950" y="3689950"/>
            <a:chExt cx="316100" cy="316100"/>
          </a:xfrm>
        </p:grpSpPr>
        <p:sp>
          <p:nvSpPr>
            <p:cNvPr id="5950" name="Google Shape;5950;p25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1" name="Google Shape;5951;p25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2" name="Google Shape;5952;p25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53" name="Google Shape;5953;p257"/>
          <p:cNvGrpSpPr/>
          <p:nvPr/>
        </p:nvGrpSpPr>
        <p:grpSpPr>
          <a:xfrm>
            <a:off x="245739" y="245588"/>
            <a:ext cx="228825" cy="228825"/>
            <a:chOff x="3023950" y="3689950"/>
            <a:chExt cx="316100" cy="316100"/>
          </a:xfrm>
        </p:grpSpPr>
        <p:sp>
          <p:nvSpPr>
            <p:cNvPr id="5954" name="Google Shape;5954;p25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5" name="Google Shape;5955;p25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6" name="Google Shape;5956;p25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57" name="Google Shape;5957;p257"/>
          <p:cNvGrpSpPr/>
          <p:nvPr/>
        </p:nvGrpSpPr>
        <p:grpSpPr>
          <a:xfrm>
            <a:off x="245752" y="4669065"/>
            <a:ext cx="228825" cy="228856"/>
            <a:chOff x="3023950" y="3689950"/>
            <a:chExt cx="316100" cy="316100"/>
          </a:xfrm>
        </p:grpSpPr>
        <p:sp>
          <p:nvSpPr>
            <p:cNvPr id="5958" name="Google Shape;5958;p25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9" name="Google Shape;5959;p25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0" name="Google Shape;5960;p25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61" name="Google Shape;5961;p257"/>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5962" name="Google Shape;5962;p257"/>
          <p:cNvSpPr txBox="1"/>
          <p:nvPr>
            <p:ph hasCustomPrompt="1" idx="7" type="title"/>
          </p:nvPr>
        </p:nvSpPr>
        <p:spPr>
          <a:xfrm>
            <a:off x="1298797" y="1390298"/>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5963" name="Google Shape;5963;p257"/>
          <p:cNvSpPr txBox="1"/>
          <p:nvPr>
            <p:ph hasCustomPrompt="1" idx="8" type="title"/>
          </p:nvPr>
        </p:nvSpPr>
        <p:spPr>
          <a:xfrm>
            <a:off x="1298797" y="2546593"/>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5964" name="Google Shape;5964;p257"/>
          <p:cNvSpPr txBox="1"/>
          <p:nvPr>
            <p:ph hasCustomPrompt="1" idx="9" type="title"/>
          </p:nvPr>
        </p:nvSpPr>
        <p:spPr>
          <a:xfrm>
            <a:off x="1298797" y="3693348"/>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5965" name="Shape 5965"/>
        <p:cNvGrpSpPr/>
        <p:nvPr/>
      </p:nvGrpSpPr>
      <p:grpSpPr>
        <a:xfrm>
          <a:off x="0" y="0"/>
          <a:ext cx="0" cy="0"/>
          <a:chOff x="0" y="0"/>
          <a:chExt cx="0" cy="0"/>
        </a:xfrm>
      </p:grpSpPr>
      <p:sp>
        <p:nvSpPr>
          <p:cNvPr id="5966" name="Google Shape;5966;p258"/>
          <p:cNvSpPr txBox="1"/>
          <p:nvPr>
            <p:ph idx="1" type="subTitle"/>
          </p:nvPr>
        </p:nvSpPr>
        <p:spPr>
          <a:xfrm>
            <a:off x="2861150" y="1524325"/>
            <a:ext cx="49701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967" name="Google Shape;5967;p258"/>
          <p:cNvSpPr txBox="1"/>
          <p:nvPr>
            <p:ph hasCustomPrompt="1" type="title"/>
          </p:nvPr>
        </p:nvSpPr>
        <p:spPr>
          <a:xfrm>
            <a:off x="2861150" y="850275"/>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5968" name="Google Shape;5968;p258"/>
          <p:cNvSpPr txBox="1"/>
          <p:nvPr>
            <p:ph idx="2" type="subTitle"/>
          </p:nvPr>
        </p:nvSpPr>
        <p:spPr>
          <a:xfrm>
            <a:off x="2861150" y="2751232"/>
            <a:ext cx="49701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969" name="Google Shape;5969;p258"/>
          <p:cNvSpPr txBox="1"/>
          <p:nvPr>
            <p:ph hasCustomPrompt="1" idx="3" type="title"/>
          </p:nvPr>
        </p:nvSpPr>
        <p:spPr>
          <a:xfrm>
            <a:off x="2861150" y="2077182"/>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5970" name="Google Shape;5970;p258"/>
          <p:cNvSpPr txBox="1"/>
          <p:nvPr>
            <p:ph idx="4" type="subTitle"/>
          </p:nvPr>
        </p:nvSpPr>
        <p:spPr>
          <a:xfrm>
            <a:off x="2861150" y="3978150"/>
            <a:ext cx="55770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971" name="Google Shape;5971;p258"/>
          <p:cNvSpPr txBox="1"/>
          <p:nvPr>
            <p:ph hasCustomPrompt="1" idx="5" type="title"/>
          </p:nvPr>
        </p:nvSpPr>
        <p:spPr>
          <a:xfrm>
            <a:off x="2861150" y="3304099"/>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5972" name="Google Shape;5972;p258"/>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5_1">
    <p:spTree>
      <p:nvGrpSpPr>
        <p:cNvPr id="5973" name="Shape 5973"/>
        <p:cNvGrpSpPr/>
        <p:nvPr/>
      </p:nvGrpSpPr>
      <p:grpSpPr>
        <a:xfrm>
          <a:off x="0" y="0"/>
          <a:ext cx="0" cy="0"/>
          <a:chOff x="0" y="0"/>
          <a:chExt cx="0" cy="0"/>
        </a:xfrm>
      </p:grpSpPr>
      <p:sp>
        <p:nvSpPr>
          <p:cNvPr id="5974" name="Google Shape;5974;p259"/>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5975" name="Google Shape;5975;p259"/>
          <p:cNvGrpSpPr/>
          <p:nvPr/>
        </p:nvGrpSpPr>
        <p:grpSpPr>
          <a:xfrm>
            <a:off x="4672726" y="1652797"/>
            <a:ext cx="4108323" cy="3132999"/>
            <a:chOff x="5614975" y="2571738"/>
            <a:chExt cx="2725075" cy="2078413"/>
          </a:xfrm>
        </p:grpSpPr>
        <p:grpSp>
          <p:nvGrpSpPr>
            <p:cNvPr id="5976" name="Google Shape;5976;p259"/>
            <p:cNvGrpSpPr/>
            <p:nvPr/>
          </p:nvGrpSpPr>
          <p:grpSpPr>
            <a:xfrm>
              <a:off x="8301900" y="2571738"/>
              <a:ext cx="38150" cy="1997125"/>
              <a:chOff x="8301900" y="2571738"/>
              <a:chExt cx="38150" cy="1997125"/>
            </a:xfrm>
          </p:grpSpPr>
          <p:sp>
            <p:nvSpPr>
              <p:cNvPr id="5977" name="Google Shape;5977;p259"/>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8" name="Google Shape;5978;p259"/>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9" name="Google Shape;5979;p259"/>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0" name="Google Shape;5980;p259"/>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1" name="Google Shape;5981;p259"/>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2" name="Google Shape;5982;p259"/>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3" name="Google Shape;5983;p259"/>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4" name="Google Shape;5984;p259"/>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5" name="Google Shape;5985;p259"/>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6" name="Google Shape;5986;p259"/>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7" name="Google Shape;5987;p259"/>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8" name="Google Shape;5988;p259"/>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9" name="Google Shape;5989;p259"/>
            <p:cNvGrpSpPr/>
            <p:nvPr/>
          </p:nvGrpSpPr>
          <p:grpSpPr>
            <a:xfrm>
              <a:off x="5614975" y="4609225"/>
              <a:ext cx="2597125" cy="40925"/>
              <a:chOff x="5614975" y="4609225"/>
              <a:chExt cx="2597125" cy="40925"/>
            </a:xfrm>
          </p:grpSpPr>
          <p:sp>
            <p:nvSpPr>
              <p:cNvPr id="5990" name="Google Shape;5990;p259"/>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1" name="Google Shape;5991;p259"/>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2" name="Google Shape;5992;p259"/>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3" name="Google Shape;5993;p259"/>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4" name="Google Shape;5994;p259"/>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5" name="Google Shape;5995;p259"/>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6" name="Google Shape;5996;p259"/>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7" name="Google Shape;5997;p259"/>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8" name="Google Shape;5998;p259"/>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9" name="Google Shape;5999;p259"/>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0" name="Google Shape;6000;p259"/>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1" name="Google Shape;6001;p259"/>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002" name="Google Shape;6002;p259"/>
          <p:cNvGrpSpPr/>
          <p:nvPr/>
        </p:nvGrpSpPr>
        <p:grpSpPr>
          <a:xfrm>
            <a:off x="8669664" y="245588"/>
            <a:ext cx="228825" cy="228825"/>
            <a:chOff x="3023950" y="3689950"/>
            <a:chExt cx="316100" cy="316100"/>
          </a:xfrm>
        </p:grpSpPr>
        <p:sp>
          <p:nvSpPr>
            <p:cNvPr id="6003" name="Google Shape;6003;p25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4" name="Google Shape;6004;p25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5" name="Google Shape;6005;p25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06" name="Google Shape;6006;p259"/>
          <p:cNvGrpSpPr/>
          <p:nvPr/>
        </p:nvGrpSpPr>
        <p:grpSpPr>
          <a:xfrm>
            <a:off x="245739" y="245588"/>
            <a:ext cx="228825" cy="228825"/>
            <a:chOff x="3023950" y="3689950"/>
            <a:chExt cx="316100" cy="316100"/>
          </a:xfrm>
        </p:grpSpPr>
        <p:sp>
          <p:nvSpPr>
            <p:cNvPr id="6007" name="Google Shape;6007;p25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8" name="Google Shape;6008;p25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9" name="Google Shape;6009;p25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10" name="Google Shape;6010;p259"/>
          <p:cNvGrpSpPr/>
          <p:nvPr/>
        </p:nvGrpSpPr>
        <p:grpSpPr>
          <a:xfrm>
            <a:off x="245752" y="4669065"/>
            <a:ext cx="228825" cy="228856"/>
            <a:chOff x="3023950" y="3689950"/>
            <a:chExt cx="316100" cy="316100"/>
          </a:xfrm>
        </p:grpSpPr>
        <p:sp>
          <p:nvSpPr>
            <p:cNvPr id="6011" name="Google Shape;6011;p25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2" name="Google Shape;6012;p25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3" name="Google Shape;6013;p25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14" name="Google Shape;6014;p259"/>
          <p:cNvSpPr txBox="1"/>
          <p:nvPr>
            <p:ph idx="2" type="title"/>
          </p:nvPr>
        </p:nvSpPr>
        <p:spPr>
          <a:xfrm>
            <a:off x="1283324" y="31091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015" name="Google Shape;6015;p259"/>
          <p:cNvSpPr txBox="1"/>
          <p:nvPr>
            <p:ph idx="1" type="subTitle"/>
          </p:nvPr>
        </p:nvSpPr>
        <p:spPr>
          <a:xfrm>
            <a:off x="1055024" y="3695650"/>
            <a:ext cx="2793000" cy="614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16" name="Google Shape;6016;p259"/>
          <p:cNvSpPr txBox="1"/>
          <p:nvPr>
            <p:ph idx="3" type="title"/>
          </p:nvPr>
        </p:nvSpPr>
        <p:spPr>
          <a:xfrm>
            <a:off x="5518822" y="31091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017" name="Google Shape;6017;p259"/>
          <p:cNvSpPr txBox="1"/>
          <p:nvPr>
            <p:ph idx="4" type="subTitle"/>
          </p:nvPr>
        </p:nvSpPr>
        <p:spPr>
          <a:xfrm>
            <a:off x="5290525" y="3695650"/>
            <a:ext cx="2793000" cy="614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18" name="Google Shape;6018;p259"/>
          <p:cNvSpPr txBox="1"/>
          <p:nvPr>
            <p:ph hasCustomPrompt="1" idx="5" type="title"/>
          </p:nvPr>
        </p:nvSpPr>
        <p:spPr>
          <a:xfrm>
            <a:off x="1568024" y="1487672"/>
            <a:ext cx="17670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5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6019" name="Google Shape;6019;p259"/>
          <p:cNvSpPr txBox="1"/>
          <p:nvPr>
            <p:ph hasCustomPrompt="1" idx="6" type="title"/>
          </p:nvPr>
        </p:nvSpPr>
        <p:spPr>
          <a:xfrm>
            <a:off x="5803522" y="1487672"/>
            <a:ext cx="1767000" cy="61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5000"/>
            </a:lvl1pPr>
            <a:lvl2pPr lvl="1" rtl="0" algn="ctr">
              <a:spcBef>
                <a:spcPts val="0"/>
              </a:spcBef>
              <a:spcAft>
                <a:spcPts val="0"/>
              </a:spcAft>
              <a:buClr>
                <a:schemeClr val="accent2"/>
              </a:buClr>
              <a:buSzPts val="4800"/>
              <a:buNone/>
              <a:defRPr sz="4800">
                <a:solidFill>
                  <a:schemeClr val="accent2"/>
                </a:solidFill>
              </a:defRPr>
            </a:lvl2pPr>
            <a:lvl3pPr lvl="2" rtl="0" algn="ctr">
              <a:spcBef>
                <a:spcPts val="0"/>
              </a:spcBef>
              <a:spcAft>
                <a:spcPts val="0"/>
              </a:spcAft>
              <a:buClr>
                <a:schemeClr val="accent2"/>
              </a:buClr>
              <a:buSzPts val="4800"/>
              <a:buNone/>
              <a:defRPr sz="4800">
                <a:solidFill>
                  <a:schemeClr val="accent2"/>
                </a:solidFill>
              </a:defRPr>
            </a:lvl3pPr>
            <a:lvl4pPr lvl="3" rtl="0" algn="ctr">
              <a:spcBef>
                <a:spcPts val="0"/>
              </a:spcBef>
              <a:spcAft>
                <a:spcPts val="0"/>
              </a:spcAft>
              <a:buClr>
                <a:schemeClr val="accent2"/>
              </a:buClr>
              <a:buSzPts val="4800"/>
              <a:buNone/>
              <a:defRPr sz="4800">
                <a:solidFill>
                  <a:schemeClr val="accent2"/>
                </a:solidFill>
              </a:defRPr>
            </a:lvl4pPr>
            <a:lvl5pPr lvl="4" rtl="0" algn="ctr">
              <a:spcBef>
                <a:spcPts val="0"/>
              </a:spcBef>
              <a:spcAft>
                <a:spcPts val="0"/>
              </a:spcAft>
              <a:buClr>
                <a:schemeClr val="accent2"/>
              </a:buClr>
              <a:buSzPts val="4800"/>
              <a:buNone/>
              <a:defRPr sz="4800">
                <a:solidFill>
                  <a:schemeClr val="accent2"/>
                </a:solidFill>
              </a:defRPr>
            </a:lvl5pPr>
            <a:lvl6pPr lvl="5" rtl="0" algn="ctr">
              <a:spcBef>
                <a:spcPts val="0"/>
              </a:spcBef>
              <a:spcAft>
                <a:spcPts val="0"/>
              </a:spcAft>
              <a:buClr>
                <a:schemeClr val="accent2"/>
              </a:buClr>
              <a:buSzPts val="4800"/>
              <a:buNone/>
              <a:defRPr sz="4800">
                <a:solidFill>
                  <a:schemeClr val="accent2"/>
                </a:solidFill>
              </a:defRPr>
            </a:lvl6pPr>
            <a:lvl7pPr lvl="6" rtl="0" algn="ctr">
              <a:spcBef>
                <a:spcPts val="0"/>
              </a:spcBef>
              <a:spcAft>
                <a:spcPts val="0"/>
              </a:spcAft>
              <a:buClr>
                <a:schemeClr val="accent2"/>
              </a:buClr>
              <a:buSzPts val="4800"/>
              <a:buNone/>
              <a:defRPr sz="4800">
                <a:solidFill>
                  <a:schemeClr val="accent2"/>
                </a:solidFill>
              </a:defRPr>
            </a:lvl7pPr>
            <a:lvl8pPr lvl="7" rtl="0" algn="ctr">
              <a:spcBef>
                <a:spcPts val="0"/>
              </a:spcBef>
              <a:spcAft>
                <a:spcPts val="0"/>
              </a:spcAft>
              <a:buClr>
                <a:schemeClr val="accent2"/>
              </a:buClr>
              <a:buSzPts val="4800"/>
              <a:buNone/>
              <a:defRPr sz="4800">
                <a:solidFill>
                  <a:schemeClr val="accent2"/>
                </a:solidFill>
              </a:defRPr>
            </a:lvl8pPr>
            <a:lvl9pPr lvl="8" rtl="0" algn="ctr">
              <a:spcBef>
                <a:spcPts val="0"/>
              </a:spcBef>
              <a:spcAft>
                <a:spcPts val="0"/>
              </a:spcAft>
              <a:buClr>
                <a:schemeClr val="accent2"/>
              </a:buClr>
              <a:buSzPts val="4800"/>
              <a:buNone/>
              <a:defRPr sz="4800">
                <a:solidFill>
                  <a:schemeClr val="accent2"/>
                </a:solidFill>
              </a:defRPr>
            </a:lvl9pPr>
          </a:lstStyle>
          <a:p>
            <a:r>
              <a:t>xx%</a:t>
            </a: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19">
    <p:spTree>
      <p:nvGrpSpPr>
        <p:cNvPr id="6020" name="Shape 6020"/>
        <p:cNvGrpSpPr/>
        <p:nvPr/>
      </p:nvGrpSpPr>
      <p:grpSpPr>
        <a:xfrm>
          <a:off x="0" y="0"/>
          <a:ext cx="0" cy="0"/>
          <a:chOff x="0" y="0"/>
          <a:chExt cx="0" cy="0"/>
        </a:xfrm>
      </p:grpSpPr>
      <p:sp>
        <p:nvSpPr>
          <p:cNvPr id="6021" name="Google Shape;6021;p260"/>
          <p:cNvSpPr txBox="1"/>
          <p:nvPr>
            <p:ph idx="1" type="subTitle"/>
          </p:nvPr>
        </p:nvSpPr>
        <p:spPr>
          <a:xfrm>
            <a:off x="965321" y="1905300"/>
            <a:ext cx="2359500" cy="5994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022" name="Google Shape;6022;p260"/>
          <p:cNvSpPr txBox="1"/>
          <p:nvPr>
            <p:ph hasCustomPrompt="1" type="title"/>
          </p:nvPr>
        </p:nvSpPr>
        <p:spPr>
          <a:xfrm>
            <a:off x="965321" y="1062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6023" name="Google Shape;6023;p260"/>
          <p:cNvSpPr txBox="1"/>
          <p:nvPr>
            <p:ph idx="2" type="subTitle"/>
          </p:nvPr>
        </p:nvSpPr>
        <p:spPr>
          <a:xfrm>
            <a:off x="948600" y="3636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024" name="Google Shape;6024;p260"/>
          <p:cNvSpPr txBox="1"/>
          <p:nvPr>
            <p:ph hasCustomPrompt="1" idx="3" type="title"/>
          </p:nvPr>
        </p:nvSpPr>
        <p:spPr>
          <a:xfrm>
            <a:off x="948600" y="2793275"/>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6025" name="Google Shape;6025;p260"/>
          <p:cNvSpPr txBox="1"/>
          <p:nvPr>
            <p:ph idx="4" type="subTitle"/>
          </p:nvPr>
        </p:nvSpPr>
        <p:spPr>
          <a:xfrm>
            <a:off x="5835900" y="3636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026" name="Google Shape;6026;p260"/>
          <p:cNvSpPr txBox="1"/>
          <p:nvPr>
            <p:ph hasCustomPrompt="1" idx="5" type="title"/>
          </p:nvPr>
        </p:nvSpPr>
        <p:spPr>
          <a:xfrm>
            <a:off x="5835900" y="2793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grpSp>
        <p:nvGrpSpPr>
          <p:cNvPr id="6027" name="Google Shape;6027;p260"/>
          <p:cNvGrpSpPr/>
          <p:nvPr/>
        </p:nvGrpSpPr>
        <p:grpSpPr>
          <a:xfrm>
            <a:off x="8669664" y="245588"/>
            <a:ext cx="228825" cy="228825"/>
            <a:chOff x="3023950" y="3689950"/>
            <a:chExt cx="316100" cy="316100"/>
          </a:xfrm>
        </p:grpSpPr>
        <p:sp>
          <p:nvSpPr>
            <p:cNvPr id="6028" name="Google Shape;6028;p26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9" name="Google Shape;6029;p26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0" name="Google Shape;6030;p26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1" name="Google Shape;6031;p260"/>
          <p:cNvGrpSpPr/>
          <p:nvPr/>
        </p:nvGrpSpPr>
        <p:grpSpPr>
          <a:xfrm>
            <a:off x="8669427" y="4669065"/>
            <a:ext cx="228825" cy="228856"/>
            <a:chOff x="3023950" y="3689950"/>
            <a:chExt cx="316100" cy="316100"/>
          </a:xfrm>
        </p:grpSpPr>
        <p:sp>
          <p:nvSpPr>
            <p:cNvPr id="6032" name="Google Shape;6032;p26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3" name="Google Shape;6033;p26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4" name="Google Shape;6034;p26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5" name="Google Shape;6035;p260"/>
          <p:cNvGrpSpPr/>
          <p:nvPr/>
        </p:nvGrpSpPr>
        <p:grpSpPr>
          <a:xfrm>
            <a:off x="245739" y="245588"/>
            <a:ext cx="228825" cy="228825"/>
            <a:chOff x="3023950" y="3689950"/>
            <a:chExt cx="316100" cy="316100"/>
          </a:xfrm>
        </p:grpSpPr>
        <p:sp>
          <p:nvSpPr>
            <p:cNvPr id="6036" name="Google Shape;6036;p26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7" name="Google Shape;6037;p26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8" name="Google Shape;6038;p26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9" name="Google Shape;6039;p260"/>
          <p:cNvGrpSpPr/>
          <p:nvPr/>
        </p:nvGrpSpPr>
        <p:grpSpPr>
          <a:xfrm>
            <a:off x="245752" y="4669065"/>
            <a:ext cx="228825" cy="228856"/>
            <a:chOff x="3023950" y="3689950"/>
            <a:chExt cx="316100" cy="316100"/>
          </a:xfrm>
        </p:grpSpPr>
        <p:sp>
          <p:nvSpPr>
            <p:cNvPr id="6040" name="Google Shape;6040;p26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1" name="Google Shape;6041;p26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2" name="Google Shape;6042;p26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43" name="Google Shape;6043;p260"/>
          <p:cNvSpPr txBox="1"/>
          <p:nvPr>
            <p:ph idx="6" type="subTitle"/>
          </p:nvPr>
        </p:nvSpPr>
        <p:spPr>
          <a:xfrm>
            <a:off x="5835900" y="1905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044" name="Google Shape;6044;p260"/>
          <p:cNvSpPr txBox="1"/>
          <p:nvPr>
            <p:ph hasCustomPrompt="1" idx="7" type="title"/>
          </p:nvPr>
        </p:nvSpPr>
        <p:spPr>
          <a:xfrm>
            <a:off x="5835900" y="1062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3">
  <p:cSld name="CUSTOM_19_1">
    <p:spTree>
      <p:nvGrpSpPr>
        <p:cNvPr id="6045" name="Shape 6045"/>
        <p:cNvGrpSpPr/>
        <p:nvPr/>
      </p:nvGrpSpPr>
      <p:grpSpPr>
        <a:xfrm>
          <a:off x="0" y="0"/>
          <a:ext cx="0" cy="0"/>
          <a:chOff x="0" y="0"/>
          <a:chExt cx="0" cy="0"/>
        </a:xfrm>
      </p:grpSpPr>
      <p:sp>
        <p:nvSpPr>
          <p:cNvPr id="6046" name="Google Shape;6046;p261"/>
          <p:cNvSpPr txBox="1"/>
          <p:nvPr>
            <p:ph idx="1" type="subTitle"/>
          </p:nvPr>
        </p:nvSpPr>
        <p:spPr>
          <a:xfrm>
            <a:off x="1129480" y="2743911"/>
            <a:ext cx="6889800" cy="297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047" name="Google Shape;6047;p261"/>
          <p:cNvSpPr txBox="1"/>
          <p:nvPr>
            <p:ph hasCustomPrompt="1" type="title"/>
          </p:nvPr>
        </p:nvSpPr>
        <p:spPr>
          <a:xfrm>
            <a:off x="1129475" y="2034100"/>
            <a:ext cx="68898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6048" name="Google Shape;6048;p261"/>
          <p:cNvSpPr txBox="1"/>
          <p:nvPr>
            <p:ph idx="2" type="subTitle"/>
          </p:nvPr>
        </p:nvSpPr>
        <p:spPr>
          <a:xfrm>
            <a:off x="1129474" y="3924089"/>
            <a:ext cx="4322100" cy="35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049" name="Google Shape;6049;p261"/>
          <p:cNvSpPr txBox="1"/>
          <p:nvPr>
            <p:ph hasCustomPrompt="1" idx="3" type="title"/>
          </p:nvPr>
        </p:nvSpPr>
        <p:spPr>
          <a:xfrm>
            <a:off x="1129475" y="3214200"/>
            <a:ext cx="43221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6050" name="Google Shape;6050;p261"/>
          <p:cNvSpPr txBox="1"/>
          <p:nvPr>
            <p:ph idx="4" type="subTitle"/>
          </p:nvPr>
        </p:nvSpPr>
        <p:spPr>
          <a:xfrm>
            <a:off x="3697050" y="1482300"/>
            <a:ext cx="4322100" cy="35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051" name="Google Shape;6051;p261"/>
          <p:cNvSpPr txBox="1"/>
          <p:nvPr>
            <p:ph hasCustomPrompt="1" idx="5" type="title"/>
          </p:nvPr>
        </p:nvSpPr>
        <p:spPr>
          <a:xfrm>
            <a:off x="3697050" y="791750"/>
            <a:ext cx="43221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grpSp>
        <p:nvGrpSpPr>
          <p:cNvPr id="6052" name="Google Shape;6052;p261"/>
          <p:cNvGrpSpPr/>
          <p:nvPr/>
        </p:nvGrpSpPr>
        <p:grpSpPr>
          <a:xfrm>
            <a:off x="8669664" y="245588"/>
            <a:ext cx="228825" cy="228825"/>
            <a:chOff x="3023950" y="3689950"/>
            <a:chExt cx="316100" cy="316100"/>
          </a:xfrm>
        </p:grpSpPr>
        <p:sp>
          <p:nvSpPr>
            <p:cNvPr id="6053" name="Google Shape;6053;p26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4" name="Google Shape;6054;p26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5" name="Google Shape;6055;p26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56" name="Google Shape;6056;p261"/>
          <p:cNvGrpSpPr/>
          <p:nvPr/>
        </p:nvGrpSpPr>
        <p:grpSpPr>
          <a:xfrm>
            <a:off x="245752" y="4669065"/>
            <a:ext cx="228825" cy="228856"/>
            <a:chOff x="3023950" y="3689950"/>
            <a:chExt cx="316100" cy="316100"/>
          </a:xfrm>
        </p:grpSpPr>
        <p:sp>
          <p:nvSpPr>
            <p:cNvPr id="6057" name="Google Shape;6057;p26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8" name="Google Shape;6058;p26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9" name="Google Shape;6059;p26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60" name="Google Shape;6060;p261"/>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6061" name="Shape 6061"/>
        <p:cNvGrpSpPr/>
        <p:nvPr/>
      </p:nvGrpSpPr>
      <p:grpSpPr>
        <a:xfrm>
          <a:off x="0" y="0"/>
          <a:ext cx="0" cy="0"/>
          <a:chOff x="0" y="0"/>
          <a:chExt cx="0" cy="0"/>
        </a:xfrm>
      </p:grpSpPr>
      <p:sp>
        <p:nvSpPr>
          <p:cNvPr id="6062" name="Google Shape;6062;p26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6063" name="Google Shape;6063;p262"/>
          <p:cNvSpPr txBox="1"/>
          <p:nvPr>
            <p:ph idx="2" type="title"/>
          </p:nvPr>
        </p:nvSpPr>
        <p:spPr>
          <a:xfrm>
            <a:off x="815400" y="1660725"/>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6064" name="Google Shape;6064;p262"/>
          <p:cNvSpPr txBox="1"/>
          <p:nvPr>
            <p:ph idx="3" type="title"/>
          </p:nvPr>
        </p:nvSpPr>
        <p:spPr>
          <a:xfrm>
            <a:off x="3432075" y="166070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6065" name="Google Shape;6065;p262"/>
          <p:cNvSpPr txBox="1"/>
          <p:nvPr>
            <p:ph idx="4" type="title"/>
          </p:nvPr>
        </p:nvSpPr>
        <p:spPr>
          <a:xfrm>
            <a:off x="6019850" y="166070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6066" name="Google Shape;6066;p262"/>
          <p:cNvSpPr txBox="1"/>
          <p:nvPr>
            <p:ph idx="1" type="subTitle"/>
          </p:nvPr>
        </p:nvSpPr>
        <p:spPr>
          <a:xfrm>
            <a:off x="815550" y="2189418"/>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67" name="Google Shape;6067;p262"/>
          <p:cNvSpPr txBox="1"/>
          <p:nvPr>
            <p:ph idx="5" type="subTitle"/>
          </p:nvPr>
        </p:nvSpPr>
        <p:spPr>
          <a:xfrm>
            <a:off x="3432213" y="218942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68" name="Google Shape;6068;p262"/>
          <p:cNvSpPr txBox="1"/>
          <p:nvPr>
            <p:ph idx="6" type="subTitle"/>
          </p:nvPr>
        </p:nvSpPr>
        <p:spPr>
          <a:xfrm>
            <a:off x="6019850" y="218942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69" name="Google Shape;6069;p262"/>
          <p:cNvSpPr txBox="1"/>
          <p:nvPr>
            <p:ph idx="7" type="title"/>
          </p:nvPr>
        </p:nvSpPr>
        <p:spPr>
          <a:xfrm>
            <a:off x="815400" y="3138375"/>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6070" name="Google Shape;6070;p262"/>
          <p:cNvSpPr txBox="1"/>
          <p:nvPr>
            <p:ph idx="8" type="title"/>
          </p:nvPr>
        </p:nvSpPr>
        <p:spPr>
          <a:xfrm>
            <a:off x="3432075" y="313835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6071" name="Google Shape;6071;p262"/>
          <p:cNvSpPr txBox="1"/>
          <p:nvPr>
            <p:ph idx="9" type="title"/>
          </p:nvPr>
        </p:nvSpPr>
        <p:spPr>
          <a:xfrm>
            <a:off x="6019850" y="313835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6072" name="Google Shape;6072;p262"/>
          <p:cNvSpPr txBox="1"/>
          <p:nvPr>
            <p:ph idx="13" type="subTitle"/>
          </p:nvPr>
        </p:nvSpPr>
        <p:spPr>
          <a:xfrm>
            <a:off x="815550" y="3667068"/>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73" name="Google Shape;6073;p262"/>
          <p:cNvSpPr txBox="1"/>
          <p:nvPr>
            <p:ph idx="14" type="subTitle"/>
          </p:nvPr>
        </p:nvSpPr>
        <p:spPr>
          <a:xfrm>
            <a:off x="3432213" y="366707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74" name="Google Shape;6074;p262"/>
          <p:cNvSpPr txBox="1"/>
          <p:nvPr>
            <p:ph idx="15" type="subTitle"/>
          </p:nvPr>
        </p:nvSpPr>
        <p:spPr>
          <a:xfrm>
            <a:off x="6019850" y="366707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6075" name="Google Shape;6075;p262"/>
          <p:cNvGrpSpPr/>
          <p:nvPr/>
        </p:nvGrpSpPr>
        <p:grpSpPr>
          <a:xfrm>
            <a:off x="8669664" y="245588"/>
            <a:ext cx="228825" cy="228825"/>
            <a:chOff x="3023950" y="3689950"/>
            <a:chExt cx="316100" cy="316100"/>
          </a:xfrm>
        </p:grpSpPr>
        <p:sp>
          <p:nvSpPr>
            <p:cNvPr id="6076" name="Google Shape;6076;p26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7" name="Google Shape;6077;p26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8" name="Google Shape;6078;p26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9" name="Google Shape;6079;p262"/>
          <p:cNvGrpSpPr/>
          <p:nvPr/>
        </p:nvGrpSpPr>
        <p:grpSpPr>
          <a:xfrm>
            <a:off x="8669427" y="4669065"/>
            <a:ext cx="228825" cy="228856"/>
            <a:chOff x="3023950" y="3689950"/>
            <a:chExt cx="316100" cy="316100"/>
          </a:xfrm>
        </p:grpSpPr>
        <p:sp>
          <p:nvSpPr>
            <p:cNvPr id="6080" name="Google Shape;6080;p26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1" name="Google Shape;6081;p26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2" name="Google Shape;6082;p26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83" name="Google Shape;6083;p262"/>
          <p:cNvGrpSpPr/>
          <p:nvPr/>
        </p:nvGrpSpPr>
        <p:grpSpPr>
          <a:xfrm>
            <a:off x="245739" y="245588"/>
            <a:ext cx="228825" cy="228825"/>
            <a:chOff x="3023950" y="3689950"/>
            <a:chExt cx="316100" cy="316100"/>
          </a:xfrm>
        </p:grpSpPr>
        <p:sp>
          <p:nvSpPr>
            <p:cNvPr id="6084" name="Google Shape;6084;p26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5" name="Google Shape;6085;p26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6" name="Google Shape;6086;p26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87" name="Google Shape;6087;p262"/>
          <p:cNvGrpSpPr/>
          <p:nvPr/>
        </p:nvGrpSpPr>
        <p:grpSpPr>
          <a:xfrm>
            <a:off x="245752" y="4669065"/>
            <a:ext cx="228825" cy="228856"/>
            <a:chOff x="3023950" y="3689950"/>
            <a:chExt cx="316100" cy="316100"/>
          </a:xfrm>
        </p:grpSpPr>
        <p:sp>
          <p:nvSpPr>
            <p:cNvPr id="6088" name="Google Shape;6088;p26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9" name="Google Shape;6089;p26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0" name="Google Shape;6090;p26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91" name="Google Shape;6091;p262"/>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7">
    <p:spTree>
      <p:nvGrpSpPr>
        <p:cNvPr id="6092" name="Shape 6092"/>
        <p:cNvGrpSpPr/>
        <p:nvPr/>
      </p:nvGrpSpPr>
      <p:grpSpPr>
        <a:xfrm>
          <a:off x="0" y="0"/>
          <a:ext cx="0" cy="0"/>
          <a:chOff x="0" y="0"/>
          <a:chExt cx="0" cy="0"/>
        </a:xfrm>
      </p:grpSpPr>
      <p:sp>
        <p:nvSpPr>
          <p:cNvPr id="6093" name="Google Shape;6093;p263"/>
          <p:cNvSpPr txBox="1"/>
          <p:nvPr>
            <p:ph type="title"/>
          </p:nvPr>
        </p:nvSpPr>
        <p:spPr>
          <a:xfrm>
            <a:off x="5273025" y="896400"/>
            <a:ext cx="3048300" cy="3350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grpSp>
        <p:nvGrpSpPr>
          <p:cNvPr id="6094" name="Google Shape;6094;p263"/>
          <p:cNvGrpSpPr/>
          <p:nvPr/>
        </p:nvGrpSpPr>
        <p:grpSpPr>
          <a:xfrm>
            <a:off x="4675037" y="1648692"/>
            <a:ext cx="4108323" cy="3132999"/>
            <a:chOff x="5614975" y="2571738"/>
            <a:chExt cx="2725075" cy="2078413"/>
          </a:xfrm>
        </p:grpSpPr>
        <p:grpSp>
          <p:nvGrpSpPr>
            <p:cNvPr id="6095" name="Google Shape;6095;p263"/>
            <p:cNvGrpSpPr/>
            <p:nvPr/>
          </p:nvGrpSpPr>
          <p:grpSpPr>
            <a:xfrm>
              <a:off x="8301900" y="2571738"/>
              <a:ext cx="38150" cy="1997125"/>
              <a:chOff x="8301900" y="2571738"/>
              <a:chExt cx="38150" cy="1997125"/>
            </a:xfrm>
          </p:grpSpPr>
          <p:sp>
            <p:nvSpPr>
              <p:cNvPr id="6096" name="Google Shape;6096;p263"/>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7" name="Google Shape;6097;p263"/>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8" name="Google Shape;6098;p263"/>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9" name="Google Shape;6099;p263"/>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0" name="Google Shape;6100;p263"/>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1" name="Google Shape;6101;p263"/>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2" name="Google Shape;6102;p263"/>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3" name="Google Shape;6103;p263"/>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4" name="Google Shape;6104;p263"/>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5" name="Google Shape;6105;p263"/>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6" name="Google Shape;6106;p263"/>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7" name="Google Shape;6107;p263"/>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8" name="Google Shape;6108;p263"/>
            <p:cNvGrpSpPr/>
            <p:nvPr/>
          </p:nvGrpSpPr>
          <p:grpSpPr>
            <a:xfrm>
              <a:off x="5614975" y="4609225"/>
              <a:ext cx="2597125" cy="40925"/>
              <a:chOff x="5614975" y="4609225"/>
              <a:chExt cx="2597125" cy="40925"/>
            </a:xfrm>
          </p:grpSpPr>
          <p:sp>
            <p:nvSpPr>
              <p:cNvPr id="6109" name="Google Shape;6109;p263"/>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0" name="Google Shape;6110;p263"/>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1" name="Google Shape;6111;p263"/>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2" name="Google Shape;6112;p263"/>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3" name="Google Shape;6113;p263"/>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4" name="Google Shape;6114;p263"/>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5" name="Google Shape;6115;p263"/>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6" name="Google Shape;6116;p263"/>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7" name="Google Shape;6117;p263"/>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8" name="Google Shape;6118;p263"/>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9" name="Google Shape;6119;p263"/>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0" name="Google Shape;6120;p263"/>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121" name="Google Shape;6121;p263"/>
          <p:cNvGrpSpPr/>
          <p:nvPr/>
        </p:nvGrpSpPr>
        <p:grpSpPr>
          <a:xfrm>
            <a:off x="8669664" y="245588"/>
            <a:ext cx="228825" cy="228825"/>
            <a:chOff x="3023950" y="3689950"/>
            <a:chExt cx="316100" cy="316100"/>
          </a:xfrm>
        </p:grpSpPr>
        <p:sp>
          <p:nvSpPr>
            <p:cNvPr id="6122" name="Google Shape;6122;p26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3" name="Google Shape;6123;p26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4" name="Google Shape;6124;p26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25" name="Google Shape;6125;p263"/>
          <p:cNvGrpSpPr/>
          <p:nvPr/>
        </p:nvGrpSpPr>
        <p:grpSpPr>
          <a:xfrm>
            <a:off x="245739" y="245588"/>
            <a:ext cx="228825" cy="228825"/>
            <a:chOff x="3023950" y="3689950"/>
            <a:chExt cx="316100" cy="316100"/>
          </a:xfrm>
        </p:grpSpPr>
        <p:sp>
          <p:nvSpPr>
            <p:cNvPr id="6126" name="Google Shape;6126;p26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7" name="Google Shape;6127;p26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8" name="Google Shape;6128;p26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29" name="Google Shape;6129;p263"/>
          <p:cNvGrpSpPr/>
          <p:nvPr/>
        </p:nvGrpSpPr>
        <p:grpSpPr>
          <a:xfrm>
            <a:off x="245752" y="4669065"/>
            <a:ext cx="228825" cy="228856"/>
            <a:chOff x="3023950" y="3689950"/>
            <a:chExt cx="316100" cy="316100"/>
          </a:xfrm>
        </p:grpSpPr>
        <p:sp>
          <p:nvSpPr>
            <p:cNvPr id="6130" name="Google Shape;6130;p26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1" name="Google Shape;6131;p26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2" name="Google Shape;6132;p26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CUSTOM_18">
    <p:spTree>
      <p:nvGrpSpPr>
        <p:cNvPr id="6133" name="Shape 6133"/>
        <p:cNvGrpSpPr/>
        <p:nvPr/>
      </p:nvGrpSpPr>
      <p:grpSpPr>
        <a:xfrm>
          <a:off x="0" y="0"/>
          <a:ext cx="0" cy="0"/>
          <a:chOff x="0" y="0"/>
          <a:chExt cx="0" cy="0"/>
        </a:xfrm>
      </p:grpSpPr>
      <p:sp>
        <p:nvSpPr>
          <p:cNvPr id="6134" name="Google Shape;6134;p264"/>
          <p:cNvSpPr txBox="1"/>
          <p:nvPr>
            <p:ph type="title"/>
          </p:nvPr>
        </p:nvSpPr>
        <p:spPr>
          <a:xfrm>
            <a:off x="3795025" y="1271625"/>
            <a:ext cx="4629000" cy="1913400"/>
          </a:xfrm>
          <a:prstGeom prst="rect">
            <a:avLst/>
          </a:prstGeom>
        </p:spPr>
        <p:txBody>
          <a:bodyPr anchorCtr="0" anchor="ctr" bIns="91425" lIns="91425" spcFirstLastPara="1" rIns="91425" wrap="square" tIns="91425">
            <a:noAutofit/>
          </a:bodyPr>
          <a:lstStyle>
            <a:lvl1pPr lvl="0" rtl="0" algn="ctr">
              <a:lnSpc>
                <a:spcPct val="70000"/>
              </a:lnSpc>
              <a:spcBef>
                <a:spcPts val="0"/>
              </a:spcBef>
              <a:spcAft>
                <a:spcPts val="0"/>
              </a:spcAft>
              <a:buSzPts val="7200"/>
              <a:buNone/>
              <a:defRPr sz="72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135" name="Google Shape;6135;p264"/>
          <p:cNvSpPr txBox="1"/>
          <p:nvPr>
            <p:ph idx="1" type="subTitle"/>
          </p:nvPr>
        </p:nvSpPr>
        <p:spPr>
          <a:xfrm>
            <a:off x="4103250" y="3390475"/>
            <a:ext cx="39876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6136" name="Google Shape;6136;p264"/>
          <p:cNvGrpSpPr/>
          <p:nvPr/>
        </p:nvGrpSpPr>
        <p:grpSpPr>
          <a:xfrm>
            <a:off x="245739" y="245588"/>
            <a:ext cx="8652750" cy="4652334"/>
            <a:chOff x="245739" y="245588"/>
            <a:chExt cx="8652750" cy="4652334"/>
          </a:xfrm>
        </p:grpSpPr>
        <p:grpSp>
          <p:nvGrpSpPr>
            <p:cNvPr id="6137" name="Google Shape;6137;p264"/>
            <p:cNvGrpSpPr/>
            <p:nvPr/>
          </p:nvGrpSpPr>
          <p:grpSpPr>
            <a:xfrm>
              <a:off x="8669664" y="245588"/>
              <a:ext cx="228825" cy="228825"/>
              <a:chOff x="3023950" y="3689950"/>
              <a:chExt cx="316100" cy="316100"/>
            </a:xfrm>
          </p:grpSpPr>
          <p:sp>
            <p:nvSpPr>
              <p:cNvPr id="6138" name="Google Shape;6138;p26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9" name="Google Shape;6139;p26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0" name="Google Shape;6140;p26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1" name="Google Shape;6141;p264"/>
            <p:cNvGrpSpPr/>
            <p:nvPr/>
          </p:nvGrpSpPr>
          <p:grpSpPr>
            <a:xfrm>
              <a:off x="8669427" y="4669065"/>
              <a:ext cx="228825" cy="228856"/>
              <a:chOff x="3023950" y="3689950"/>
              <a:chExt cx="316100" cy="316100"/>
            </a:xfrm>
          </p:grpSpPr>
          <p:sp>
            <p:nvSpPr>
              <p:cNvPr id="6142" name="Google Shape;6142;p26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3" name="Google Shape;6143;p26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4" name="Google Shape;6144;p26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5" name="Google Shape;6145;p264"/>
            <p:cNvGrpSpPr/>
            <p:nvPr/>
          </p:nvGrpSpPr>
          <p:grpSpPr>
            <a:xfrm>
              <a:off x="245739" y="245588"/>
              <a:ext cx="228825" cy="228825"/>
              <a:chOff x="3023950" y="3689950"/>
              <a:chExt cx="316100" cy="316100"/>
            </a:xfrm>
          </p:grpSpPr>
          <p:sp>
            <p:nvSpPr>
              <p:cNvPr id="6146" name="Google Shape;6146;p26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7" name="Google Shape;6147;p26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8" name="Google Shape;6148;p26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9" name="Google Shape;6149;p264"/>
            <p:cNvGrpSpPr/>
            <p:nvPr/>
          </p:nvGrpSpPr>
          <p:grpSpPr>
            <a:xfrm>
              <a:off x="245752" y="4669065"/>
              <a:ext cx="228825" cy="228856"/>
              <a:chOff x="3023950" y="3689950"/>
              <a:chExt cx="316100" cy="316100"/>
            </a:xfrm>
          </p:grpSpPr>
          <p:sp>
            <p:nvSpPr>
              <p:cNvPr id="6150" name="Google Shape;6150;p26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1" name="Google Shape;6151;p26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2" name="Google Shape;6152;p26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9">
    <p:spTree>
      <p:nvGrpSpPr>
        <p:cNvPr id="6153" name="Shape 6153"/>
        <p:cNvGrpSpPr/>
        <p:nvPr/>
      </p:nvGrpSpPr>
      <p:grpSpPr>
        <a:xfrm>
          <a:off x="0" y="0"/>
          <a:ext cx="0" cy="0"/>
          <a:chOff x="0" y="0"/>
          <a:chExt cx="0" cy="0"/>
        </a:xfrm>
      </p:grpSpPr>
      <p:sp>
        <p:nvSpPr>
          <p:cNvPr id="6154" name="Google Shape;6154;p26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6155" name="Google Shape;6155;p265"/>
          <p:cNvGrpSpPr/>
          <p:nvPr/>
        </p:nvGrpSpPr>
        <p:grpSpPr>
          <a:xfrm>
            <a:off x="4672726" y="1652797"/>
            <a:ext cx="4108323" cy="3132999"/>
            <a:chOff x="5614975" y="2571738"/>
            <a:chExt cx="2725075" cy="2078413"/>
          </a:xfrm>
        </p:grpSpPr>
        <p:grpSp>
          <p:nvGrpSpPr>
            <p:cNvPr id="6156" name="Google Shape;6156;p265"/>
            <p:cNvGrpSpPr/>
            <p:nvPr/>
          </p:nvGrpSpPr>
          <p:grpSpPr>
            <a:xfrm>
              <a:off x="8301900" y="2571738"/>
              <a:ext cx="38150" cy="1997125"/>
              <a:chOff x="8301900" y="2571738"/>
              <a:chExt cx="38150" cy="1997125"/>
            </a:xfrm>
          </p:grpSpPr>
          <p:sp>
            <p:nvSpPr>
              <p:cNvPr id="6157" name="Google Shape;6157;p265"/>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8" name="Google Shape;6158;p265"/>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9" name="Google Shape;6159;p265"/>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0" name="Google Shape;6160;p265"/>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1" name="Google Shape;6161;p265"/>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2" name="Google Shape;6162;p265"/>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3" name="Google Shape;6163;p265"/>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4" name="Google Shape;6164;p265"/>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5" name="Google Shape;6165;p265"/>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6" name="Google Shape;6166;p265"/>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7" name="Google Shape;6167;p265"/>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8" name="Google Shape;6168;p265"/>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69" name="Google Shape;6169;p265"/>
            <p:cNvGrpSpPr/>
            <p:nvPr/>
          </p:nvGrpSpPr>
          <p:grpSpPr>
            <a:xfrm>
              <a:off x="5614975" y="4609225"/>
              <a:ext cx="2597125" cy="40925"/>
              <a:chOff x="5614975" y="4609225"/>
              <a:chExt cx="2597125" cy="40925"/>
            </a:xfrm>
          </p:grpSpPr>
          <p:sp>
            <p:nvSpPr>
              <p:cNvPr id="6170" name="Google Shape;6170;p265"/>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1" name="Google Shape;6171;p265"/>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2" name="Google Shape;6172;p265"/>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3" name="Google Shape;6173;p265"/>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4" name="Google Shape;6174;p265"/>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5" name="Google Shape;6175;p265"/>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6" name="Google Shape;6176;p265"/>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7" name="Google Shape;6177;p265"/>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8" name="Google Shape;6178;p265"/>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9" name="Google Shape;6179;p265"/>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0" name="Google Shape;6180;p265"/>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1" name="Google Shape;6181;p265"/>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182" name="Google Shape;6182;p265"/>
          <p:cNvGrpSpPr/>
          <p:nvPr/>
        </p:nvGrpSpPr>
        <p:grpSpPr>
          <a:xfrm>
            <a:off x="8669664" y="245588"/>
            <a:ext cx="228825" cy="228825"/>
            <a:chOff x="3023950" y="3689950"/>
            <a:chExt cx="316100" cy="316100"/>
          </a:xfrm>
        </p:grpSpPr>
        <p:sp>
          <p:nvSpPr>
            <p:cNvPr id="6183" name="Google Shape;6183;p26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4" name="Google Shape;6184;p26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5" name="Google Shape;6185;p26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86" name="Google Shape;6186;p265"/>
          <p:cNvGrpSpPr/>
          <p:nvPr/>
        </p:nvGrpSpPr>
        <p:grpSpPr>
          <a:xfrm>
            <a:off x="245739" y="245588"/>
            <a:ext cx="228825" cy="228825"/>
            <a:chOff x="3023950" y="3689950"/>
            <a:chExt cx="316100" cy="316100"/>
          </a:xfrm>
        </p:grpSpPr>
        <p:sp>
          <p:nvSpPr>
            <p:cNvPr id="6187" name="Google Shape;6187;p26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8" name="Google Shape;6188;p26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9" name="Google Shape;6189;p26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0" name="Google Shape;6190;p265"/>
          <p:cNvGrpSpPr/>
          <p:nvPr/>
        </p:nvGrpSpPr>
        <p:grpSpPr>
          <a:xfrm>
            <a:off x="245752" y="4669065"/>
            <a:ext cx="228825" cy="228856"/>
            <a:chOff x="3023950" y="3689950"/>
            <a:chExt cx="316100" cy="316100"/>
          </a:xfrm>
        </p:grpSpPr>
        <p:sp>
          <p:nvSpPr>
            <p:cNvPr id="6191" name="Google Shape;6191;p26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2" name="Google Shape;6192;p26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3" name="Google Shape;6193;p26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6_1">
    <p:spTree>
      <p:nvGrpSpPr>
        <p:cNvPr id="358" name="Shape 358"/>
        <p:cNvGrpSpPr/>
        <p:nvPr/>
      </p:nvGrpSpPr>
      <p:grpSpPr>
        <a:xfrm>
          <a:off x="0" y="0"/>
          <a:ext cx="0" cy="0"/>
          <a:chOff x="0" y="0"/>
          <a:chExt cx="0" cy="0"/>
        </a:xfrm>
      </p:grpSpPr>
      <p:grpSp>
        <p:nvGrpSpPr>
          <p:cNvPr id="359" name="Google Shape;359;p28"/>
          <p:cNvGrpSpPr/>
          <p:nvPr/>
        </p:nvGrpSpPr>
        <p:grpSpPr>
          <a:xfrm>
            <a:off x="245739" y="245588"/>
            <a:ext cx="8652750" cy="4652334"/>
            <a:chOff x="245739" y="245588"/>
            <a:chExt cx="8652750" cy="4652334"/>
          </a:xfrm>
        </p:grpSpPr>
        <p:grpSp>
          <p:nvGrpSpPr>
            <p:cNvPr id="360" name="Google Shape;360;p28"/>
            <p:cNvGrpSpPr/>
            <p:nvPr/>
          </p:nvGrpSpPr>
          <p:grpSpPr>
            <a:xfrm>
              <a:off x="8669664" y="245588"/>
              <a:ext cx="228825" cy="228825"/>
              <a:chOff x="3023950" y="3689950"/>
              <a:chExt cx="316100" cy="316100"/>
            </a:xfrm>
          </p:grpSpPr>
          <p:sp>
            <p:nvSpPr>
              <p:cNvPr id="361" name="Google Shape;361;p2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 name="Google Shape;364;p28"/>
            <p:cNvGrpSpPr/>
            <p:nvPr/>
          </p:nvGrpSpPr>
          <p:grpSpPr>
            <a:xfrm>
              <a:off x="8669427" y="4669065"/>
              <a:ext cx="228825" cy="228856"/>
              <a:chOff x="3023950" y="3689950"/>
              <a:chExt cx="316100" cy="316100"/>
            </a:xfrm>
          </p:grpSpPr>
          <p:sp>
            <p:nvSpPr>
              <p:cNvPr id="365" name="Google Shape;365;p2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28"/>
            <p:cNvGrpSpPr/>
            <p:nvPr/>
          </p:nvGrpSpPr>
          <p:grpSpPr>
            <a:xfrm>
              <a:off x="245739" y="245588"/>
              <a:ext cx="228825" cy="228825"/>
              <a:chOff x="3023950" y="3689950"/>
              <a:chExt cx="316100" cy="316100"/>
            </a:xfrm>
          </p:grpSpPr>
          <p:sp>
            <p:nvSpPr>
              <p:cNvPr id="369" name="Google Shape;369;p2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 name="Google Shape;372;p28"/>
            <p:cNvGrpSpPr/>
            <p:nvPr/>
          </p:nvGrpSpPr>
          <p:grpSpPr>
            <a:xfrm>
              <a:off x="245752" y="4669065"/>
              <a:ext cx="228825" cy="228856"/>
              <a:chOff x="3023950" y="3689950"/>
              <a:chExt cx="316100" cy="316100"/>
            </a:xfrm>
          </p:grpSpPr>
          <p:sp>
            <p:nvSpPr>
              <p:cNvPr id="373" name="Google Shape;373;p2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76" name="Google Shape;376;p28"/>
          <p:cNvSpPr txBox="1"/>
          <p:nvPr>
            <p:ph type="title"/>
          </p:nvPr>
        </p:nvSpPr>
        <p:spPr>
          <a:xfrm>
            <a:off x="720000" y="2382300"/>
            <a:ext cx="3621000" cy="744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77" name="Google Shape;377;p28"/>
          <p:cNvSpPr txBox="1"/>
          <p:nvPr>
            <p:ph idx="1" type="subTitle"/>
          </p:nvPr>
        </p:nvSpPr>
        <p:spPr>
          <a:xfrm>
            <a:off x="720000" y="3170700"/>
            <a:ext cx="3621000" cy="744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8" name="Google Shape;378;p28"/>
          <p:cNvSpPr txBox="1"/>
          <p:nvPr>
            <p:ph hasCustomPrompt="1" idx="2" type="title"/>
          </p:nvPr>
        </p:nvSpPr>
        <p:spPr>
          <a:xfrm>
            <a:off x="2905500" y="1228200"/>
            <a:ext cx="1435500" cy="1110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79" name="Google Shape;379;p28"/>
          <p:cNvSpPr txBox="1"/>
          <p:nvPr/>
        </p:nvSpPr>
        <p:spPr>
          <a:xfrm>
            <a:off x="2347175" y="245605"/>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_1">
    <p:spTree>
      <p:nvGrpSpPr>
        <p:cNvPr id="6194" name="Shape 6194"/>
        <p:cNvGrpSpPr/>
        <p:nvPr/>
      </p:nvGrpSpPr>
      <p:grpSpPr>
        <a:xfrm>
          <a:off x="0" y="0"/>
          <a:ext cx="0" cy="0"/>
          <a:chOff x="0" y="0"/>
          <a:chExt cx="0" cy="0"/>
        </a:xfrm>
      </p:grpSpPr>
      <p:grpSp>
        <p:nvGrpSpPr>
          <p:cNvPr id="6195" name="Google Shape;6195;p266"/>
          <p:cNvGrpSpPr/>
          <p:nvPr/>
        </p:nvGrpSpPr>
        <p:grpSpPr>
          <a:xfrm>
            <a:off x="245739" y="245588"/>
            <a:ext cx="8652750" cy="4652334"/>
            <a:chOff x="245739" y="245588"/>
            <a:chExt cx="8652750" cy="4652334"/>
          </a:xfrm>
        </p:grpSpPr>
        <p:grpSp>
          <p:nvGrpSpPr>
            <p:cNvPr id="6196" name="Google Shape;6196;p266"/>
            <p:cNvGrpSpPr/>
            <p:nvPr/>
          </p:nvGrpSpPr>
          <p:grpSpPr>
            <a:xfrm>
              <a:off x="8669664" y="245588"/>
              <a:ext cx="228825" cy="228825"/>
              <a:chOff x="3023950" y="3689950"/>
              <a:chExt cx="316100" cy="316100"/>
            </a:xfrm>
          </p:grpSpPr>
          <p:sp>
            <p:nvSpPr>
              <p:cNvPr id="6197" name="Google Shape;6197;p26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8" name="Google Shape;6198;p26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9" name="Google Shape;6199;p26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00" name="Google Shape;6200;p266"/>
            <p:cNvGrpSpPr/>
            <p:nvPr/>
          </p:nvGrpSpPr>
          <p:grpSpPr>
            <a:xfrm>
              <a:off x="8669427" y="4669065"/>
              <a:ext cx="228825" cy="228856"/>
              <a:chOff x="3023950" y="3689950"/>
              <a:chExt cx="316100" cy="316100"/>
            </a:xfrm>
          </p:grpSpPr>
          <p:sp>
            <p:nvSpPr>
              <p:cNvPr id="6201" name="Google Shape;6201;p26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2" name="Google Shape;6202;p26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3" name="Google Shape;6203;p26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04" name="Google Shape;6204;p266"/>
            <p:cNvGrpSpPr/>
            <p:nvPr/>
          </p:nvGrpSpPr>
          <p:grpSpPr>
            <a:xfrm>
              <a:off x="245739" y="245588"/>
              <a:ext cx="228825" cy="228825"/>
              <a:chOff x="3023950" y="3689950"/>
              <a:chExt cx="316100" cy="316100"/>
            </a:xfrm>
          </p:grpSpPr>
          <p:sp>
            <p:nvSpPr>
              <p:cNvPr id="6205" name="Google Shape;6205;p26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6" name="Google Shape;6206;p26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7" name="Google Shape;6207;p26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08" name="Google Shape;6208;p266"/>
            <p:cNvGrpSpPr/>
            <p:nvPr/>
          </p:nvGrpSpPr>
          <p:grpSpPr>
            <a:xfrm>
              <a:off x="245752" y="4669065"/>
              <a:ext cx="228825" cy="228856"/>
              <a:chOff x="3023950" y="3689950"/>
              <a:chExt cx="316100" cy="316100"/>
            </a:xfrm>
          </p:grpSpPr>
          <p:sp>
            <p:nvSpPr>
              <p:cNvPr id="6209" name="Google Shape;6209;p26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0" name="Google Shape;6210;p26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1" name="Google Shape;6211;p26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212" name="Google Shape;6212;p26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6213" name="Google Shape;6213;p266"/>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9_1_1">
    <p:spTree>
      <p:nvGrpSpPr>
        <p:cNvPr id="6214" name="Shape 6214"/>
        <p:cNvGrpSpPr/>
        <p:nvPr/>
      </p:nvGrpSpPr>
      <p:grpSpPr>
        <a:xfrm>
          <a:off x="0" y="0"/>
          <a:ext cx="0" cy="0"/>
          <a:chOff x="0" y="0"/>
          <a:chExt cx="0" cy="0"/>
        </a:xfrm>
      </p:grpSpPr>
      <p:grpSp>
        <p:nvGrpSpPr>
          <p:cNvPr id="6215" name="Google Shape;6215;p267"/>
          <p:cNvGrpSpPr/>
          <p:nvPr/>
        </p:nvGrpSpPr>
        <p:grpSpPr>
          <a:xfrm>
            <a:off x="245739" y="245588"/>
            <a:ext cx="8652750" cy="4652334"/>
            <a:chOff x="245739" y="245588"/>
            <a:chExt cx="8652750" cy="4652334"/>
          </a:xfrm>
        </p:grpSpPr>
        <p:grpSp>
          <p:nvGrpSpPr>
            <p:cNvPr id="6216" name="Google Shape;6216;p267"/>
            <p:cNvGrpSpPr/>
            <p:nvPr/>
          </p:nvGrpSpPr>
          <p:grpSpPr>
            <a:xfrm>
              <a:off x="8669664" y="245588"/>
              <a:ext cx="228825" cy="228825"/>
              <a:chOff x="3023950" y="3689950"/>
              <a:chExt cx="316100" cy="316100"/>
            </a:xfrm>
          </p:grpSpPr>
          <p:sp>
            <p:nvSpPr>
              <p:cNvPr id="6217" name="Google Shape;6217;p26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8" name="Google Shape;6218;p26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9" name="Google Shape;6219;p26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20" name="Google Shape;6220;p267"/>
            <p:cNvGrpSpPr/>
            <p:nvPr/>
          </p:nvGrpSpPr>
          <p:grpSpPr>
            <a:xfrm>
              <a:off x="8669427" y="4669065"/>
              <a:ext cx="228825" cy="228856"/>
              <a:chOff x="3023950" y="3689950"/>
              <a:chExt cx="316100" cy="316100"/>
            </a:xfrm>
          </p:grpSpPr>
          <p:sp>
            <p:nvSpPr>
              <p:cNvPr id="6221" name="Google Shape;6221;p26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2" name="Google Shape;6222;p26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3" name="Google Shape;6223;p26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24" name="Google Shape;6224;p267"/>
            <p:cNvGrpSpPr/>
            <p:nvPr/>
          </p:nvGrpSpPr>
          <p:grpSpPr>
            <a:xfrm>
              <a:off x="245739" y="245588"/>
              <a:ext cx="228825" cy="228825"/>
              <a:chOff x="3023950" y="3689950"/>
              <a:chExt cx="316100" cy="316100"/>
            </a:xfrm>
          </p:grpSpPr>
          <p:sp>
            <p:nvSpPr>
              <p:cNvPr id="6225" name="Google Shape;6225;p26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6" name="Google Shape;6226;p26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7" name="Google Shape;6227;p26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28" name="Google Shape;6228;p267"/>
            <p:cNvGrpSpPr/>
            <p:nvPr/>
          </p:nvGrpSpPr>
          <p:grpSpPr>
            <a:xfrm>
              <a:off x="245752" y="4669065"/>
              <a:ext cx="228825" cy="228856"/>
              <a:chOff x="3023950" y="3689950"/>
              <a:chExt cx="316100" cy="316100"/>
            </a:xfrm>
          </p:grpSpPr>
          <p:sp>
            <p:nvSpPr>
              <p:cNvPr id="6229" name="Google Shape;6229;p26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0" name="Google Shape;6230;p26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1" name="Google Shape;6231;p26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232" name="Google Shape;6232;p26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9_1_1_1">
    <p:spTree>
      <p:nvGrpSpPr>
        <p:cNvPr id="6233" name="Shape 6233"/>
        <p:cNvGrpSpPr/>
        <p:nvPr/>
      </p:nvGrpSpPr>
      <p:grpSpPr>
        <a:xfrm>
          <a:off x="0" y="0"/>
          <a:ext cx="0" cy="0"/>
          <a:chOff x="0" y="0"/>
          <a:chExt cx="0" cy="0"/>
        </a:xfrm>
      </p:grpSpPr>
      <p:sp>
        <p:nvSpPr>
          <p:cNvPr id="6234" name="Google Shape;6234;p26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6235" name="Google Shape;6235;p268"/>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nvGrpSpPr>
          <p:cNvPr id="6236" name="Google Shape;6236;p268"/>
          <p:cNvGrpSpPr/>
          <p:nvPr/>
        </p:nvGrpSpPr>
        <p:grpSpPr>
          <a:xfrm>
            <a:off x="245739" y="245588"/>
            <a:ext cx="228825" cy="228825"/>
            <a:chOff x="3023950" y="3689950"/>
            <a:chExt cx="316100" cy="316100"/>
          </a:xfrm>
        </p:grpSpPr>
        <p:sp>
          <p:nvSpPr>
            <p:cNvPr id="6237" name="Google Shape;6237;p26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8" name="Google Shape;6238;p26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9" name="Google Shape;6239;p26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40" name="Google Shape;6240;p268"/>
          <p:cNvGrpSpPr/>
          <p:nvPr/>
        </p:nvGrpSpPr>
        <p:grpSpPr>
          <a:xfrm>
            <a:off x="245752" y="4669065"/>
            <a:ext cx="228825" cy="228856"/>
            <a:chOff x="3023950" y="3689950"/>
            <a:chExt cx="316100" cy="316100"/>
          </a:xfrm>
        </p:grpSpPr>
        <p:sp>
          <p:nvSpPr>
            <p:cNvPr id="6241" name="Google Shape;6241;p26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2" name="Google Shape;6242;p26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3" name="Google Shape;6243;p26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6244" name="Shape 6244"/>
        <p:cNvGrpSpPr/>
        <p:nvPr/>
      </p:nvGrpSpPr>
      <p:grpSpPr>
        <a:xfrm>
          <a:off x="0" y="0"/>
          <a:ext cx="0" cy="0"/>
          <a:chOff x="0" y="0"/>
          <a:chExt cx="0" cy="0"/>
        </a:xfrm>
      </p:grpSpPr>
      <p:grpSp>
        <p:nvGrpSpPr>
          <p:cNvPr id="6245" name="Google Shape;6245;p269"/>
          <p:cNvGrpSpPr/>
          <p:nvPr/>
        </p:nvGrpSpPr>
        <p:grpSpPr>
          <a:xfrm>
            <a:off x="4672726" y="1652797"/>
            <a:ext cx="4108323" cy="3132999"/>
            <a:chOff x="5614975" y="2571738"/>
            <a:chExt cx="2725075" cy="2078413"/>
          </a:xfrm>
        </p:grpSpPr>
        <p:grpSp>
          <p:nvGrpSpPr>
            <p:cNvPr id="6246" name="Google Shape;6246;p269"/>
            <p:cNvGrpSpPr/>
            <p:nvPr/>
          </p:nvGrpSpPr>
          <p:grpSpPr>
            <a:xfrm>
              <a:off x="8301900" y="2571738"/>
              <a:ext cx="38150" cy="1997125"/>
              <a:chOff x="8301900" y="2571738"/>
              <a:chExt cx="38150" cy="1997125"/>
            </a:xfrm>
          </p:grpSpPr>
          <p:sp>
            <p:nvSpPr>
              <p:cNvPr id="6247" name="Google Shape;6247;p269"/>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8" name="Google Shape;6248;p269"/>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9" name="Google Shape;6249;p269"/>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0" name="Google Shape;6250;p269"/>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1" name="Google Shape;6251;p269"/>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2" name="Google Shape;6252;p269"/>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3" name="Google Shape;6253;p269"/>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4" name="Google Shape;6254;p269"/>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5" name="Google Shape;6255;p269"/>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6" name="Google Shape;6256;p269"/>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7" name="Google Shape;6257;p269"/>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8" name="Google Shape;6258;p269"/>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9" name="Google Shape;6259;p269"/>
            <p:cNvGrpSpPr/>
            <p:nvPr/>
          </p:nvGrpSpPr>
          <p:grpSpPr>
            <a:xfrm>
              <a:off x="5614975" y="4609225"/>
              <a:ext cx="2597125" cy="40925"/>
              <a:chOff x="5614975" y="4609225"/>
              <a:chExt cx="2597125" cy="40925"/>
            </a:xfrm>
          </p:grpSpPr>
          <p:sp>
            <p:nvSpPr>
              <p:cNvPr id="6260" name="Google Shape;6260;p269"/>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1" name="Google Shape;6261;p269"/>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2" name="Google Shape;6262;p269"/>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3" name="Google Shape;6263;p269"/>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4" name="Google Shape;6264;p269"/>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5" name="Google Shape;6265;p269"/>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6" name="Google Shape;6266;p269"/>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7" name="Google Shape;6267;p269"/>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8" name="Google Shape;6268;p269"/>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9" name="Google Shape;6269;p269"/>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0" name="Google Shape;6270;p269"/>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1" name="Google Shape;6271;p269"/>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272" name="Google Shape;6272;p269"/>
          <p:cNvGrpSpPr/>
          <p:nvPr/>
        </p:nvGrpSpPr>
        <p:grpSpPr>
          <a:xfrm>
            <a:off x="8669664" y="245588"/>
            <a:ext cx="228825" cy="228825"/>
            <a:chOff x="3023950" y="3689950"/>
            <a:chExt cx="316100" cy="316100"/>
          </a:xfrm>
        </p:grpSpPr>
        <p:sp>
          <p:nvSpPr>
            <p:cNvPr id="6273" name="Google Shape;6273;p26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4" name="Google Shape;6274;p26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5" name="Google Shape;6275;p26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76" name="Google Shape;6276;p269"/>
          <p:cNvGrpSpPr/>
          <p:nvPr/>
        </p:nvGrpSpPr>
        <p:grpSpPr>
          <a:xfrm>
            <a:off x="245739" y="245588"/>
            <a:ext cx="228825" cy="228825"/>
            <a:chOff x="3023950" y="3689950"/>
            <a:chExt cx="316100" cy="316100"/>
          </a:xfrm>
        </p:grpSpPr>
        <p:sp>
          <p:nvSpPr>
            <p:cNvPr id="6277" name="Google Shape;6277;p26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8" name="Google Shape;6278;p26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9" name="Google Shape;6279;p26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0" name="Google Shape;6280;p269"/>
          <p:cNvGrpSpPr/>
          <p:nvPr/>
        </p:nvGrpSpPr>
        <p:grpSpPr>
          <a:xfrm>
            <a:off x="245752" y="4669065"/>
            <a:ext cx="228825" cy="228856"/>
            <a:chOff x="3023950" y="3689950"/>
            <a:chExt cx="316100" cy="316100"/>
          </a:xfrm>
        </p:grpSpPr>
        <p:sp>
          <p:nvSpPr>
            <p:cNvPr id="6281" name="Google Shape;6281;p26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2" name="Google Shape;6282;p26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3" name="Google Shape;6283;p26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84" name="Google Shape;6284;p269"/>
          <p:cNvSpPr txBox="1"/>
          <p:nvPr>
            <p:ph type="title"/>
          </p:nvPr>
        </p:nvSpPr>
        <p:spPr>
          <a:xfrm>
            <a:off x="924875" y="781150"/>
            <a:ext cx="3068700" cy="1032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7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285" name="Google Shape;6285;p269"/>
          <p:cNvSpPr txBox="1"/>
          <p:nvPr>
            <p:ph idx="1" type="subTitle"/>
          </p:nvPr>
        </p:nvSpPr>
        <p:spPr>
          <a:xfrm>
            <a:off x="924875" y="1827000"/>
            <a:ext cx="3305400" cy="100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
        <p:nvSpPr>
          <p:cNvPr id="6286" name="Google Shape;6286;p269"/>
          <p:cNvSpPr txBox="1"/>
          <p:nvPr/>
        </p:nvSpPr>
        <p:spPr>
          <a:xfrm>
            <a:off x="924875" y="3493800"/>
            <a:ext cx="3476400" cy="615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900">
                <a:solidFill>
                  <a:schemeClr val="lt1"/>
                </a:solidFill>
                <a:latin typeface="Source Code Pro Light"/>
                <a:ea typeface="Source Code Pro Light"/>
                <a:cs typeface="Source Code Pro Light"/>
                <a:sym typeface="Source Code Pro Light"/>
              </a:rPr>
              <a:t>CREDITS: This presentation template was created by </a:t>
            </a:r>
            <a:r>
              <a:rPr lang="en" sz="900">
                <a:solidFill>
                  <a:schemeClr val="lt1"/>
                </a:solidFill>
                <a:uFill>
                  <a:noFill/>
                </a:uFill>
                <a:latin typeface="Source Code Pro Light"/>
                <a:ea typeface="Source Code Pro Light"/>
                <a:cs typeface="Source Code Pro Light"/>
                <a:sym typeface="Source Code Pro Light"/>
                <a:hlinkClick r:id="rId2">
                  <a:extLst>
                    <a:ext uri="{A12FA001-AC4F-418D-AE19-62706E023703}">
                      <ahyp:hlinkClr val="tx"/>
                    </a:ext>
                  </a:extLst>
                </a:hlinkClick>
              </a:rPr>
              <a:t>Slidesgo</a:t>
            </a:r>
            <a:r>
              <a:rPr lang="en" sz="900">
                <a:solidFill>
                  <a:schemeClr val="lt1"/>
                </a:solidFill>
                <a:latin typeface="Source Code Pro Light"/>
                <a:ea typeface="Source Code Pro Light"/>
                <a:cs typeface="Source Code Pro Light"/>
                <a:sym typeface="Source Code Pro Light"/>
              </a:rPr>
              <a:t>, including icons by </a:t>
            </a:r>
            <a:r>
              <a:rPr lang="en" sz="900">
                <a:solidFill>
                  <a:schemeClr val="lt1"/>
                </a:solidFill>
                <a:uFill>
                  <a:noFill/>
                </a:uFill>
                <a:latin typeface="Source Code Pro Light"/>
                <a:ea typeface="Source Code Pro Light"/>
                <a:cs typeface="Source Code Pro Light"/>
                <a:sym typeface="Source Code Pro Light"/>
                <a:hlinkClick r:id="rId3">
                  <a:extLst>
                    <a:ext uri="{A12FA001-AC4F-418D-AE19-62706E023703}">
                      <ahyp:hlinkClr val="tx"/>
                    </a:ext>
                  </a:extLst>
                </a:hlinkClick>
              </a:rPr>
              <a:t>Flaticon</a:t>
            </a:r>
            <a:r>
              <a:rPr lang="en" sz="900">
                <a:solidFill>
                  <a:schemeClr val="lt1"/>
                </a:solidFill>
                <a:latin typeface="Source Code Pro Light"/>
                <a:ea typeface="Source Code Pro Light"/>
                <a:cs typeface="Source Code Pro Light"/>
                <a:sym typeface="Source Code Pro Light"/>
              </a:rPr>
              <a:t>, and infographics &amp; images by </a:t>
            </a:r>
            <a:r>
              <a:rPr lang="en" sz="900">
                <a:solidFill>
                  <a:schemeClr val="lt1"/>
                </a:solidFill>
                <a:uFill>
                  <a:noFill/>
                </a:uFill>
                <a:latin typeface="Source Code Pro Light"/>
                <a:ea typeface="Source Code Pro Light"/>
                <a:cs typeface="Source Code Pro Light"/>
                <a:sym typeface="Source Code Pro Light"/>
                <a:hlinkClick r:id="rId4">
                  <a:extLst>
                    <a:ext uri="{A12FA001-AC4F-418D-AE19-62706E023703}">
                      <ahyp:hlinkClr val="tx"/>
                    </a:ext>
                  </a:extLst>
                </a:hlinkClick>
              </a:rPr>
              <a:t>Freepik</a:t>
            </a:r>
            <a:endParaRPr sz="900">
              <a:solidFill>
                <a:schemeClr val="lt1"/>
              </a:solidFill>
              <a:latin typeface="Source Code Pro Light"/>
              <a:ea typeface="Source Code Pro Light"/>
              <a:cs typeface="Source Code Pro Light"/>
              <a:sym typeface="Source Code Pro Light"/>
            </a:endParaRPr>
          </a:p>
          <a:p>
            <a:pPr indent="0" lvl="0" marL="0" rtl="0" algn="l">
              <a:spcBef>
                <a:spcPts val="300"/>
              </a:spcBef>
              <a:spcAft>
                <a:spcPts val="0"/>
              </a:spcAft>
              <a:buNone/>
            </a:pPr>
            <a:r>
              <a:t/>
            </a:r>
            <a:endParaRPr sz="1100">
              <a:solidFill>
                <a:schemeClr val="accent1"/>
              </a:solidFill>
              <a:latin typeface="Montserrat Medium"/>
              <a:ea typeface="Montserrat Medium"/>
              <a:cs typeface="Montserrat Medium"/>
              <a:sym typeface="Montserrat Medium"/>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6287" name="Shape 6287"/>
        <p:cNvGrpSpPr/>
        <p:nvPr/>
      </p:nvGrpSpPr>
      <p:grpSpPr>
        <a:xfrm>
          <a:off x="0" y="0"/>
          <a:ext cx="0" cy="0"/>
          <a:chOff x="0" y="0"/>
          <a:chExt cx="0" cy="0"/>
        </a:xfrm>
      </p:grpSpPr>
      <p:grpSp>
        <p:nvGrpSpPr>
          <p:cNvPr id="6288" name="Google Shape;6288;p270"/>
          <p:cNvGrpSpPr/>
          <p:nvPr/>
        </p:nvGrpSpPr>
        <p:grpSpPr>
          <a:xfrm>
            <a:off x="179802" y="164163"/>
            <a:ext cx="8784400" cy="4781834"/>
            <a:chOff x="179802" y="164163"/>
            <a:chExt cx="8784400" cy="4781834"/>
          </a:xfrm>
        </p:grpSpPr>
        <p:grpSp>
          <p:nvGrpSpPr>
            <p:cNvPr id="6289" name="Google Shape;6289;p270"/>
            <p:cNvGrpSpPr/>
            <p:nvPr/>
          </p:nvGrpSpPr>
          <p:grpSpPr>
            <a:xfrm>
              <a:off x="8735377" y="164163"/>
              <a:ext cx="228825" cy="228825"/>
              <a:chOff x="3023950" y="3689950"/>
              <a:chExt cx="316100" cy="316100"/>
            </a:xfrm>
          </p:grpSpPr>
          <p:sp>
            <p:nvSpPr>
              <p:cNvPr id="6290" name="Google Shape;6290;p27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1" name="Google Shape;6291;p27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2" name="Google Shape;6292;p27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3" name="Google Shape;6293;p270"/>
            <p:cNvGrpSpPr/>
            <p:nvPr/>
          </p:nvGrpSpPr>
          <p:grpSpPr>
            <a:xfrm>
              <a:off x="179802" y="164163"/>
              <a:ext cx="228825" cy="228825"/>
              <a:chOff x="3023950" y="3689950"/>
              <a:chExt cx="316100" cy="316100"/>
            </a:xfrm>
          </p:grpSpPr>
          <p:sp>
            <p:nvSpPr>
              <p:cNvPr id="6294" name="Google Shape;6294;p27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5" name="Google Shape;6295;p27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6" name="Google Shape;6296;p27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7" name="Google Shape;6297;p270"/>
            <p:cNvGrpSpPr/>
            <p:nvPr/>
          </p:nvGrpSpPr>
          <p:grpSpPr>
            <a:xfrm>
              <a:off x="179802" y="4717140"/>
              <a:ext cx="228825" cy="228856"/>
              <a:chOff x="3023950" y="3689950"/>
              <a:chExt cx="316100" cy="316100"/>
            </a:xfrm>
          </p:grpSpPr>
          <p:sp>
            <p:nvSpPr>
              <p:cNvPr id="6298" name="Google Shape;6298;p27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9" name="Google Shape;6299;p27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0" name="Google Shape;6300;p27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01" name="Google Shape;6301;p270"/>
          <p:cNvGrpSpPr/>
          <p:nvPr/>
        </p:nvGrpSpPr>
        <p:grpSpPr>
          <a:xfrm>
            <a:off x="4672726" y="1652797"/>
            <a:ext cx="4108323" cy="3132999"/>
            <a:chOff x="5614975" y="2571738"/>
            <a:chExt cx="2725075" cy="2078413"/>
          </a:xfrm>
        </p:grpSpPr>
        <p:grpSp>
          <p:nvGrpSpPr>
            <p:cNvPr id="6302" name="Google Shape;6302;p270"/>
            <p:cNvGrpSpPr/>
            <p:nvPr/>
          </p:nvGrpSpPr>
          <p:grpSpPr>
            <a:xfrm>
              <a:off x="8301900" y="2571738"/>
              <a:ext cx="38150" cy="1997125"/>
              <a:chOff x="8301900" y="2571738"/>
              <a:chExt cx="38150" cy="1997125"/>
            </a:xfrm>
          </p:grpSpPr>
          <p:sp>
            <p:nvSpPr>
              <p:cNvPr id="6303" name="Google Shape;6303;p270"/>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4" name="Google Shape;6304;p270"/>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5" name="Google Shape;6305;p270"/>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6" name="Google Shape;6306;p270"/>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7" name="Google Shape;6307;p270"/>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8" name="Google Shape;6308;p270"/>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9" name="Google Shape;6309;p270"/>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0" name="Google Shape;6310;p270"/>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1" name="Google Shape;6311;p270"/>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2" name="Google Shape;6312;p270"/>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3" name="Google Shape;6313;p270"/>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4" name="Google Shape;6314;p270"/>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5" name="Google Shape;6315;p270"/>
            <p:cNvGrpSpPr/>
            <p:nvPr/>
          </p:nvGrpSpPr>
          <p:grpSpPr>
            <a:xfrm>
              <a:off x="5614975" y="4609225"/>
              <a:ext cx="2597125" cy="40925"/>
              <a:chOff x="5614975" y="4609225"/>
              <a:chExt cx="2597125" cy="40925"/>
            </a:xfrm>
          </p:grpSpPr>
          <p:sp>
            <p:nvSpPr>
              <p:cNvPr id="6316" name="Google Shape;6316;p270"/>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7" name="Google Shape;6317;p270"/>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8" name="Google Shape;6318;p270"/>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9" name="Google Shape;6319;p270"/>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0" name="Google Shape;6320;p270"/>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1" name="Google Shape;6321;p270"/>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2" name="Google Shape;6322;p270"/>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3" name="Google Shape;6323;p270"/>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4" name="Google Shape;6324;p270"/>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5" name="Google Shape;6325;p270"/>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6" name="Google Shape;6326;p270"/>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7" name="Google Shape;6327;p270"/>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6328" name="Shape 6328"/>
        <p:cNvGrpSpPr/>
        <p:nvPr/>
      </p:nvGrpSpPr>
      <p:grpSpPr>
        <a:xfrm>
          <a:off x="0" y="0"/>
          <a:ext cx="0" cy="0"/>
          <a:chOff x="0" y="0"/>
          <a:chExt cx="0" cy="0"/>
        </a:xfrm>
      </p:grpSpPr>
      <p:grpSp>
        <p:nvGrpSpPr>
          <p:cNvPr id="6329" name="Google Shape;6329;p271"/>
          <p:cNvGrpSpPr/>
          <p:nvPr/>
        </p:nvGrpSpPr>
        <p:grpSpPr>
          <a:xfrm>
            <a:off x="8669664" y="245588"/>
            <a:ext cx="228825" cy="228825"/>
            <a:chOff x="3023950" y="3689950"/>
            <a:chExt cx="316100" cy="316100"/>
          </a:xfrm>
        </p:grpSpPr>
        <p:sp>
          <p:nvSpPr>
            <p:cNvPr id="6330" name="Google Shape;6330;p27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1" name="Google Shape;6331;p27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2" name="Google Shape;6332;p27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3" name="Google Shape;6333;p271"/>
          <p:cNvGrpSpPr/>
          <p:nvPr/>
        </p:nvGrpSpPr>
        <p:grpSpPr>
          <a:xfrm>
            <a:off x="8669427" y="4669065"/>
            <a:ext cx="228825" cy="228856"/>
            <a:chOff x="3023950" y="3689950"/>
            <a:chExt cx="316100" cy="316100"/>
          </a:xfrm>
        </p:grpSpPr>
        <p:sp>
          <p:nvSpPr>
            <p:cNvPr id="6334" name="Google Shape;6334;p27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5" name="Google Shape;6335;p27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6" name="Google Shape;6336;p27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7" name="Google Shape;6337;p271"/>
          <p:cNvGrpSpPr/>
          <p:nvPr/>
        </p:nvGrpSpPr>
        <p:grpSpPr>
          <a:xfrm>
            <a:off x="245739" y="245588"/>
            <a:ext cx="228825" cy="228825"/>
            <a:chOff x="3023950" y="3689950"/>
            <a:chExt cx="316100" cy="316100"/>
          </a:xfrm>
        </p:grpSpPr>
        <p:sp>
          <p:nvSpPr>
            <p:cNvPr id="6338" name="Google Shape;6338;p27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9" name="Google Shape;6339;p27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0" name="Google Shape;6340;p27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1" name="Google Shape;6341;p271"/>
          <p:cNvGrpSpPr/>
          <p:nvPr/>
        </p:nvGrpSpPr>
        <p:grpSpPr>
          <a:xfrm>
            <a:off x="245752" y="4669065"/>
            <a:ext cx="228825" cy="228856"/>
            <a:chOff x="3023950" y="3689950"/>
            <a:chExt cx="316100" cy="316100"/>
          </a:xfrm>
        </p:grpSpPr>
        <p:sp>
          <p:nvSpPr>
            <p:cNvPr id="6342" name="Google Shape;6342;p27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3" name="Google Shape;6343;p27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4" name="Google Shape;6344;p27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45" name="Google Shape;6345;p271"/>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
    <p:spTree>
      <p:nvGrpSpPr>
        <p:cNvPr id="6346" name="Shape 6346"/>
        <p:cNvGrpSpPr/>
        <p:nvPr/>
      </p:nvGrpSpPr>
      <p:grpSpPr>
        <a:xfrm>
          <a:off x="0" y="0"/>
          <a:ext cx="0" cy="0"/>
          <a:chOff x="0" y="0"/>
          <a:chExt cx="0" cy="0"/>
        </a:xfrm>
      </p:grpSpPr>
      <p:grpSp>
        <p:nvGrpSpPr>
          <p:cNvPr id="6347" name="Google Shape;6347;p272"/>
          <p:cNvGrpSpPr/>
          <p:nvPr/>
        </p:nvGrpSpPr>
        <p:grpSpPr>
          <a:xfrm>
            <a:off x="8669664" y="245588"/>
            <a:ext cx="228825" cy="228825"/>
            <a:chOff x="3023950" y="3689950"/>
            <a:chExt cx="316100" cy="316100"/>
          </a:xfrm>
        </p:grpSpPr>
        <p:sp>
          <p:nvSpPr>
            <p:cNvPr id="6348" name="Google Shape;6348;p27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9" name="Google Shape;6349;p27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0" name="Google Shape;6350;p27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1" name="Google Shape;6351;p272"/>
          <p:cNvGrpSpPr/>
          <p:nvPr/>
        </p:nvGrpSpPr>
        <p:grpSpPr>
          <a:xfrm>
            <a:off x="8669427" y="4669065"/>
            <a:ext cx="228825" cy="228856"/>
            <a:chOff x="3023950" y="3689950"/>
            <a:chExt cx="316100" cy="316100"/>
          </a:xfrm>
        </p:grpSpPr>
        <p:sp>
          <p:nvSpPr>
            <p:cNvPr id="6352" name="Google Shape;6352;p27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3" name="Google Shape;6353;p27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4" name="Google Shape;6354;p27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5" name="Google Shape;6355;p272"/>
          <p:cNvGrpSpPr/>
          <p:nvPr/>
        </p:nvGrpSpPr>
        <p:grpSpPr>
          <a:xfrm>
            <a:off x="245739" y="245588"/>
            <a:ext cx="228825" cy="228825"/>
            <a:chOff x="3023950" y="3689950"/>
            <a:chExt cx="316100" cy="316100"/>
          </a:xfrm>
        </p:grpSpPr>
        <p:sp>
          <p:nvSpPr>
            <p:cNvPr id="6356" name="Google Shape;6356;p27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7" name="Google Shape;6357;p27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8" name="Google Shape;6358;p27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9" name="Google Shape;6359;p272"/>
          <p:cNvGrpSpPr/>
          <p:nvPr/>
        </p:nvGrpSpPr>
        <p:grpSpPr>
          <a:xfrm>
            <a:off x="245752" y="4669065"/>
            <a:ext cx="228825" cy="228856"/>
            <a:chOff x="3023950" y="3689950"/>
            <a:chExt cx="316100" cy="316100"/>
          </a:xfrm>
        </p:grpSpPr>
        <p:sp>
          <p:nvSpPr>
            <p:cNvPr id="6360" name="Google Shape;6360;p27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1" name="Google Shape;6361;p27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2" name="Google Shape;6362;p27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4_1">
    <p:spTree>
      <p:nvGrpSpPr>
        <p:cNvPr id="6363" name="Shape 6363"/>
        <p:cNvGrpSpPr/>
        <p:nvPr/>
      </p:nvGrpSpPr>
      <p:grpSpPr>
        <a:xfrm>
          <a:off x="0" y="0"/>
          <a:ext cx="0" cy="0"/>
          <a:chOff x="0" y="0"/>
          <a:chExt cx="0" cy="0"/>
        </a:xfrm>
      </p:grpSpPr>
      <p:grpSp>
        <p:nvGrpSpPr>
          <p:cNvPr id="6364" name="Google Shape;6364;p273"/>
          <p:cNvGrpSpPr/>
          <p:nvPr/>
        </p:nvGrpSpPr>
        <p:grpSpPr>
          <a:xfrm>
            <a:off x="8669664" y="245588"/>
            <a:ext cx="228825" cy="228825"/>
            <a:chOff x="3023950" y="3689950"/>
            <a:chExt cx="316100" cy="316100"/>
          </a:xfrm>
        </p:grpSpPr>
        <p:sp>
          <p:nvSpPr>
            <p:cNvPr id="6365" name="Google Shape;6365;p27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6" name="Google Shape;6366;p27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7" name="Google Shape;6367;p27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68" name="Google Shape;6368;p273"/>
          <p:cNvGrpSpPr/>
          <p:nvPr/>
        </p:nvGrpSpPr>
        <p:grpSpPr>
          <a:xfrm>
            <a:off x="245752" y="4669065"/>
            <a:ext cx="228825" cy="228856"/>
            <a:chOff x="3023950" y="3689950"/>
            <a:chExt cx="316100" cy="316100"/>
          </a:xfrm>
        </p:grpSpPr>
        <p:sp>
          <p:nvSpPr>
            <p:cNvPr id="6369" name="Google Shape;6369;p27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0" name="Google Shape;6370;p27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1" name="Google Shape;6371;p27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75" name="Shape 6375"/>
        <p:cNvGrpSpPr/>
        <p:nvPr/>
      </p:nvGrpSpPr>
      <p:grpSpPr>
        <a:xfrm>
          <a:off x="0" y="0"/>
          <a:ext cx="0" cy="0"/>
          <a:chOff x="0" y="0"/>
          <a:chExt cx="0" cy="0"/>
        </a:xfrm>
      </p:grpSpPr>
      <p:sp>
        <p:nvSpPr>
          <p:cNvPr id="6376" name="Google Shape;6376;p275"/>
          <p:cNvSpPr txBox="1"/>
          <p:nvPr>
            <p:ph type="ctrTitle"/>
          </p:nvPr>
        </p:nvSpPr>
        <p:spPr>
          <a:xfrm>
            <a:off x="4694025" y="540000"/>
            <a:ext cx="3729900" cy="1793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5000"/>
              <a:buNone/>
              <a:defRPr sz="5000">
                <a:solidFill>
                  <a:schemeClr val="lt1"/>
                </a:solidFill>
              </a:defRPr>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6377" name="Google Shape;6377;p275"/>
          <p:cNvSpPr txBox="1"/>
          <p:nvPr>
            <p:ph idx="1" type="subTitle"/>
          </p:nvPr>
        </p:nvSpPr>
        <p:spPr>
          <a:xfrm>
            <a:off x="4292075" y="3776275"/>
            <a:ext cx="25335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500"/>
              <a:buNone/>
              <a:defRPr sz="15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grpSp>
        <p:nvGrpSpPr>
          <p:cNvPr id="6378" name="Google Shape;6378;p275"/>
          <p:cNvGrpSpPr/>
          <p:nvPr/>
        </p:nvGrpSpPr>
        <p:grpSpPr>
          <a:xfrm>
            <a:off x="8672046" y="245581"/>
            <a:ext cx="228825" cy="4652346"/>
            <a:chOff x="8672046" y="245581"/>
            <a:chExt cx="228825" cy="4652346"/>
          </a:xfrm>
        </p:grpSpPr>
        <p:grpSp>
          <p:nvGrpSpPr>
            <p:cNvPr id="6379" name="Google Shape;6379;p275"/>
            <p:cNvGrpSpPr/>
            <p:nvPr/>
          </p:nvGrpSpPr>
          <p:grpSpPr>
            <a:xfrm>
              <a:off x="8672046" y="245581"/>
              <a:ext cx="228825" cy="228825"/>
              <a:chOff x="3023950" y="3689950"/>
              <a:chExt cx="316100" cy="316100"/>
            </a:xfrm>
          </p:grpSpPr>
          <p:sp>
            <p:nvSpPr>
              <p:cNvPr id="6380" name="Google Shape;6380;p27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1" name="Google Shape;6381;p27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2" name="Google Shape;6382;p27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83" name="Google Shape;6383;p275"/>
            <p:cNvGrpSpPr/>
            <p:nvPr/>
          </p:nvGrpSpPr>
          <p:grpSpPr>
            <a:xfrm>
              <a:off x="8672046" y="4669071"/>
              <a:ext cx="228825" cy="228856"/>
              <a:chOff x="3023950" y="3689950"/>
              <a:chExt cx="316100" cy="316100"/>
            </a:xfrm>
          </p:grpSpPr>
          <p:sp>
            <p:nvSpPr>
              <p:cNvPr id="6384" name="Google Shape;6384;p27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5" name="Google Shape;6385;p27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6" name="Google Shape;6386;p27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87" name="Shape 6387"/>
        <p:cNvGrpSpPr/>
        <p:nvPr/>
      </p:nvGrpSpPr>
      <p:grpSpPr>
        <a:xfrm>
          <a:off x="0" y="0"/>
          <a:ext cx="0" cy="0"/>
          <a:chOff x="0" y="0"/>
          <a:chExt cx="0" cy="0"/>
        </a:xfrm>
      </p:grpSpPr>
      <p:grpSp>
        <p:nvGrpSpPr>
          <p:cNvPr id="6388" name="Google Shape;6388;p276"/>
          <p:cNvGrpSpPr/>
          <p:nvPr/>
        </p:nvGrpSpPr>
        <p:grpSpPr>
          <a:xfrm>
            <a:off x="8669664" y="245588"/>
            <a:ext cx="228825" cy="228825"/>
            <a:chOff x="3023950" y="3689950"/>
            <a:chExt cx="316100" cy="316100"/>
          </a:xfrm>
        </p:grpSpPr>
        <p:sp>
          <p:nvSpPr>
            <p:cNvPr id="6389" name="Google Shape;6389;p27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0" name="Google Shape;6390;p27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1" name="Google Shape;6391;p27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92" name="Google Shape;6392;p276"/>
          <p:cNvGrpSpPr/>
          <p:nvPr/>
        </p:nvGrpSpPr>
        <p:grpSpPr>
          <a:xfrm>
            <a:off x="245739" y="245588"/>
            <a:ext cx="228825" cy="228825"/>
            <a:chOff x="3023950" y="3689950"/>
            <a:chExt cx="316100" cy="316100"/>
          </a:xfrm>
        </p:grpSpPr>
        <p:sp>
          <p:nvSpPr>
            <p:cNvPr id="6393" name="Google Shape;6393;p27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4" name="Google Shape;6394;p27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5" name="Google Shape;6395;p27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96" name="Google Shape;6396;p276"/>
          <p:cNvGrpSpPr/>
          <p:nvPr/>
        </p:nvGrpSpPr>
        <p:grpSpPr>
          <a:xfrm>
            <a:off x="245739" y="4669065"/>
            <a:ext cx="228825" cy="228856"/>
            <a:chOff x="3023950" y="3689950"/>
            <a:chExt cx="316100" cy="316100"/>
          </a:xfrm>
        </p:grpSpPr>
        <p:sp>
          <p:nvSpPr>
            <p:cNvPr id="6397" name="Google Shape;6397;p27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8" name="Google Shape;6398;p27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9" name="Google Shape;6399;p27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00" name="Google Shape;6400;p276"/>
          <p:cNvGrpSpPr/>
          <p:nvPr/>
        </p:nvGrpSpPr>
        <p:grpSpPr>
          <a:xfrm>
            <a:off x="4672726" y="1648692"/>
            <a:ext cx="4108323" cy="3132999"/>
            <a:chOff x="5614975" y="2571738"/>
            <a:chExt cx="2725075" cy="2078413"/>
          </a:xfrm>
        </p:grpSpPr>
        <p:grpSp>
          <p:nvGrpSpPr>
            <p:cNvPr id="6401" name="Google Shape;6401;p276"/>
            <p:cNvGrpSpPr/>
            <p:nvPr/>
          </p:nvGrpSpPr>
          <p:grpSpPr>
            <a:xfrm>
              <a:off x="8301900" y="2571738"/>
              <a:ext cx="38150" cy="1997125"/>
              <a:chOff x="8301900" y="2571738"/>
              <a:chExt cx="38150" cy="1997125"/>
            </a:xfrm>
          </p:grpSpPr>
          <p:sp>
            <p:nvSpPr>
              <p:cNvPr id="6402" name="Google Shape;6402;p276"/>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3" name="Google Shape;6403;p276"/>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4" name="Google Shape;6404;p276"/>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5" name="Google Shape;6405;p276"/>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6" name="Google Shape;6406;p276"/>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7" name="Google Shape;6407;p276"/>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8" name="Google Shape;6408;p276"/>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9" name="Google Shape;6409;p276"/>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0" name="Google Shape;6410;p276"/>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1" name="Google Shape;6411;p276"/>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2" name="Google Shape;6412;p276"/>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3" name="Google Shape;6413;p276"/>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14" name="Google Shape;6414;p276"/>
            <p:cNvGrpSpPr/>
            <p:nvPr/>
          </p:nvGrpSpPr>
          <p:grpSpPr>
            <a:xfrm>
              <a:off x="5614975" y="4609225"/>
              <a:ext cx="2597125" cy="40925"/>
              <a:chOff x="5614975" y="4609225"/>
              <a:chExt cx="2597125" cy="40925"/>
            </a:xfrm>
          </p:grpSpPr>
          <p:sp>
            <p:nvSpPr>
              <p:cNvPr id="6415" name="Google Shape;6415;p276"/>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6" name="Google Shape;6416;p276"/>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7" name="Google Shape;6417;p276"/>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8" name="Google Shape;6418;p276"/>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9" name="Google Shape;6419;p276"/>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0" name="Google Shape;6420;p276"/>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1" name="Google Shape;6421;p276"/>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2" name="Google Shape;6422;p276"/>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3" name="Google Shape;6423;p276"/>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4" name="Google Shape;6424;p276"/>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5" name="Google Shape;6425;p276"/>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6" name="Google Shape;6426;p276"/>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427" name="Google Shape;6427;p276"/>
          <p:cNvSpPr txBox="1"/>
          <p:nvPr>
            <p:ph hasCustomPrompt="1" type="title"/>
          </p:nvPr>
        </p:nvSpPr>
        <p:spPr>
          <a:xfrm>
            <a:off x="4064725" y="1001700"/>
            <a:ext cx="1270200" cy="11103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428" name="Google Shape;6428;p276"/>
          <p:cNvSpPr txBox="1"/>
          <p:nvPr>
            <p:ph idx="2" type="title"/>
          </p:nvPr>
        </p:nvSpPr>
        <p:spPr>
          <a:xfrm>
            <a:off x="4064725" y="2285700"/>
            <a:ext cx="4359300" cy="7446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429" name="Google Shape;6429;p276"/>
          <p:cNvSpPr txBox="1"/>
          <p:nvPr>
            <p:ph idx="1" type="subTitle"/>
          </p:nvPr>
        </p:nvSpPr>
        <p:spPr>
          <a:xfrm>
            <a:off x="4064725" y="3266100"/>
            <a:ext cx="43593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6_1_1">
    <p:spTree>
      <p:nvGrpSpPr>
        <p:cNvPr id="380" name="Shape 380"/>
        <p:cNvGrpSpPr/>
        <p:nvPr/>
      </p:nvGrpSpPr>
      <p:grpSpPr>
        <a:xfrm>
          <a:off x="0" y="0"/>
          <a:ext cx="0" cy="0"/>
          <a:chOff x="0" y="0"/>
          <a:chExt cx="0" cy="0"/>
        </a:xfrm>
      </p:grpSpPr>
      <p:grpSp>
        <p:nvGrpSpPr>
          <p:cNvPr id="381" name="Google Shape;381;p29"/>
          <p:cNvGrpSpPr/>
          <p:nvPr/>
        </p:nvGrpSpPr>
        <p:grpSpPr>
          <a:xfrm>
            <a:off x="245739" y="245588"/>
            <a:ext cx="8652750" cy="4652334"/>
            <a:chOff x="245739" y="245588"/>
            <a:chExt cx="8652750" cy="4652334"/>
          </a:xfrm>
        </p:grpSpPr>
        <p:grpSp>
          <p:nvGrpSpPr>
            <p:cNvPr id="382" name="Google Shape;382;p29"/>
            <p:cNvGrpSpPr/>
            <p:nvPr/>
          </p:nvGrpSpPr>
          <p:grpSpPr>
            <a:xfrm>
              <a:off x="8669664" y="245588"/>
              <a:ext cx="228825" cy="228825"/>
              <a:chOff x="3023950" y="3689950"/>
              <a:chExt cx="316100" cy="316100"/>
            </a:xfrm>
          </p:grpSpPr>
          <p:sp>
            <p:nvSpPr>
              <p:cNvPr id="383" name="Google Shape;383;p2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 name="Google Shape;386;p29"/>
            <p:cNvGrpSpPr/>
            <p:nvPr/>
          </p:nvGrpSpPr>
          <p:grpSpPr>
            <a:xfrm>
              <a:off x="245739" y="245588"/>
              <a:ext cx="228825" cy="228825"/>
              <a:chOff x="3023950" y="3689950"/>
              <a:chExt cx="316100" cy="316100"/>
            </a:xfrm>
          </p:grpSpPr>
          <p:sp>
            <p:nvSpPr>
              <p:cNvPr id="387" name="Google Shape;387;p2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 name="Google Shape;390;p29"/>
            <p:cNvGrpSpPr/>
            <p:nvPr/>
          </p:nvGrpSpPr>
          <p:grpSpPr>
            <a:xfrm>
              <a:off x="245752" y="4669065"/>
              <a:ext cx="228825" cy="228856"/>
              <a:chOff x="3023950" y="3689950"/>
              <a:chExt cx="316100" cy="316100"/>
            </a:xfrm>
          </p:grpSpPr>
          <p:sp>
            <p:nvSpPr>
              <p:cNvPr id="391" name="Google Shape;391;p2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 name="Google Shape;394;p29"/>
            <p:cNvGrpSpPr/>
            <p:nvPr/>
          </p:nvGrpSpPr>
          <p:grpSpPr>
            <a:xfrm>
              <a:off x="4672726" y="1652797"/>
              <a:ext cx="4108323" cy="3132999"/>
              <a:chOff x="5614975" y="2571738"/>
              <a:chExt cx="2725075" cy="2078413"/>
            </a:xfrm>
          </p:grpSpPr>
          <p:grpSp>
            <p:nvGrpSpPr>
              <p:cNvPr id="395" name="Google Shape;395;p29"/>
              <p:cNvGrpSpPr/>
              <p:nvPr/>
            </p:nvGrpSpPr>
            <p:grpSpPr>
              <a:xfrm>
                <a:off x="8301900" y="2571738"/>
                <a:ext cx="38150" cy="1997125"/>
                <a:chOff x="8301900" y="2571738"/>
                <a:chExt cx="38150" cy="1997125"/>
              </a:xfrm>
            </p:grpSpPr>
            <p:sp>
              <p:nvSpPr>
                <p:cNvPr id="396" name="Google Shape;396;p29"/>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9"/>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9"/>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9"/>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9"/>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9"/>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9"/>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9"/>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9"/>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9"/>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9"/>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9"/>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8" name="Google Shape;408;p29"/>
              <p:cNvGrpSpPr/>
              <p:nvPr/>
            </p:nvGrpSpPr>
            <p:grpSpPr>
              <a:xfrm>
                <a:off x="5614975" y="4609225"/>
                <a:ext cx="2597125" cy="40925"/>
                <a:chOff x="5614975" y="4609225"/>
                <a:chExt cx="2597125" cy="40925"/>
              </a:xfrm>
            </p:grpSpPr>
            <p:sp>
              <p:nvSpPr>
                <p:cNvPr id="409" name="Google Shape;409;p29"/>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9"/>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9"/>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9"/>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9"/>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9"/>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9"/>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9"/>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9"/>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9"/>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9"/>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9"/>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421" name="Google Shape;421;p29"/>
          <p:cNvSpPr txBox="1"/>
          <p:nvPr>
            <p:ph type="title"/>
          </p:nvPr>
        </p:nvSpPr>
        <p:spPr>
          <a:xfrm>
            <a:off x="4864525" y="1859750"/>
            <a:ext cx="3559500" cy="870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22" name="Google Shape;422;p29"/>
          <p:cNvSpPr txBox="1"/>
          <p:nvPr>
            <p:ph idx="1" type="subTitle"/>
          </p:nvPr>
        </p:nvSpPr>
        <p:spPr>
          <a:xfrm>
            <a:off x="4864525" y="2730750"/>
            <a:ext cx="3559500" cy="942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3" name="Google Shape;423;p29"/>
          <p:cNvSpPr txBox="1"/>
          <p:nvPr>
            <p:ph hasCustomPrompt="1" idx="2" type="title"/>
          </p:nvPr>
        </p:nvSpPr>
        <p:spPr>
          <a:xfrm>
            <a:off x="2546000" y="3030300"/>
            <a:ext cx="1348500" cy="1110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30" name="Shape 6430"/>
        <p:cNvGrpSpPr/>
        <p:nvPr/>
      </p:nvGrpSpPr>
      <p:grpSpPr>
        <a:xfrm>
          <a:off x="0" y="0"/>
          <a:ext cx="0" cy="0"/>
          <a:chOff x="0" y="0"/>
          <a:chExt cx="0" cy="0"/>
        </a:xfrm>
      </p:grpSpPr>
      <p:grpSp>
        <p:nvGrpSpPr>
          <p:cNvPr id="6431" name="Google Shape;6431;p277"/>
          <p:cNvGrpSpPr/>
          <p:nvPr/>
        </p:nvGrpSpPr>
        <p:grpSpPr>
          <a:xfrm>
            <a:off x="4623226" y="329155"/>
            <a:ext cx="4189623" cy="3267308"/>
            <a:chOff x="4623226" y="329155"/>
            <a:chExt cx="4189623" cy="3267308"/>
          </a:xfrm>
        </p:grpSpPr>
        <p:grpSp>
          <p:nvGrpSpPr>
            <p:cNvPr id="6432" name="Google Shape;6432;p277"/>
            <p:cNvGrpSpPr/>
            <p:nvPr/>
          </p:nvGrpSpPr>
          <p:grpSpPr>
            <a:xfrm>
              <a:off x="8755334" y="585997"/>
              <a:ext cx="57515" cy="3010466"/>
              <a:chOff x="8301900" y="2571738"/>
              <a:chExt cx="38150" cy="1997125"/>
            </a:xfrm>
          </p:grpSpPr>
          <p:sp>
            <p:nvSpPr>
              <p:cNvPr id="6433" name="Google Shape;6433;p277"/>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4" name="Google Shape;6434;p277"/>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5" name="Google Shape;6435;p277"/>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6" name="Google Shape;6436;p277"/>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7" name="Google Shape;6437;p277"/>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8" name="Google Shape;6438;p277"/>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9" name="Google Shape;6439;p277"/>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0" name="Google Shape;6440;p277"/>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1" name="Google Shape;6441;p277"/>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2" name="Google Shape;6442;p277"/>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3" name="Google Shape;6443;p277"/>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4" name="Google Shape;6444;p277"/>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5" name="Google Shape;6445;p277"/>
            <p:cNvGrpSpPr/>
            <p:nvPr/>
          </p:nvGrpSpPr>
          <p:grpSpPr>
            <a:xfrm>
              <a:off x="4623226" y="329155"/>
              <a:ext cx="3915426" cy="61690"/>
              <a:chOff x="5614975" y="4609225"/>
              <a:chExt cx="2597125" cy="40925"/>
            </a:xfrm>
          </p:grpSpPr>
          <p:sp>
            <p:nvSpPr>
              <p:cNvPr id="6446" name="Google Shape;6446;p277"/>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7" name="Google Shape;6447;p277"/>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8" name="Google Shape;6448;p277"/>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9" name="Google Shape;6449;p277"/>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0" name="Google Shape;6450;p277"/>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1" name="Google Shape;6451;p277"/>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2" name="Google Shape;6452;p277"/>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3" name="Google Shape;6453;p277"/>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4" name="Google Shape;6454;p277"/>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5" name="Google Shape;6455;p277"/>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6" name="Google Shape;6456;p277"/>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7" name="Google Shape;6457;p277"/>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458" name="Google Shape;6458;p277"/>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459" name="Google Shape;6459;p277"/>
          <p:cNvSpPr txBox="1"/>
          <p:nvPr>
            <p:ph idx="1" type="body"/>
          </p:nvPr>
        </p:nvSpPr>
        <p:spPr>
          <a:xfrm>
            <a:off x="720000" y="1225625"/>
            <a:ext cx="7704000" cy="3378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AutoNum type="arabicPeriod"/>
              <a:defRPr sz="1100"/>
            </a:lvl1pPr>
            <a:lvl2pPr indent="-317500" lvl="1" marL="914400" rtl="0">
              <a:spcBef>
                <a:spcPts val="0"/>
              </a:spcBef>
              <a:spcAft>
                <a:spcPts val="0"/>
              </a:spcAft>
              <a:buSzPts val="1400"/>
              <a:buAutoNum type="alphaLcPeriod"/>
              <a:defRPr/>
            </a:lvl2pPr>
            <a:lvl3pPr indent="-317500" lvl="2" marL="1371600" rtl="0">
              <a:spcBef>
                <a:spcPts val="0"/>
              </a:spcBef>
              <a:spcAft>
                <a:spcPts val="0"/>
              </a:spcAft>
              <a:buSzPts val="1400"/>
              <a:buAutoNum type="romanLcPeriod"/>
              <a:defRPr/>
            </a:lvl3pPr>
            <a:lvl4pPr indent="-317500" lvl="3" marL="1828800" rtl="0">
              <a:spcBef>
                <a:spcPts val="0"/>
              </a:spcBef>
              <a:spcAft>
                <a:spcPts val="0"/>
              </a:spcAft>
              <a:buSzPts val="1400"/>
              <a:buAutoNum type="arabicPeriod"/>
              <a:defRPr/>
            </a:lvl4pPr>
            <a:lvl5pPr indent="-317500" lvl="4" marL="2286000" rtl="0">
              <a:spcBef>
                <a:spcPts val="0"/>
              </a:spcBef>
              <a:spcAft>
                <a:spcPts val="0"/>
              </a:spcAft>
              <a:buSzPts val="1400"/>
              <a:buAutoNum type="alphaLcPeriod"/>
              <a:defRPr/>
            </a:lvl5pPr>
            <a:lvl6pPr indent="-317500" lvl="5" marL="2743200" rtl="0">
              <a:spcBef>
                <a:spcPts val="0"/>
              </a:spcBef>
              <a:spcAft>
                <a:spcPts val="0"/>
              </a:spcAft>
              <a:buSzPts val="1400"/>
              <a:buAutoNum type="romanLcPeriod"/>
              <a:defRPr/>
            </a:lvl6pPr>
            <a:lvl7pPr indent="-317500" lvl="6" marL="3200400" rtl="0">
              <a:spcBef>
                <a:spcPts val="0"/>
              </a:spcBef>
              <a:spcAft>
                <a:spcPts val="0"/>
              </a:spcAft>
              <a:buSzPts val="1400"/>
              <a:buAutoNum type="arabicPeriod"/>
              <a:defRPr/>
            </a:lvl7pPr>
            <a:lvl8pPr indent="-317500" lvl="7" marL="3657600" rtl="0">
              <a:spcBef>
                <a:spcPts val="0"/>
              </a:spcBef>
              <a:spcAft>
                <a:spcPts val="0"/>
              </a:spcAft>
              <a:buSzPts val="1400"/>
              <a:buAutoNum type="alphaLcPeriod"/>
              <a:defRPr/>
            </a:lvl8pPr>
            <a:lvl9pPr indent="-317500" lvl="8" marL="4114800" rtl="0">
              <a:spcBef>
                <a:spcPts val="0"/>
              </a:spcBef>
              <a:spcAft>
                <a:spcPts val="0"/>
              </a:spcAft>
              <a:buSzPts val="1400"/>
              <a:buAutoNum type="romanLcPeriod"/>
              <a:defRPr/>
            </a:lvl9pPr>
          </a:lstStyle>
          <a:p/>
        </p:txBody>
      </p:sp>
      <p:grpSp>
        <p:nvGrpSpPr>
          <p:cNvPr id="6460" name="Google Shape;6460;p277"/>
          <p:cNvGrpSpPr/>
          <p:nvPr/>
        </p:nvGrpSpPr>
        <p:grpSpPr>
          <a:xfrm>
            <a:off x="8669664" y="245588"/>
            <a:ext cx="228825" cy="228825"/>
            <a:chOff x="3023950" y="3689950"/>
            <a:chExt cx="316100" cy="316100"/>
          </a:xfrm>
        </p:grpSpPr>
        <p:sp>
          <p:nvSpPr>
            <p:cNvPr id="6461" name="Google Shape;6461;p27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2" name="Google Shape;6462;p27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3" name="Google Shape;6463;p27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64" name="Google Shape;6464;p277"/>
          <p:cNvGrpSpPr/>
          <p:nvPr/>
        </p:nvGrpSpPr>
        <p:grpSpPr>
          <a:xfrm>
            <a:off x="8669427" y="4669065"/>
            <a:ext cx="228825" cy="228856"/>
            <a:chOff x="3023950" y="3689950"/>
            <a:chExt cx="316100" cy="316100"/>
          </a:xfrm>
        </p:grpSpPr>
        <p:sp>
          <p:nvSpPr>
            <p:cNvPr id="6465" name="Google Shape;6465;p27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6" name="Google Shape;6466;p27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7" name="Google Shape;6467;p27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68" name="Google Shape;6468;p277"/>
          <p:cNvGrpSpPr/>
          <p:nvPr/>
        </p:nvGrpSpPr>
        <p:grpSpPr>
          <a:xfrm>
            <a:off x="245739" y="245588"/>
            <a:ext cx="228825" cy="228825"/>
            <a:chOff x="3023950" y="3689950"/>
            <a:chExt cx="316100" cy="316100"/>
          </a:xfrm>
        </p:grpSpPr>
        <p:sp>
          <p:nvSpPr>
            <p:cNvPr id="6469" name="Google Shape;6469;p27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0" name="Google Shape;6470;p27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1" name="Google Shape;6471;p27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2" name="Google Shape;6472;p277"/>
          <p:cNvGrpSpPr/>
          <p:nvPr/>
        </p:nvGrpSpPr>
        <p:grpSpPr>
          <a:xfrm>
            <a:off x="245752" y="4669065"/>
            <a:ext cx="228825" cy="228856"/>
            <a:chOff x="3023950" y="3689950"/>
            <a:chExt cx="316100" cy="316100"/>
          </a:xfrm>
        </p:grpSpPr>
        <p:sp>
          <p:nvSpPr>
            <p:cNvPr id="6473" name="Google Shape;6473;p27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4" name="Google Shape;6474;p27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5" name="Google Shape;6475;p27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476" name="Shape 6476"/>
        <p:cNvGrpSpPr/>
        <p:nvPr/>
      </p:nvGrpSpPr>
      <p:grpSpPr>
        <a:xfrm>
          <a:off x="0" y="0"/>
          <a:ext cx="0" cy="0"/>
          <a:chOff x="0" y="0"/>
          <a:chExt cx="0" cy="0"/>
        </a:xfrm>
      </p:grpSpPr>
      <p:grpSp>
        <p:nvGrpSpPr>
          <p:cNvPr id="6477" name="Google Shape;6477;p278"/>
          <p:cNvGrpSpPr/>
          <p:nvPr/>
        </p:nvGrpSpPr>
        <p:grpSpPr>
          <a:xfrm>
            <a:off x="8669664" y="245588"/>
            <a:ext cx="228825" cy="228825"/>
            <a:chOff x="3023950" y="3689950"/>
            <a:chExt cx="316100" cy="316100"/>
          </a:xfrm>
        </p:grpSpPr>
        <p:sp>
          <p:nvSpPr>
            <p:cNvPr id="6478" name="Google Shape;6478;p27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9" name="Google Shape;6479;p27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0" name="Google Shape;6480;p27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1" name="Google Shape;6481;p278"/>
          <p:cNvGrpSpPr/>
          <p:nvPr/>
        </p:nvGrpSpPr>
        <p:grpSpPr>
          <a:xfrm>
            <a:off x="8669427" y="4669065"/>
            <a:ext cx="228825" cy="228856"/>
            <a:chOff x="3023950" y="3689950"/>
            <a:chExt cx="316100" cy="316100"/>
          </a:xfrm>
        </p:grpSpPr>
        <p:sp>
          <p:nvSpPr>
            <p:cNvPr id="6482" name="Google Shape;6482;p27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3" name="Google Shape;6483;p27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4" name="Google Shape;6484;p27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5" name="Google Shape;6485;p278"/>
          <p:cNvGrpSpPr/>
          <p:nvPr/>
        </p:nvGrpSpPr>
        <p:grpSpPr>
          <a:xfrm>
            <a:off x="245739" y="245588"/>
            <a:ext cx="228825" cy="228825"/>
            <a:chOff x="3023950" y="3689950"/>
            <a:chExt cx="316100" cy="316100"/>
          </a:xfrm>
        </p:grpSpPr>
        <p:sp>
          <p:nvSpPr>
            <p:cNvPr id="6486" name="Google Shape;6486;p27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7" name="Google Shape;6487;p27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8" name="Google Shape;6488;p27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9" name="Google Shape;6489;p278"/>
          <p:cNvGrpSpPr/>
          <p:nvPr/>
        </p:nvGrpSpPr>
        <p:grpSpPr>
          <a:xfrm>
            <a:off x="245752" y="4669065"/>
            <a:ext cx="228825" cy="228856"/>
            <a:chOff x="3023950" y="3689950"/>
            <a:chExt cx="316100" cy="316100"/>
          </a:xfrm>
        </p:grpSpPr>
        <p:sp>
          <p:nvSpPr>
            <p:cNvPr id="6490" name="Google Shape;6490;p27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1" name="Google Shape;6491;p27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2" name="Google Shape;6492;p27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93" name="Google Shape;6493;p278"/>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494" name="Google Shape;6494;p278"/>
          <p:cNvSpPr txBox="1"/>
          <p:nvPr>
            <p:ph idx="1" type="subTitle"/>
          </p:nvPr>
        </p:nvSpPr>
        <p:spPr>
          <a:xfrm>
            <a:off x="567600" y="2042525"/>
            <a:ext cx="2696700" cy="371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2000"/>
              <a:buFont typeface="Teko"/>
              <a:buNone/>
              <a:defRPr sz="2000">
                <a:latin typeface="Teko"/>
                <a:ea typeface="Teko"/>
                <a:cs typeface="Teko"/>
                <a:sym typeface="Teko"/>
              </a:defRPr>
            </a:lvl2pPr>
            <a:lvl3pPr lvl="2" rtl="0">
              <a:spcBef>
                <a:spcPts val="0"/>
              </a:spcBef>
              <a:spcAft>
                <a:spcPts val="0"/>
              </a:spcAft>
              <a:buSzPts val="2000"/>
              <a:buFont typeface="Teko"/>
              <a:buNone/>
              <a:defRPr sz="2000">
                <a:latin typeface="Teko"/>
                <a:ea typeface="Teko"/>
                <a:cs typeface="Teko"/>
                <a:sym typeface="Teko"/>
              </a:defRPr>
            </a:lvl3pPr>
            <a:lvl4pPr lvl="3" rtl="0">
              <a:spcBef>
                <a:spcPts val="0"/>
              </a:spcBef>
              <a:spcAft>
                <a:spcPts val="0"/>
              </a:spcAft>
              <a:buSzPts val="2000"/>
              <a:buFont typeface="Teko"/>
              <a:buNone/>
              <a:defRPr sz="2000">
                <a:latin typeface="Teko"/>
                <a:ea typeface="Teko"/>
                <a:cs typeface="Teko"/>
                <a:sym typeface="Teko"/>
              </a:defRPr>
            </a:lvl4pPr>
            <a:lvl5pPr lvl="4" rtl="0">
              <a:spcBef>
                <a:spcPts val="0"/>
              </a:spcBef>
              <a:spcAft>
                <a:spcPts val="0"/>
              </a:spcAft>
              <a:buSzPts val="2000"/>
              <a:buFont typeface="Teko"/>
              <a:buNone/>
              <a:defRPr sz="2000">
                <a:latin typeface="Teko"/>
                <a:ea typeface="Teko"/>
                <a:cs typeface="Teko"/>
                <a:sym typeface="Teko"/>
              </a:defRPr>
            </a:lvl5pPr>
            <a:lvl6pPr lvl="5" rtl="0">
              <a:spcBef>
                <a:spcPts val="0"/>
              </a:spcBef>
              <a:spcAft>
                <a:spcPts val="0"/>
              </a:spcAft>
              <a:buSzPts val="2000"/>
              <a:buFont typeface="Teko"/>
              <a:buNone/>
              <a:defRPr sz="2000">
                <a:latin typeface="Teko"/>
                <a:ea typeface="Teko"/>
                <a:cs typeface="Teko"/>
                <a:sym typeface="Teko"/>
              </a:defRPr>
            </a:lvl6pPr>
            <a:lvl7pPr lvl="6" rtl="0">
              <a:spcBef>
                <a:spcPts val="0"/>
              </a:spcBef>
              <a:spcAft>
                <a:spcPts val="0"/>
              </a:spcAft>
              <a:buSzPts val="2000"/>
              <a:buFont typeface="Teko"/>
              <a:buNone/>
              <a:defRPr sz="2000">
                <a:latin typeface="Teko"/>
                <a:ea typeface="Teko"/>
                <a:cs typeface="Teko"/>
                <a:sym typeface="Teko"/>
              </a:defRPr>
            </a:lvl7pPr>
            <a:lvl8pPr lvl="7" rtl="0">
              <a:spcBef>
                <a:spcPts val="0"/>
              </a:spcBef>
              <a:spcAft>
                <a:spcPts val="0"/>
              </a:spcAft>
              <a:buSzPts val="2000"/>
              <a:buFont typeface="Teko"/>
              <a:buNone/>
              <a:defRPr sz="2000">
                <a:latin typeface="Teko"/>
                <a:ea typeface="Teko"/>
                <a:cs typeface="Teko"/>
                <a:sym typeface="Teko"/>
              </a:defRPr>
            </a:lvl8pPr>
            <a:lvl9pPr lvl="8" rtl="0">
              <a:spcBef>
                <a:spcPts val="0"/>
              </a:spcBef>
              <a:spcAft>
                <a:spcPts val="0"/>
              </a:spcAft>
              <a:buSzPts val="2000"/>
              <a:buFont typeface="Teko"/>
              <a:buNone/>
              <a:defRPr sz="2000">
                <a:latin typeface="Teko"/>
                <a:ea typeface="Teko"/>
                <a:cs typeface="Teko"/>
                <a:sym typeface="Teko"/>
              </a:defRPr>
            </a:lvl9pPr>
          </a:lstStyle>
          <a:p/>
        </p:txBody>
      </p:sp>
      <p:sp>
        <p:nvSpPr>
          <p:cNvPr id="6495" name="Google Shape;6495;p278"/>
          <p:cNvSpPr txBox="1"/>
          <p:nvPr>
            <p:ph idx="2" type="subTitle"/>
          </p:nvPr>
        </p:nvSpPr>
        <p:spPr>
          <a:xfrm>
            <a:off x="5879700" y="2042525"/>
            <a:ext cx="2696700" cy="371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2000"/>
              <a:buFont typeface="Teko"/>
              <a:buNone/>
              <a:defRPr sz="2000">
                <a:latin typeface="Teko"/>
                <a:ea typeface="Teko"/>
                <a:cs typeface="Teko"/>
                <a:sym typeface="Teko"/>
              </a:defRPr>
            </a:lvl2pPr>
            <a:lvl3pPr lvl="2" rtl="0">
              <a:spcBef>
                <a:spcPts val="0"/>
              </a:spcBef>
              <a:spcAft>
                <a:spcPts val="0"/>
              </a:spcAft>
              <a:buSzPts val="2000"/>
              <a:buFont typeface="Teko"/>
              <a:buNone/>
              <a:defRPr sz="2000">
                <a:latin typeface="Teko"/>
                <a:ea typeface="Teko"/>
                <a:cs typeface="Teko"/>
                <a:sym typeface="Teko"/>
              </a:defRPr>
            </a:lvl3pPr>
            <a:lvl4pPr lvl="3" rtl="0">
              <a:spcBef>
                <a:spcPts val="0"/>
              </a:spcBef>
              <a:spcAft>
                <a:spcPts val="0"/>
              </a:spcAft>
              <a:buSzPts val="2000"/>
              <a:buFont typeface="Teko"/>
              <a:buNone/>
              <a:defRPr sz="2000">
                <a:latin typeface="Teko"/>
                <a:ea typeface="Teko"/>
                <a:cs typeface="Teko"/>
                <a:sym typeface="Teko"/>
              </a:defRPr>
            </a:lvl4pPr>
            <a:lvl5pPr lvl="4" rtl="0">
              <a:spcBef>
                <a:spcPts val="0"/>
              </a:spcBef>
              <a:spcAft>
                <a:spcPts val="0"/>
              </a:spcAft>
              <a:buSzPts val="2000"/>
              <a:buFont typeface="Teko"/>
              <a:buNone/>
              <a:defRPr sz="2000">
                <a:latin typeface="Teko"/>
                <a:ea typeface="Teko"/>
                <a:cs typeface="Teko"/>
                <a:sym typeface="Teko"/>
              </a:defRPr>
            </a:lvl5pPr>
            <a:lvl6pPr lvl="5" rtl="0">
              <a:spcBef>
                <a:spcPts val="0"/>
              </a:spcBef>
              <a:spcAft>
                <a:spcPts val="0"/>
              </a:spcAft>
              <a:buSzPts val="2000"/>
              <a:buFont typeface="Teko"/>
              <a:buNone/>
              <a:defRPr sz="2000">
                <a:latin typeface="Teko"/>
                <a:ea typeface="Teko"/>
                <a:cs typeface="Teko"/>
                <a:sym typeface="Teko"/>
              </a:defRPr>
            </a:lvl6pPr>
            <a:lvl7pPr lvl="6" rtl="0">
              <a:spcBef>
                <a:spcPts val="0"/>
              </a:spcBef>
              <a:spcAft>
                <a:spcPts val="0"/>
              </a:spcAft>
              <a:buSzPts val="2000"/>
              <a:buFont typeface="Teko"/>
              <a:buNone/>
              <a:defRPr sz="2000">
                <a:latin typeface="Teko"/>
                <a:ea typeface="Teko"/>
                <a:cs typeface="Teko"/>
                <a:sym typeface="Teko"/>
              </a:defRPr>
            </a:lvl7pPr>
            <a:lvl8pPr lvl="7" rtl="0">
              <a:spcBef>
                <a:spcPts val="0"/>
              </a:spcBef>
              <a:spcAft>
                <a:spcPts val="0"/>
              </a:spcAft>
              <a:buSzPts val="2000"/>
              <a:buFont typeface="Teko"/>
              <a:buNone/>
              <a:defRPr sz="2000">
                <a:latin typeface="Teko"/>
                <a:ea typeface="Teko"/>
                <a:cs typeface="Teko"/>
                <a:sym typeface="Teko"/>
              </a:defRPr>
            </a:lvl8pPr>
            <a:lvl9pPr lvl="8" rtl="0">
              <a:spcBef>
                <a:spcPts val="0"/>
              </a:spcBef>
              <a:spcAft>
                <a:spcPts val="0"/>
              </a:spcAft>
              <a:buSzPts val="2000"/>
              <a:buFont typeface="Teko"/>
              <a:buNone/>
              <a:defRPr sz="2000">
                <a:latin typeface="Teko"/>
                <a:ea typeface="Teko"/>
                <a:cs typeface="Teko"/>
                <a:sym typeface="Teko"/>
              </a:defRPr>
            </a:lvl9pPr>
          </a:lstStyle>
          <a:p/>
        </p:txBody>
      </p:sp>
      <p:sp>
        <p:nvSpPr>
          <p:cNvPr id="6496" name="Google Shape;6496;p278"/>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6497" name="Google Shape;6497;p278"/>
          <p:cNvSpPr txBox="1"/>
          <p:nvPr>
            <p:ph idx="3" type="subTitle"/>
          </p:nvPr>
        </p:nvSpPr>
        <p:spPr>
          <a:xfrm>
            <a:off x="571500" y="2409825"/>
            <a:ext cx="2696700" cy="1343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98" name="Google Shape;6498;p278"/>
          <p:cNvSpPr txBox="1"/>
          <p:nvPr>
            <p:ph idx="4" type="subTitle"/>
          </p:nvPr>
        </p:nvSpPr>
        <p:spPr>
          <a:xfrm>
            <a:off x="5875800" y="2409825"/>
            <a:ext cx="2696700" cy="1343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99" name="Shape 6499"/>
        <p:cNvGrpSpPr/>
        <p:nvPr/>
      </p:nvGrpSpPr>
      <p:grpSpPr>
        <a:xfrm>
          <a:off x="0" y="0"/>
          <a:ext cx="0" cy="0"/>
          <a:chOff x="0" y="0"/>
          <a:chExt cx="0" cy="0"/>
        </a:xfrm>
      </p:grpSpPr>
      <p:sp>
        <p:nvSpPr>
          <p:cNvPr id="6500" name="Google Shape;6500;p279"/>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6501" name="Google Shape;6501;p279"/>
          <p:cNvGrpSpPr/>
          <p:nvPr/>
        </p:nvGrpSpPr>
        <p:grpSpPr>
          <a:xfrm>
            <a:off x="8669664" y="245588"/>
            <a:ext cx="228825" cy="228825"/>
            <a:chOff x="3023950" y="3689950"/>
            <a:chExt cx="316100" cy="316100"/>
          </a:xfrm>
        </p:grpSpPr>
        <p:sp>
          <p:nvSpPr>
            <p:cNvPr id="6502" name="Google Shape;6502;p27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3" name="Google Shape;6503;p27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4" name="Google Shape;6504;p27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05" name="Google Shape;6505;p279"/>
          <p:cNvGrpSpPr/>
          <p:nvPr/>
        </p:nvGrpSpPr>
        <p:grpSpPr>
          <a:xfrm>
            <a:off x="8669427" y="4669065"/>
            <a:ext cx="228825" cy="228856"/>
            <a:chOff x="3023950" y="3689950"/>
            <a:chExt cx="316100" cy="316100"/>
          </a:xfrm>
        </p:grpSpPr>
        <p:sp>
          <p:nvSpPr>
            <p:cNvPr id="6506" name="Google Shape;6506;p27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7" name="Google Shape;6507;p27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8" name="Google Shape;6508;p27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09" name="Google Shape;6509;p279"/>
          <p:cNvGrpSpPr/>
          <p:nvPr/>
        </p:nvGrpSpPr>
        <p:grpSpPr>
          <a:xfrm>
            <a:off x="245739" y="245588"/>
            <a:ext cx="228825" cy="228825"/>
            <a:chOff x="3023950" y="3689950"/>
            <a:chExt cx="316100" cy="316100"/>
          </a:xfrm>
        </p:grpSpPr>
        <p:sp>
          <p:nvSpPr>
            <p:cNvPr id="6510" name="Google Shape;6510;p27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1" name="Google Shape;6511;p27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2" name="Google Shape;6512;p27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13" name="Google Shape;6513;p279"/>
          <p:cNvGrpSpPr/>
          <p:nvPr/>
        </p:nvGrpSpPr>
        <p:grpSpPr>
          <a:xfrm>
            <a:off x="245752" y="4669065"/>
            <a:ext cx="228825" cy="228856"/>
            <a:chOff x="3023950" y="3689950"/>
            <a:chExt cx="316100" cy="316100"/>
          </a:xfrm>
        </p:grpSpPr>
        <p:sp>
          <p:nvSpPr>
            <p:cNvPr id="6514" name="Google Shape;6514;p27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5" name="Google Shape;6515;p27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6" name="Google Shape;6516;p27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17" name="Google Shape;6517;p279"/>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518" name="Shape 6518"/>
        <p:cNvGrpSpPr/>
        <p:nvPr/>
      </p:nvGrpSpPr>
      <p:grpSpPr>
        <a:xfrm>
          <a:off x="0" y="0"/>
          <a:ext cx="0" cy="0"/>
          <a:chOff x="0" y="0"/>
          <a:chExt cx="0" cy="0"/>
        </a:xfrm>
      </p:grpSpPr>
      <p:grpSp>
        <p:nvGrpSpPr>
          <p:cNvPr id="6519" name="Google Shape;6519;p280"/>
          <p:cNvGrpSpPr/>
          <p:nvPr/>
        </p:nvGrpSpPr>
        <p:grpSpPr>
          <a:xfrm>
            <a:off x="8669664" y="245588"/>
            <a:ext cx="228825" cy="228825"/>
            <a:chOff x="3023950" y="3689950"/>
            <a:chExt cx="316100" cy="316100"/>
          </a:xfrm>
        </p:grpSpPr>
        <p:sp>
          <p:nvSpPr>
            <p:cNvPr id="6520" name="Google Shape;6520;p28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1" name="Google Shape;6521;p28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2" name="Google Shape;6522;p28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3" name="Google Shape;6523;p280"/>
          <p:cNvGrpSpPr/>
          <p:nvPr/>
        </p:nvGrpSpPr>
        <p:grpSpPr>
          <a:xfrm>
            <a:off x="245752" y="4669065"/>
            <a:ext cx="228825" cy="228856"/>
            <a:chOff x="3023950" y="3689950"/>
            <a:chExt cx="316100" cy="316100"/>
          </a:xfrm>
        </p:grpSpPr>
        <p:sp>
          <p:nvSpPr>
            <p:cNvPr id="6524" name="Google Shape;6524;p28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5" name="Google Shape;6525;p28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6" name="Google Shape;6526;p28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27" name="Google Shape;6527;p280"/>
          <p:cNvSpPr txBox="1"/>
          <p:nvPr>
            <p:ph type="title"/>
          </p:nvPr>
        </p:nvSpPr>
        <p:spPr>
          <a:xfrm>
            <a:off x="4809375" y="1324550"/>
            <a:ext cx="3614700" cy="8559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528" name="Google Shape;6528;p280"/>
          <p:cNvSpPr txBox="1"/>
          <p:nvPr>
            <p:ph idx="1" type="subTitle"/>
          </p:nvPr>
        </p:nvSpPr>
        <p:spPr>
          <a:xfrm>
            <a:off x="4809375" y="2181400"/>
            <a:ext cx="3614700" cy="1863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529" name="Shape 6529"/>
        <p:cNvGrpSpPr/>
        <p:nvPr/>
      </p:nvGrpSpPr>
      <p:grpSpPr>
        <a:xfrm>
          <a:off x="0" y="0"/>
          <a:ext cx="0" cy="0"/>
          <a:chOff x="0" y="0"/>
          <a:chExt cx="0" cy="0"/>
        </a:xfrm>
      </p:grpSpPr>
      <p:pic>
        <p:nvPicPr>
          <p:cNvPr id="6530" name="Google Shape;6530;p281"/>
          <p:cNvPicPr preferRelativeResize="0"/>
          <p:nvPr/>
        </p:nvPicPr>
        <p:blipFill rotWithShape="1">
          <a:blip r:embed="rId2">
            <a:alphaModFix/>
          </a:blip>
          <a:srcRect b="47924" l="0" r="0" t="0"/>
          <a:stretch/>
        </p:blipFill>
        <p:spPr>
          <a:xfrm>
            <a:off x="4046450" y="-507250"/>
            <a:ext cx="5853175" cy="2286000"/>
          </a:xfrm>
          <a:prstGeom prst="rect">
            <a:avLst/>
          </a:prstGeom>
          <a:noFill/>
          <a:ln>
            <a:noFill/>
          </a:ln>
        </p:spPr>
      </p:pic>
      <p:pic>
        <p:nvPicPr>
          <p:cNvPr id="6531" name="Google Shape;6531;p281"/>
          <p:cNvPicPr preferRelativeResize="0"/>
          <p:nvPr/>
        </p:nvPicPr>
        <p:blipFill rotWithShape="1">
          <a:blip r:embed="rId3">
            <a:alphaModFix/>
          </a:blip>
          <a:srcRect b="0" l="0" r="0" t="56398"/>
          <a:stretch/>
        </p:blipFill>
        <p:spPr>
          <a:xfrm>
            <a:off x="-1609725" y="3276600"/>
            <a:ext cx="6858000" cy="2242625"/>
          </a:xfrm>
          <a:prstGeom prst="rect">
            <a:avLst/>
          </a:prstGeom>
          <a:noFill/>
          <a:ln>
            <a:noFill/>
          </a:ln>
        </p:spPr>
      </p:pic>
      <p:sp>
        <p:nvSpPr>
          <p:cNvPr id="6532" name="Google Shape;6532;p281"/>
          <p:cNvSpPr txBox="1"/>
          <p:nvPr>
            <p:ph type="title"/>
          </p:nvPr>
        </p:nvSpPr>
        <p:spPr>
          <a:xfrm>
            <a:off x="720000" y="1924225"/>
            <a:ext cx="7704000" cy="84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8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533" name="Google Shape;6533;p281"/>
          <p:cNvSpPr txBox="1"/>
          <p:nvPr>
            <p:ph idx="1" type="subTitle"/>
          </p:nvPr>
        </p:nvSpPr>
        <p:spPr>
          <a:xfrm>
            <a:off x="2501100" y="3084800"/>
            <a:ext cx="4141800" cy="46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6534" name="Google Shape;6534;p281"/>
          <p:cNvGrpSpPr/>
          <p:nvPr/>
        </p:nvGrpSpPr>
        <p:grpSpPr>
          <a:xfrm>
            <a:off x="8669664" y="245588"/>
            <a:ext cx="228825" cy="228825"/>
            <a:chOff x="3023950" y="3689950"/>
            <a:chExt cx="316100" cy="316100"/>
          </a:xfrm>
        </p:grpSpPr>
        <p:sp>
          <p:nvSpPr>
            <p:cNvPr id="6535" name="Google Shape;6535;p28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6" name="Google Shape;6536;p28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7" name="Google Shape;6537;p28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38" name="Google Shape;6538;p281"/>
          <p:cNvGrpSpPr/>
          <p:nvPr/>
        </p:nvGrpSpPr>
        <p:grpSpPr>
          <a:xfrm>
            <a:off x="8669427" y="4669065"/>
            <a:ext cx="228825" cy="228856"/>
            <a:chOff x="3023950" y="3689950"/>
            <a:chExt cx="316100" cy="316100"/>
          </a:xfrm>
        </p:grpSpPr>
        <p:sp>
          <p:nvSpPr>
            <p:cNvPr id="6539" name="Google Shape;6539;p28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0" name="Google Shape;6540;p28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1" name="Google Shape;6541;p28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2" name="Google Shape;6542;p281"/>
          <p:cNvGrpSpPr/>
          <p:nvPr/>
        </p:nvGrpSpPr>
        <p:grpSpPr>
          <a:xfrm>
            <a:off x="245739" y="245588"/>
            <a:ext cx="228825" cy="228825"/>
            <a:chOff x="3023950" y="3689950"/>
            <a:chExt cx="316100" cy="316100"/>
          </a:xfrm>
        </p:grpSpPr>
        <p:sp>
          <p:nvSpPr>
            <p:cNvPr id="6543" name="Google Shape;6543;p28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4" name="Google Shape;6544;p28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5" name="Google Shape;6545;p28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6" name="Google Shape;6546;p281"/>
          <p:cNvGrpSpPr/>
          <p:nvPr/>
        </p:nvGrpSpPr>
        <p:grpSpPr>
          <a:xfrm>
            <a:off x="245752" y="4669065"/>
            <a:ext cx="228825" cy="228856"/>
            <a:chOff x="3023950" y="3689950"/>
            <a:chExt cx="316100" cy="316100"/>
          </a:xfrm>
        </p:grpSpPr>
        <p:sp>
          <p:nvSpPr>
            <p:cNvPr id="6547" name="Google Shape;6547;p28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8" name="Google Shape;6548;p28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9" name="Google Shape;6549;p28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50" name="Google Shape;6550;p281"/>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51" name="Shape 6551"/>
        <p:cNvGrpSpPr/>
        <p:nvPr/>
      </p:nvGrpSpPr>
      <p:grpSpPr>
        <a:xfrm>
          <a:off x="0" y="0"/>
          <a:ext cx="0" cy="0"/>
          <a:chOff x="0" y="0"/>
          <a:chExt cx="0" cy="0"/>
        </a:xfrm>
      </p:grpSpPr>
      <p:grpSp>
        <p:nvGrpSpPr>
          <p:cNvPr id="6552" name="Google Shape;6552;p282"/>
          <p:cNvGrpSpPr/>
          <p:nvPr/>
        </p:nvGrpSpPr>
        <p:grpSpPr>
          <a:xfrm>
            <a:off x="8669664" y="4669088"/>
            <a:ext cx="228825" cy="228825"/>
            <a:chOff x="3023950" y="3689950"/>
            <a:chExt cx="316100" cy="316100"/>
          </a:xfrm>
        </p:grpSpPr>
        <p:sp>
          <p:nvSpPr>
            <p:cNvPr id="6553" name="Google Shape;6553;p28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4" name="Google Shape;6554;p28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5" name="Google Shape;6555;p28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56" name="Google Shape;6556;p282"/>
          <p:cNvGrpSpPr/>
          <p:nvPr/>
        </p:nvGrpSpPr>
        <p:grpSpPr>
          <a:xfrm>
            <a:off x="245739" y="4669088"/>
            <a:ext cx="228825" cy="228825"/>
            <a:chOff x="3023950" y="3689950"/>
            <a:chExt cx="316100" cy="316100"/>
          </a:xfrm>
        </p:grpSpPr>
        <p:sp>
          <p:nvSpPr>
            <p:cNvPr id="6557" name="Google Shape;6557;p28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8" name="Google Shape;6558;p28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9" name="Google Shape;6559;p28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60" name="Google Shape;6560;p282"/>
          <p:cNvSpPr txBox="1"/>
          <p:nvPr/>
        </p:nvSpPr>
        <p:spPr>
          <a:xfrm>
            <a:off x="2347175" y="245605"/>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6561" name="Google Shape;6561;p282"/>
          <p:cNvSpPr txBox="1"/>
          <p:nvPr>
            <p:ph type="title"/>
          </p:nvPr>
        </p:nvSpPr>
        <p:spPr>
          <a:xfrm>
            <a:off x="720000" y="1202100"/>
            <a:ext cx="3694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800"/>
              <a:buNone/>
              <a:defRPr sz="3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562" name="Google Shape;6562;p282"/>
          <p:cNvSpPr txBox="1"/>
          <p:nvPr>
            <p:ph idx="1" type="subTitle"/>
          </p:nvPr>
        </p:nvSpPr>
        <p:spPr>
          <a:xfrm>
            <a:off x="720000" y="1957800"/>
            <a:ext cx="3694200" cy="198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563" name="Shape 6563"/>
        <p:cNvGrpSpPr/>
        <p:nvPr/>
      </p:nvGrpSpPr>
      <p:grpSpPr>
        <a:xfrm>
          <a:off x="0" y="0"/>
          <a:ext cx="0" cy="0"/>
          <a:chOff x="0" y="0"/>
          <a:chExt cx="0" cy="0"/>
        </a:xfrm>
      </p:grpSpPr>
      <p:sp>
        <p:nvSpPr>
          <p:cNvPr id="6564" name="Google Shape;6564;p283"/>
          <p:cNvSpPr txBox="1"/>
          <p:nvPr>
            <p:ph idx="1" type="body"/>
          </p:nvPr>
        </p:nvSpPr>
        <p:spPr>
          <a:xfrm>
            <a:off x="873250" y="1551675"/>
            <a:ext cx="7397400" cy="1864500"/>
          </a:xfrm>
          <a:prstGeom prst="rect">
            <a:avLst/>
          </a:prstGeom>
        </p:spPr>
        <p:txBody>
          <a:bodyPr anchorCtr="0" anchor="ctr" bIns="91425" lIns="91425" spcFirstLastPara="1" rIns="91425" wrap="square" tIns="91425">
            <a:noAutofit/>
          </a:bodyPr>
          <a:lstStyle>
            <a:lvl1pPr indent="-228600" lvl="0" marL="457200" rtl="0" algn="ctr">
              <a:lnSpc>
                <a:spcPct val="100000"/>
              </a:lnSpc>
              <a:spcBef>
                <a:spcPts val="0"/>
              </a:spcBef>
              <a:spcAft>
                <a:spcPts val="0"/>
              </a:spcAft>
              <a:buSzPts val="3600"/>
              <a:buFont typeface="Teko"/>
              <a:buNone/>
              <a:defRPr sz="6000">
                <a:latin typeface="Teko"/>
                <a:ea typeface="Teko"/>
                <a:cs typeface="Teko"/>
                <a:sym typeface="Teko"/>
              </a:defRPr>
            </a:lvl1pPr>
          </a:lstStyle>
          <a:p/>
        </p:txBody>
      </p:sp>
      <p:grpSp>
        <p:nvGrpSpPr>
          <p:cNvPr id="6565" name="Google Shape;6565;p283"/>
          <p:cNvGrpSpPr/>
          <p:nvPr/>
        </p:nvGrpSpPr>
        <p:grpSpPr>
          <a:xfrm>
            <a:off x="8669664" y="245588"/>
            <a:ext cx="228825" cy="228825"/>
            <a:chOff x="3023950" y="3689950"/>
            <a:chExt cx="316100" cy="316100"/>
          </a:xfrm>
        </p:grpSpPr>
        <p:sp>
          <p:nvSpPr>
            <p:cNvPr id="6566" name="Google Shape;6566;p28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7" name="Google Shape;6567;p28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8" name="Google Shape;6568;p28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9" name="Google Shape;6569;p283"/>
          <p:cNvGrpSpPr/>
          <p:nvPr/>
        </p:nvGrpSpPr>
        <p:grpSpPr>
          <a:xfrm>
            <a:off x="8669427" y="4669065"/>
            <a:ext cx="228825" cy="228856"/>
            <a:chOff x="3023950" y="3689950"/>
            <a:chExt cx="316100" cy="316100"/>
          </a:xfrm>
        </p:grpSpPr>
        <p:sp>
          <p:nvSpPr>
            <p:cNvPr id="6570" name="Google Shape;6570;p28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1" name="Google Shape;6571;p28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2" name="Google Shape;6572;p28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3" name="Google Shape;6573;p283"/>
          <p:cNvGrpSpPr/>
          <p:nvPr/>
        </p:nvGrpSpPr>
        <p:grpSpPr>
          <a:xfrm>
            <a:off x="245739" y="245588"/>
            <a:ext cx="228825" cy="228825"/>
            <a:chOff x="3023950" y="3689950"/>
            <a:chExt cx="316100" cy="316100"/>
          </a:xfrm>
        </p:grpSpPr>
        <p:sp>
          <p:nvSpPr>
            <p:cNvPr id="6574" name="Google Shape;6574;p28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5" name="Google Shape;6575;p28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6" name="Google Shape;6576;p28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7" name="Google Shape;6577;p283"/>
          <p:cNvGrpSpPr/>
          <p:nvPr/>
        </p:nvGrpSpPr>
        <p:grpSpPr>
          <a:xfrm>
            <a:off x="245752" y="4669065"/>
            <a:ext cx="228825" cy="228856"/>
            <a:chOff x="3023950" y="3689950"/>
            <a:chExt cx="316100" cy="316100"/>
          </a:xfrm>
        </p:grpSpPr>
        <p:sp>
          <p:nvSpPr>
            <p:cNvPr id="6578" name="Google Shape;6578;p28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9" name="Google Shape;6579;p28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0" name="Google Shape;6580;p28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81" name="Google Shape;6581;p283"/>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582" name="Shape 6582"/>
        <p:cNvGrpSpPr/>
        <p:nvPr/>
      </p:nvGrpSpPr>
      <p:grpSpPr>
        <a:xfrm>
          <a:off x="0" y="0"/>
          <a:ext cx="0" cy="0"/>
          <a:chOff x="0" y="0"/>
          <a:chExt cx="0" cy="0"/>
        </a:xfrm>
      </p:grpSpPr>
      <p:sp>
        <p:nvSpPr>
          <p:cNvPr id="6583" name="Google Shape;6583;p284"/>
          <p:cNvSpPr txBox="1"/>
          <p:nvPr>
            <p:ph hasCustomPrompt="1" type="title"/>
          </p:nvPr>
        </p:nvSpPr>
        <p:spPr>
          <a:xfrm>
            <a:off x="720000" y="1973100"/>
            <a:ext cx="7704000" cy="115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584" name="Google Shape;6584;p284"/>
          <p:cNvSpPr txBox="1"/>
          <p:nvPr>
            <p:ph idx="1" type="subTitle"/>
          </p:nvPr>
        </p:nvSpPr>
        <p:spPr>
          <a:xfrm>
            <a:off x="1176750" y="3528075"/>
            <a:ext cx="6790500" cy="56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6585" name="Google Shape;6585;p284"/>
          <p:cNvGrpSpPr/>
          <p:nvPr/>
        </p:nvGrpSpPr>
        <p:grpSpPr>
          <a:xfrm>
            <a:off x="8669664" y="245588"/>
            <a:ext cx="228825" cy="228825"/>
            <a:chOff x="3023950" y="3689950"/>
            <a:chExt cx="316100" cy="316100"/>
          </a:xfrm>
        </p:grpSpPr>
        <p:sp>
          <p:nvSpPr>
            <p:cNvPr id="6586" name="Google Shape;6586;p28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7" name="Google Shape;6587;p28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8" name="Google Shape;6588;p28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9" name="Google Shape;6589;p284"/>
          <p:cNvGrpSpPr/>
          <p:nvPr/>
        </p:nvGrpSpPr>
        <p:grpSpPr>
          <a:xfrm>
            <a:off x="8669427" y="4669065"/>
            <a:ext cx="228825" cy="228856"/>
            <a:chOff x="3023950" y="3689950"/>
            <a:chExt cx="316100" cy="316100"/>
          </a:xfrm>
        </p:grpSpPr>
        <p:sp>
          <p:nvSpPr>
            <p:cNvPr id="6590" name="Google Shape;6590;p28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1" name="Google Shape;6591;p28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2" name="Google Shape;6592;p28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93" name="Google Shape;6593;p284"/>
          <p:cNvGrpSpPr/>
          <p:nvPr/>
        </p:nvGrpSpPr>
        <p:grpSpPr>
          <a:xfrm>
            <a:off x="245739" y="245588"/>
            <a:ext cx="228825" cy="228825"/>
            <a:chOff x="3023950" y="3689950"/>
            <a:chExt cx="316100" cy="316100"/>
          </a:xfrm>
        </p:grpSpPr>
        <p:sp>
          <p:nvSpPr>
            <p:cNvPr id="6594" name="Google Shape;6594;p28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5" name="Google Shape;6595;p28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6" name="Google Shape;6596;p28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97" name="Google Shape;6597;p284"/>
          <p:cNvGrpSpPr/>
          <p:nvPr/>
        </p:nvGrpSpPr>
        <p:grpSpPr>
          <a:xfrm>
            <a:off x="245752" y="4669065"/>
            <a:ext cx="228825" cy="228856"/>
            <a:chOff x="3023950" y="3689950"/>
            <a:chExt cx="316100" cy="316100"/>
          </a:xfrm>
        </p:grpSpPr>
        <p:sp>
          <p:nvSpPr>
            <p:cNvPr id="6598" name="Google Shape;6598;p28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9" name="Google Shape;6599;p28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0" name="Google Shape;6600;p28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01" name="Google Shape;6601;p284"/>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pic>
        <p:nvPicPr>
          <p:cNvPr id="6602" name="Google Shape;6602;p284"/>
          <p:cNvPicPr preferRelativeResize="0"/>
          <p:nvPr/>
        </p:nvPicPr>
        <p:blipFill rotWithShape="1">
          <a:blip r:embed="rId2">
            <a:alphaModFix/>
          </a:blip>
          <a:srcRect b="53187" l="0" r="0" t="0"/>
          <a:stretch/>
        </p:blipFill>
        <p:spPr>
          <a:xfrm>
            <a:off x="720000" y="-762000"/>
            <a:ext cx="6972300" cy="2447924"/>
          </a:xfrm>
          <a:prstGeom prst="rect">
            <a:avLst/>
          </a:prstGeom>
          <a:noFill/>
          <a:ln>
            <a:noFill/>
          </a:ln>
        </p:spPr>
      </p:pic>
      <p:pic>
        <p:nvPicPr>
          <p:cNvPr id="6603" name="Google Shape;6603;p284"/>
          <p:cNvPicPr preferRelativeResize="0"/>
          <p:nvPr/>
        </p:nvPicPr>
        <p:blipFill rotWithShape="1">
          <a:blip r:embed="rId2">
            <a:alphaModFix/>
          </a:blip>
          <a:srcRect b="53187" l="0" r="0" t="0"/>
          <a:stretch/>
        </p:blipFill>
        <p:spPr>
          <a:xfrm flipH="1">
            <a:off x="1176750" y="-863962"/>
            <a:ext cx="6972300" cy="2447924"/>
          </a:xfrm>
          <a:prstGeom prst="rect">
            <a:avLst/>
          </a:prstGeom>
          <a:noFill/>
          <a:ln>
            <a:noFill/>
          </a:ln>
        </p:spPr>
      </p:pic>
    </p:spTree>
  </p:cSld>
  <p:clrMapOvr>
    <a:masterClrMapping/>
  </p:clrMapOvr>
</p:sldLayout>
</file>

<file path=ppt/slideLayouts/slideLayout2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6604" name="Shape 6604"/>
        <p:cNvGrpSpPr/>
        <p:nvPr/>
      </p:nvGrpSpPr>
      <p:grpSpPr>
        <a:xfrm>
          <a:off x="0" y="0"/>
          <a:ext cx="0" cy="0"/>
          <a:chOff x="0" y="0"/>
          <a:chExt cx="0" cy="0"/>
        </a:xfrm>
      </p:grpSpPr>
    </p:spTree>
  </p:cSld>
  <p:clrMapOvr>
    <a:masterClrMapping/>
  </p:clrMapOvr>
</p:sldLayout>
</file>

<file path=ppt/slideLayouts/slideLayout2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6605" name="Shape 6605"/>
        <p:cNvGrpSpPr/>
        <p:nvPr/>
      </p:nvGrpSpPr>
      <p:grpSpPr>
        <a:xfrm>
          <a:off x="0" y="0"/>
          <a:ext cx="0" cy="0"/>
          <a:chOff x="0" y="0"/>
          <a:chExt cx="0" cy="0"/>
        </a:xfrm>
      </p:grpSpPr>
      <p:sp>
        <p:nvSpPr>
          <p:cNvPr id="6606" name="Google Shape;6606;p286"/>
          <p:cNvSpPr txBox="1"/>
          <p:nvPr>
            <p:ph type="title"/>
          </p:nvPr>
        </p:nvSpPr>
        <p:spPr>
          <a:xfrm>
            <a:off x="720000" y="540000"/>
            <a:ext cx="38520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607" name="Google Shape;6607;p286"/>
          <p:cNvSpPr txBox="1"/>
          <p:nvPr>
            <p:ph idx="1" type="subTitle"/>
          </p:nvPr>
        </p:nvSpPr>
        <p:spPr>
          <a:xfrm>
            <a:off x="685800" y="1919800"/>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08" name="Google Shape;6608;p286"/>
          <p:cNvSpPr txBox="1"/>
          <p:nvPr>
            <p:ph hasCustomPrompt="1" idx="2" type="title"/>
          </p:nvPr>
        </p:nvSpPr>
        <p:spPr>
          <a:xfrm>
            <a:off x="4567250" y="1359863"/>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6609" name="Google Shape;6609;p286"/>
          <p:cNvSpPr txBox="1"/>
          <p:nvPr>
            <p:ph idx="3" type="subTitle"/>
          </p:nvPr>
        </p:nvSpPr>
        <p:spPr>
          <a:xfrm>
            <a:off x="2182500" y="152171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10" name="Google Shape;6610;p286"/>
          <p:cNvSpPr txBox="1"/>
          <p:nvPr>
            <p:ph idx="4" type="subTitle"/>
          </p:nvPr>
        </p:nvSpPr>
        <p:spPr>
          <a:xfrm>
            <a:off x="685800" y="2642188"/>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11" name="Google Shape;6611;p286"/>
          <p:cNvSpPr txBox="1"/>
          <p:nvPr>
            <p:ph hasCustomPrompt="1" idx="5" type="title"/>
          </p:nvPr>
        </p:nvSpPr>
        <p:spPr>
          <a:xfrm>
            <a:off x="4567250" y="2089600"/>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6612" name="Google Shape;6612;p286"/>
          <p:cNvSpPr txBox="1"/>
          <p:nvPr>
            <p:ph idx="6" type="subTitle"/>
          </p:nvPr>
        </p:nvSpPr>
        <p:spPr>
          <a:xfrm>
            <a:off x="2182500" y="225826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13" name="Google Shape;6613;p286"/>
          <p:cNvSpPr txBox="1"/>
          <p:nvPr>
            <p:ph idx="7" type="subTitle"/>
          </p:nvPr>
        </p:nvSpPr>
        <p:spPr>
          <a:xfrm>
            <a:off x="685800" y="3385563"/>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14" name="Google Shape;6614;p286"/>
          <p:cNvSpPr txBox="1"/>
          <p:nvPr>
            <p:ph hasCustomPrompt="1" idx="8" type="title"/>
          </p:nvPr>
        </p:nvSpPr>
        <p:spPr>
          <a:xfrm>
            <a:off x="4567250" y="2832963"/>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6615" name="Google Shape;6615;p286"/>
          <p:cNvSpPr txBox="1"/>
          <p:nvPr>
            <p:ph idx="9" type="subTitle"/>
          </p:nvPr>
        </p:nvSpPr>
        <p:spPr>
          <a:xfrm>
            <a:off x="2182500" y="299481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16" name="Google Shape;6616;p286"/>
          <p:cNvSpPr txBox="1"/>
          <p:nvPr>
            <p:ph idx="13" type="subTitle"/>
          </p:nvPr>
        </p:nvSpPr>
        <p:spPr>
          <a:xfrm>
            <a:off x="685800" y="4128938"/>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17" name="Google Shape;6617;p286"/>
          <p:cNvSpPr txBox="1"/>
          <p:nvPr>
            <p:ph hasCustomPrompt="1" idx="14" type="title"/>
          </p:nvPr>
        </p:nvSpPr>
        <p:spPr>
          <a:xfrm>
            <a:off x="4567250" y="3576338"/>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6618" name="Google Shape;6618;p286"/>
          <p:cNvSpPr txBox="1"/>
          <p:nvPr>
            <p:ph idx="15" type="subTitle"/>
          </p:nvPr>
        </p:nvSpPr>
        <p:spPr>
          <a:xfrm>
            <a:off x="2182500" y="3738188"/>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6619" name="Google Shape;6619;p286"/>
          <p:cNvGrpSpPr/>
          <p:nvPr/>
        </p:nvGrpSpPr>
        <p:grpSpPr>
          <a:xfrm>
            <a:off x="8669664" y="245588"/>
            <a:ext cx="228825" cy="228825"/>
            <a:chOff x="3023950" y="3689950"/>
            <a:chExt cx="316100" cy="316100"/>
          </a:xfrm>
        </p:grpSpPr>
        <p:sp>
          <p:nvSpPr>
            <p:cNvPr id="6620" name="Google Shape;6620;p28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1" name="Google Shape;6621;p28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2" name="Google Shape;6622;p28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3" name="Google Shape;6623;p286"/>
          <p:cNvGrpSpPr/>
          <p:nvPr/>
        </p:nvGrpSpPr>
        <p:grpSpPr>
          <a:xfrm>
            <a:off x="8669427" y="4669065"/>
            <a:ext cx="228825" cy="228856"/>
            <a:chOff x="3023950" y="3689950"/>
            <a:chExt cx="316100" cy="316100"/>
          </a:xfrm>
        </p:grpSpPr>
        <p:sp>
          <p:nvSpPr>
            <p:cNvPr id="6624" name="Google Shape;6624;p28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5" name="Google Shape;6625;p28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6" name="Google Shape;6626;p28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7" name="Google Shape;6627;p286"/>
          <p:cNvGrpSpPr/>
          <p:nvPr/>
        </p:nvGrpSpPr>
        <p:grpSpPr>
          <a:xfrm>
            <a:off x="245739" y="245588"/>
            <a:ext cx="228825" cy="228825"/>
            <a:chOff x="3023950" y="3689950"/>
            <a:chExt cx="316100" cy="316100"/>
          </a:xfrm>
        </p:grpSpPr>
        <p:sp>
          <p:nvSpPr>
            <p:cNvPr id="6628" name="Google Shape;6628;p28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9" name="Google Shape;6629;p28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0" name="Google Shape;6630;p28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31" name="Google Shape;6631;p286"/>
          <p:cNvGrpSpPr/>
          <p:nvPr/>
        </p:nvGrpSpPr>
        <p:grpSpPr>
          <a:xfrm>
            <a:off x="245752" y="4669065"/>
            <a:ext cx="228825" cy="228856"/>
            <a:chOff x="3023950" y="3689950"/>
            <a:chExt cx="316100" cy="316100"/>
          </a:xfrm>
        </p:grpSpPr>
        <p:sp>
          <p:nvSpPr>
            <p:cNvPr id="6632" name="Google Shape;6632;p28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3" name="Google Shape;6633;p28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4" name="Google Shape;6634;p28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35" name="Google Shape;6635;p286"/>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424" name="Shape 424"/>
        <p:cNvGrpSpPr/>
        <p:nvPr/>
      </p:nvGrpSpPr>
      <p:grpSpPr>
        <a:xfrm>
          <a:off x="0" y="0"/>
          <a:ext cx="0" cy="0"/>
          <a:chOff x="0" y="0"/>
          <a:chExt cx="0" cy="0"/>
        </a:xfrm>
      </p:grpSpPr>
      <p:sp>
        <p:nvSpPr>
          <p:cNvPr id="425" name="Google Shape;425;p30"/>
          <p:cNvSpPr txBox="1"/>
          <p:nvPr>
            <p:ph type="title"/>
          </p:nvPr>
        </p:nvSpPr>
        <p:spPr>
          <a:xfrm>
            <a:off x="1456050" y="3414150"/>
            <a:ext cx="6239100" cy="58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5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26" name="Google Shape;426;p30"/>
          <p:cNvSpPr txBox="1"/>
          <p:nvPr>
            <p:ph idx="1" type="subTitle"/>
          </p:nvPr>
        </p:nvSpPr>
        <p:spPr>
          <a:xfrm>
            <a:off x="964850" y="1148850"/>
            <a:ext cx="7214400" cy="2059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grpSp>
        <p:nvGrpSpPr>
          <p:cNvPr id="427" name="Google Shape;427;p30"/>
          <p:cNvGrpSpPr/>
          <p:nvPr/>
        </p:nvGrpSpPr>
        <p:grpSpPr>
          <a:xfrm>
            <a:off x="8669664" y="245588"/>
            <a:ext cx="228825" cy="228825"/>
            <a:chOff x="3023950" y="3689950"/>
            <a:chExt cx="316100" cy="316100"/>
          </a:xfrm>
        </p:grpSpPr>
        <p:sp>
          <p:nvSpPr>
            <p:cNvPr id="428" name="Google Shape;428;p3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 name="Google Shape;431;p30"/>
          <p:cNvGrpSpPr/>
          <p:nvPr/>
        </p:nvGrpSpPr>
        <p:grpSpPr>
          <a:xfrm>
            <a:off x="8669427" y="4669065"/>
            <a:ext cx="228825" cy="228856"/>
            <a:chOff x="3023950" y="3689950"/>
            <a:chExt cx="316100" cy="316100"/>
          </a:xfrm>
        </p:grpSpPr>
        <p:sp>
          <p:nvSpPr>
            <p:cNvPr id="432" name="Google Shape;432;p3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 name="Google Shape;435;p30"/>
          <p:cNvGrpSpPr/>
          <p:nvPr/>
        </p:nvGrpSpPr>
        <p:grpSpPr>
          <a:xfrm>
            <a:off x="245739" y="245588"/>
            <a:ext cx="228825" cy="228825"/>
            <a:chOff x="3023950" y="3689950"/>
            <a:chExt cx="316100" cy="316100"/>
          </a:xfrm>
        </p:grpSpPr>
        <p:sp>
          <p:nvSpPr>
            <p:cNvPr id="436" name="Google Shape;436;p3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 name="Google Shape;439;p30"/>
          <p:cNvGrpSpPr/>
          <p:nvPr/>
        </p:nvGrpSpPr>
        <p:grpSpPr>
          <a:xfrm>
            <a:off x="245752" y="4669065"/>
            <a:ext cx="228825" cy="228856"/>
            <a:chOff x="3023950" y="3689950"/>
            <a:chExt cx="316100" cy="316100"/>
          </a:xfrm>
        </p:grpSpPr>
        <p:sp>
          <p:nvSpPr>
            <p:cNvPr id="440" name="Google Shape;440;p3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6">
    <p:spTree>
      <p:nvGrpSpPr>
        <p:cNvPr id="6636" name="Shape 6636"/>
        <p:cNvGrpSpPr/>
        <p:nvPr/>
      </p:nvGrpSpPr>
      <p:grpSpPr>
        <a:xfrm>
          <a:off x="0" y="0"/>
          <a:ext cx="0" cy="0"/>
          <a:chOff x="0" y="0"/>
          <a:chExt cx="0" cy="0"/>
        </a:xfrm>
      </p:grpSpPr>
      <p:grpSp>
        <p:nvGrpSpPr>
          <p:cNvPr id="6637" name="Google Shape;6637;p287"/>
          <p:cNvGrpSpPr/>
          <p:nvPr/>
        </p:nvGrpSpPr>
        <p:grpSpPr>
          <a:xfrm>
            <a:off x="245739" y="245588"/>
            <a:ext cx="8652750" cy="4652334"/>
            <a:chOff x="245739" y="245588"/>
            <a:chExt cx="8652750" cy="4652334"/>
          </a:xfrm>
        </p:grpSpPr>
        <p:grpSp>
          <p:nvGrpSpPr>
            <p:cNvPr id="6638" name="Google Shape;6638;p287"/>
            <p:cNvGrpSpPr/>
            <p:nvPr/>
          </p:nvGrpSpPr>
          <p:grpSpPr>
            <a:xfrm>
              <a:off x="8669664" y="245588"/>
              <a:ext cx="228825" cy="228825"/>
              <a:chOff x="3023950" y="3689950"/>
              <a:chExt cx="316100" cy="316100"/>
            </a:xfrm>
          </p:grpSpPr>
          <p:sp>
            <p:nvSpPr>
              <p:cNvPr id="6639" name="Google Shape;6639;p28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0" name="Google Shape;6640;p28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1" name="Google Shape;6641;p28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42" name="Google Shape;6642;p287"/>
            <p:cNvGrpSpPr/>
            <p:nvPr/>
          </p:nvGrpSpPr>
          <p:grpSpPr>
            <a:xfrm>
              <a:off x="8669427" y="4669065"/>
              <a:ext cx="228825" cy="228856"/>
              <a:chOff x="3023950" y="3689950"/>
              <a:chExt cx="316100" cy="316100"/>
            </a:xfrm>
          </p:grpSpPr>
          <p:sp>
            <p:nvSpPr>
              <p:cNvPr id="6643" name="Google Shape;6643;p28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4" name="Google Shape;6644;p28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5" name="Google Shape;6645;p28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46" name="Google Shape;6646;p287"/>
            <p:cNvGrpSpPr/>
            <p:nvPr/>
          </p:nvGrpSpPr>
          <p:grpSpPr>
            <a:xfrm>
              <a:off x="245739" y="245588"/>
              <a:ext cx="228825" cy="228825"/>
              <a:chOff x="3023950" y="3689950"/>
              <a:chExt cx="316100" cy="316100"/>
            </a:xfrm>
          </p:grpSpPr>
          <p:sp>
            <p:nvSpPr>
              <p:cNvPr id="6647" name="Google Shape;6647;p28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8" name="Google Shape;6648;p28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9" name="Google Shape;6649;p28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0" name="Google Shape;6650;p287"/>
            <p:cNvGrpSpPr/>
            <p:nvPr/>
          </p:nvGrpSpPr>
          <p:grpSpPr>
            <a:xfrm>
              <a:off x="245752" y="4669065"/>
              <a:ext cx="228825" cy="228856"/>
              <a:chOff x="3023950" y="3689950"/>
              <a:chExt cx="316100" cy="316100"/>
            </a:xfrm>
          </p:grpSpPr>
          <p:sp>
            <p:nvSpPr>
              <p:cNvPr id="6651" name="Google Shape;6651;p28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2" name="Google Shape;6652;p28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3" name="Google Shape;6653;p28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54" name="Google Shape;6654;p287"/>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sp>
        <p:nvSpPr>
          <p:cNvPr id="6655" name="Google Shape;6655;p287"/>
          <p:cNvSpPr txBox="1"/>
          <p:nvPr>
            <p:ph type="title"/>
          </p:nvPr>
        </p:nvSpPr>
        <p:spPr>
          <a:xfrm>
            <a:off x="1614900" y="1519311"/>
            <a:ext cx="2957100" cy="1305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656" name="Google Shape;6656;p287"/>
          <p:cNvSpPr txBox="1"/>
          <p:nvPr>
            <p:ph idx="1" type="subTitle"/>
          </p:nvPr>
        </p:nvSpPr>
        <p:spPr>
          <a:xfrm>
            <a:off x="1111800" y="3069461"/>
            <a:ext cx="3460200" cy="55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57" name="Google Shape;6657;p287"/>
          <p:cNvSpPr txBox="1"/>
          <p:nvPr>
            <p:ph hasCustomPrompt="1" idx="2" type="title"/>
          </p:nvPr>
        </p:nvSpPr>
        <p:spPr>
          <a:xfrm>
            <a:off x="6525300" y="3048336"/>
            <a:ext cx="1362900" cy="1110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6_1">
    <p:spTree>
      <p:nvGrpSpPr>
        <p:cNvPr id="6658" name="Shape 6658"/>
        <p:cNvGrpSpPr/>
        <p:nvPr/>
      </p:nvGrpSpPr>
      <p:grpSpPr>
        <a:xfrm>
          <a:off x="0" y="0"/>
          <a:ext cx="0" cy="0"/>
          <a:chOff x="0" y="0"/>
          <a:chExt cx="0" cy="0"/>
        </a:xfrm>
      </p:grpSpPr>
      <p:grpSp>
        <p:nvGrpSpPr>
          <p:cNvPr id="6659" name="Google Shape;6659;p288"/>
          <p:cNvGrpSpPr/>
          <p:nvPr/>
        </p:nvGrpSpPr>
        <p:grpSpPr>
          <a:xfrm>
            <a:off x="245739" y="245588"/>
            <a:ext cx="8652750" cy="4652334"/>
            <a:chOff x="245739" y="245588"/>
            <a:chExt cx="8652750" cy="4652334"/>
          </a:xfrm>
        </p:grpSpPr>
        <p:grpSp>
          <p:nvGrpSpPr>
            <p:cNvPr id="6660" name="Google Shape;6660;p288"/>
            <p:cNvGrpSpPr/>
            <p:nvPr/>
          </p:nvGrpSpPr>
          <p:grpSpPr>
            <a:xfrm>
              <a:off x="8669664" y="245588"/>
              <a:ext cx="228825" cy="228825"/>
              <a:chOff x="3023950" y="3689950"/>
              <a:chExt cx="316100" cy="316100"/>
            </a:xfrm>
          </p:grpSpPr>
          <p:sp>
            <p:nvSpPr>
              <p:cNvPr id="6661" name="Google Shape;6661;p28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2" name="Google Shape;6662;p28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3" name="Google Shape;6663;p28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4" name="Google Shape;6664;p288"/>
            <p:cNvGrpSpPr/>
            <p:nvPr/>
          </p:nvGrpSpPr>
          <p:grpSpPr>
            <a:xfrm>
              <a:off x="8669427" y="4669065"/>
              <a:ext cx="228825" cy="228856"/>
              <a:chOff x="3023950" y="3689950"/>
              <a:chExt cx="316100" cy="316100"/>
            </a:xfrm>
          </p:grpSpPr>
          <p:sp>
            <p:nvSpPr>
              <p:cNvPr id="6665" name="Google Shape;6665;p28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6" name="Google Shape;6666;p28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7" name="Google Shape;6667;p28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8" name="Google Shape;6668;p288"/>
            <p:cNvGrpSpPr/>
            <p:nvPr/>
          </p:nvGrpSpPr>
          <p:grpSpPr>
            <a:xfrm>
              <a:off x="245739" y="245588"/>
              <a:ext cx="228825" cy="228825"/>
              <a:chOff x="3023950" y="3689950"/>
              <a:chExt cx="316100" cy="316100"/>
            </a:xfrm>
          </p:grpSpPr>
          <p:sp>
            <p:nvSpPr>
              <p:cNvPr id="6669" name="Google Shape;6669;p28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0" name="Google Shape;6670;p28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1" name="Google Shape;6671;p28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2" name="Google Shape;6672;p288"/>
            <p:cNvGrpSpPr/>
            <p:nvPr/>
          </p:nvGrpSpPr>
          <p:grpSpPr>
            <a:xfrm>
              <a:off x="245752" y="4669065"/>
              <a:ext cx="228825" cy="228856"/>
              <a:chOff x="3023950" y="3689950"/>
              <a:chExt cx="316100" cy="316100"/>
            </a:xfrm>
          </p:grpSpPr>
          <p:sp>
            <p:nvSpPr>
              <p:cNvPr id="6673" name="Google Shape;6673;p28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4" name="Google Shape;6674;p28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5" name="Google Shape;6675;p28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676" name="Google Shape;6676;p288"/>
          <p:cNvSpPr txBox="1"/>
          <p:nvPr>
            <p:ph type="title"/>
          </p:nvPr>
        </p:nvSpPr>
        <p:spPr>
          <a:xfrm>
            <a:off x="720000" y="2382300"/>
            <a:ext cx="3621000" cy="744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677" name="Google Shape;6677;p288"/>
          <p:cNvSpPr txBox="1"/>
          <p:nvPr>
            <p:ph idx="1" type="subTitle"/>
          </p:nvPr>
        </p:nvSpPr>
        <p:spPr>
          <a:xfrm>
            <a:off x="720000" y="3170700"/>
            <a:ext cx="3621000" cy="744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78" name="Google Shape;6678;p288"/>
          <p:cNvSpPr txBox="1"/>
          <p:nvPr>
            <p:ph hasCustomPrompt="1" idx="2" type="title"/>
          </p:nvPr>
        </p:nvSpPr>
        <p:spPr>
          <a:xfrm>
            <a:off x="2905500" y="1228200"/>
            <a:ext cx="1435500" cy="1110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679" name="Google Shape;6679;p288"/>
          <p:cNvSpPr txBox="1"/>
          <p:nvPr/>
        </p:nvSpPr>
        <p:spPr>
          <a:xfrm>
            <a:off x="2347175" y="245605"/>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6_1_1">
    <p:spTree>
      <p:nvGrpSpPr>
        <p:cNvPr id="6680" name="Shape 6680"/>
        <p:cNvGrpSpPr/>
        <p:nvPr/>
      </p:nvGrpSpPr>
      <p:grpSpPr>
        <a:xfrm>
          <a:off x="0" y="0"/>
          <a:ext cx="0" cy="0"/>
          <a:chOff x="0" y="0"/>
          <a:chExt cx="0" cy="0"/>
        </a:xfrm>
      </p:grpSpPr>
      <p:grpSp>
        <p:nvGrpSpPr>
          <p:cNvPr id="6681" name="Google Shape;6681;p289"/>
          <p:cNvGrpSpPr/>
          <p:nvPr/>
        </p:nvGrpSpPr>
        <p:grpSpPr>
          <a:xfrm>
            <a:off x="245739" y="245588"/>
            <a:ext cx="8652750" cy="4652334"/>
            <a:chOff x="245739" y="245588"/>
            <a:chExt cx="8652750" cy="4652334"/>
          </a:xfrm>
        </p:grpSpPr>
        <p:grpSp>
          <p:nvGrpSpPr>
            <p:cNvPr id="6682" name="Google Shape;6682;p289"/>
            <p:cNvGrpSpPr/>
            <p:nvPr/>
          </p:nvGrpSpPr>
          <p:grpSpPr>
            <a:xfrm>
              <a:off x="8669664" y="245588"/>
              <a:ext cx="228825" cy="228825"/>
              <a:chOff x="3023950" y="3689950"/>
              <a:chExt cx="316100" cy="316100"/>
            </a:xfrm>
          </p:grpSpPr>
          <p:sp>
            <p:nvSpPr>
              <p:cNvPr id="6683" name="Google Shape;6683;p28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4" name="Google Shape;6684;p28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5" name="Google Shape;6685;p28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86" name="Google Shape;6686;p289"/>
            <p:cNvGrpSpPr/>
            <p:nvPr/>
          </p:nvGrpSpPr>
          <p:grpSpPr>
            <a:xfrm>
              <a:off x="245739" y="245588"/>
              <a:ext cx="228825" cy="228825"/>
              <a:chOff x="3023950" y="3689950"/>
              <a:chExt cx="316100" cy="316100"/>
            </a:xfrm>
          </p:grpSpPr>
          <p:sp>
            <p:nvSpPr>
              <p:cNvPr id="6687" name="Google Shape;6687;p28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8" name="Google Shape;6688;p28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9" name="Google Shape;6689;p28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90" name="Google Shape;6690;p289"/>
            <p:cNvGrpSpPr/>
            <p:nvPr/>
          </p:nvGrpSpPr>
          <p:grpSpPr>
            <a:xfrm>
              <a:off x="245752" y="4669065"/>
              <a:ext cx="228825" cy="228856"/>
              <a:chOff x="3023950" y="3689950"/>
              <a:chExt cx="316100" cy="316100"/>
            </a:xfrm>
          </p:grpSpPr>
          <p:sp>
            <p:nvSpPr>
              <p:cNvPr id="6691" name="Google Shape;6691;p28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2" name="Google Shape;6692;p28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3" name="Google Shape;6693;p28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94" name="Google Shape;6694;p289"/>
            <p:cNvGrpSpPr/>
            <p:nvPr/>
          </p:nvGrpSpPr>
          <p:grpSpPr>
            <a:xfrm>
              <a:off x="4672726" y="1652797"/>
              <a:ext cx="4108323" cy="3132999"/>
              <a:chOff x="5614975" y="2571738"/>
              <a:chExt cx="2725075" cy="2078413"/>
            </a:xfrm>
          </p:grpSpPr>
          <p:grpSp>
            <p:nvGrpSpPr>
              <p:cNvPr id="6695" name="Google Shape;6695;p289"/>
              <p:cNvGrpSpPr/>
              <p:nvPr/>
            </p:nvGrpSpPr>
            <p:grpSpPr>
              <a:xfrm>
                <a:off x="8301900" y="2571738"/>
                <a:ext cx="38150" cy="1997125"/>
                <a:chOff x="8301900" y="2571738"/>
                <a:chExt cx="38150" cy="1997125"/>
              </a:xfrm>
            </p:grpSpPr>
            <p:sp>
              <p:nvSpPr>
                <p:cNvPr id="6696" name="Google Shape;6696;p289"/>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7" name="Google Shape;6697;p289"/>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8" name="Google Shape;6698;p289"/>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9" name="Google Shape;6699;p289"/>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0" name="Google Shape;6700;p289"/>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1" name="Google Shape;6701;p289"/>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2" name="Google Shape;6702;p289"/>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3" name="Google Shape;6703;p289"/>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4" name="Google Shape;6704;p289"/>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5" name="Google Shape;6705;p289"/>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6" name="Google Shape;6706;p289"/>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7" name="Google Shape;6707;p289"/>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08" name="Google Shape;6708;p289"/>
              <p:cNvGrpSpPr/>
              <p:nvPr/>
            </p:nvGrpSpPr>
            <p:grpSpPr>
              <a:xfrm>
                <a:off x="5614975" y="4609225"/>
                <a:ext cx="2597125" cy="40925"/>
                <a:chOff x="5614975" y="4609225"/>
                <a:chExt cx="2597125" cy="40925"/>
              </a:xfrm>
            </p:grpSpPr>
            <p:sp>
              <p:nvSpPr>
                <p:cNvPr id="6709" name="Google Shape;6709;p289"/>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0" name="Google Shape;6710;p289"/>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1" name="Google Shape;6711;p289"/>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2" name="Google Shape;6712;p289"/>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3" name="Google Shape;6713;p289"/>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4" name="Google Shape;6714;p289"/>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5" name="Google Shape;6715;p289"/>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6" name="Google Shape;6716;p289"/>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7" name="Google Shape;6717;p289"/>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8" name="Google Shape;6718;p289"/>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9" name="Google Shape;6719;p289"/>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0" name="Google Shape;6720;p289"/>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6721" name="Google Shape;6721;p289"/>
          <p:cNvSpPr txBox="1"/>
          <p:nvPr>
            <p:ph type="title"/>
          </p:nvPr>
        </p:nvSpPr>
        <p:spPr>
          <a:xfrm>
            <a:off x="4864525" y="1859750"/>
            <a:ext cx="3559500" cy="870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722" name="Google Shape;6722;p289"/>
          <p:cNvSpPr txBox="1"/>
          <p:nvPr>
            <p:ph idx="1" type="subTitle"/>
          </p:nvPr>
        </p:nvSpPr>
        <p:spPr>
          <a:xfrm>
            <a:off x="4864525" y="2730750"/>
            <a:ext cx="3559500" cy="942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23" name="Google Shape;6723;p289"/>
          <p:cNvSpPr txBox="1"/>
          <p:nvPr>
            <p:ph hasCustomPrompt="1" idx="2" type="title"/>
          </p:nvPr>
        </p:nvSpPr>
        <p:spPr>
          <a:xfrm>
            <a:off x="2546000" y="3030300"/>
            <a:ext cx="1348500" cy="1110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6724" name="Shape 6724"/>
        <p:cNvGrpSpPr/>
        <p:nvPr/>
      </p:nvGrpSpPr>
      <p:grpSpPr>
        <a:xfrm>
          <a:off x="0" y="0"/>
          <a:ext cx="0" cy="0"/>
          <a:chOff x="0" y="0"/>
          <a:chExt cx="0" cy="0"/>
        </a:xfrm>
      </p:grpSpPr>
      <p:sp>
        <p:nvSpPr>
          <p:cNvPr id="6725" name="Google Shape;6725;p290"/>
          <p:cNvSpPr txBox="1"/>
          <p:nvPr>
            <p:ph type="title"/>
          </p:nvPr>
        </p:nvSpPr>
        <p:spPr>
          <a:xfrm>
            <a:off x="1456050" y="3414150"/>
            <a:ext cx="6239100" cy="58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5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6726" name="Google Shape;6726;p290"/>
          <p:cNvSpPr txBox="1"/>
          <p:nvPr>
            <p:ph idx="1" type="subTitle"/>
          </p:nvPr>
        </p:nvSpPr>
        <p:spPr>
          <a:xfrm>
            <a:off x="964850" y="1148850"/>
            <a:ext cx="7214400" cy="2059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grpSp>
        <p:nvGrpSpPr>
          <p:cNvPr id="6727" name="Google Shape;6727;p290"/>
          <p:cNvGrpSpPr/>
          <p:nvPr/>
        </p:nvGrpSpPr>
        <p:grpSpPr>
          <a:xfrm>
            <a:off x="8669664" y="245588"/>
            <a:ext cx="228825" cy="228825"/>
            <a:chOff x="3023950" y="3689950"/>
            <a:chExt cx="316100" cy="316100"/>
          </a:xfrm>
        </p:grpSpPr>
        <p:sp>
          <p:nvSpPr>
            <p:cNvPr id="6728" name="Google Shape;6728;p29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9" name="Google Shape;6729;p29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0" name="Google Shape;6730;p29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31" name="Google Shape;6731;p290"/>
          <p:cNvGrpSpPr/>
          <p:nvPr/>
        </p:nvGrpSpPr>
        <p:grpSpPr>
          <a:xfrm>
            <a:off x="8669427" y="4669065"/>
            <a:ext cx="228825" cy="228856"/>
            <a:chOff x="3023950" y="3689950"/>
            <a:chExt cx="316100" cy="316100"/>
          </a:xfrm>
        </p:grpSpPr>
        <p:sp>
          <p:nvSpPr>
            <p:cNvPr id="6732" name="Google Shape;6732;p29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3" name="Google Shape;6733;p29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4" name="Google Shape;6734;p29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35" name="Google Shape;6735;p290"/>
          <p:cNvGrpSpPr/>
          <p:nvPr/>
        </p:nvGrpSpPr>
        <p:grpSpPr>
          <a:xfrm>
            <a:off x="245739" y="245588"/>
            <a:ext cx="228825" cy="228825"/>
            <a:chOff x="3023950" y="3689950"/>
            <a:chExt cx="316100" cy="316100"/>
          </a:xfrm>
        </p:grpSpPr>
        <p:sp>
          <p:nvSpPr>
            <p:cNvPr id="6736" name="Google Shape;6736;p29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7" name="Google Shape;6737;p29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8" name="Google Shape;6738;p29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39" name="Google Shape;6739;p290"/>
          <p:cNvGrpSpPr/>
          <p:nvPr/>
        </p:nvGrpSpPr>
        <p:grpSpPr>
          <a:xfrm>
            <a:off x="245752" y="4669065"/>
            <a:ext cx="228825" cy="228856"/>
            <a:chOff x="3023950" y="3689950"/>
            <a:chExt cx="316100" cy="316100"/>
          </a:xfrm>
        </p:grpSpPr>
        <p:sp>
          <p:nvSpPr>
            <p:cNvPr id="6740" name="Google Shape;6740;p29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1" name="Google Shape;6741;p29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2" name="Google Shape;6742;p29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1_1">
    <p:spTree>
      <p:nvGrpSpPr>
        <p:cNvPr id="6743" name="Shape 6743"/>
        <p:cNvGrpSpPr/>
        <p:nvPr/>
      </p:nvGrpSpPr>
      <p:grpSpPr>
        <a:xfrm>
          <a:off x="0" y="0"/>
          <a:ext cx="0" cy="0"/>
          <a:chOff x="0" y="0"/>
          <a:chExt cx="0" cy="0"/>
        </a:xfrm>
      </p:grpSpPr>
      <p:grpSp>
        <p:nvGrpSpPr>
          <p:cNvPr id="6744" name="Google Shape;6744;p291"/>
          <p:cNvGrpSpPr/>
          <p:nvPr/>
        </p:nvGrpSpPr>
        <p:grpSpPr>
          <a:xfrm>
            <a:off x="245739" y="245588"/>
            <a:ext cx="8652750" cy="4652334"/>
            <a:chOff x="245739" y="245588"/>
            <a:chExt cx="8652750" cy="4652334"/>
          </a:xfrm>
        </p:grpSpPr>
        <p:grpSp>
          <p:nvGrpSpPr>
            <p:cNvPr id="6745" name="Google Shape;6745;p291"/>
            <p:cNvGrpSpPr/>
            <p:nvPr/>
          </p:nvGrpSpPr>
          <p:grpSpPr>
            <a:xfrm>
              <a:off x="4672726" y="1652797"/>
              <a:ext cx="4108323" cy="3132999"/>
              <a:chOff x="5614975" y="2571738"/>
              <a:chExt cx="2725075" cy="2078413"/>
            </a:xfrm>
          </p:grpSpPr>
          <p:grpSp>
            <p:nvGrpSpPr>
              <p:cNvPr id="6746" name="Google Shape;6746;p291"/>
              <p:cNvGrpSpPr/>
              <p:nvPr/>
            </p:nvGrpSpPr>
            <p:grpSpPr>
              <a:xfrm>
                <a:off x="8301900" y="2571738"/>
                <a:ext cx="38150" cy="1997125"/>
                <a:chOff x="8301900" y="2571738"/>
                <a:chExt cx="38150" cy="1997125"/>
              </a:xfrm>
            </p:grpSpPr>
            <p:sp>
              <p:nvSpPr>
                <p:cNvPr id="6747" name="Google Shape;6747;p291"/>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8" name="Google Shape;6748;p291"/>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9" name="Google Shape;6749;p291"/>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0" name="Google Shape;6750;p291"/>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1" name="Google Shape;6751;p291"/>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2" name="Google Shape;6752;p291"/>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3" name="Google Shape;6753;p291"/>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4" name="Google Shape;6754;p291"/>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5" name="Google Shape;6755;p291"/>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6" name="Google Shape;6756;p291"/>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7" name="Google Shape;6757;p291"/>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8" name="Google Shape;6758;p291"/>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59" name="Google Shape;6759;p291"/>
              <p:cNvGrpSpPr/>
              <p:nvPr/>
            </p:nvGrpSpPr>
            <p:grpSpPr>
              <a:xfrm>
                <a:off x="5614975" y="4609225"/>
                <a:ext cx="2597125" cy="40925"/>
                <a:chOff x="5614975" y="4609225"/>
                <a:chExt cx="2597125" cy="40925"/>
              </a:xfrm>
            </p:grpSpPr>
            <p:sp>
              <p:nvSpPr>
                <p:cNvPr id="6760" name="Google Shape;6760;p291"/>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1" name="Google Shape;6761;p291"/>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2" name="Google Shape;6762;p291"/>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3" name="Google Shape;6763;p291"/>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4" name="Google Shape;6764;p291"/>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5" name="Google Shape;6765;p291"/>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6" name="Google Shape;6766;p291"/>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7" name="Google Shape;6767;p291"/>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8" name="Google Shape;6768;p291"/>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9" name="Google Shape;6769;p291"/>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0" name="Google Shape;6770;p291"/>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1" name="Google Shape;6771;p291"/>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772" name="Google Shape;6772;p291"/>
            <p:cNvGrpSpPr/>
            <p:nvPr/>
          </p:nvGrpSpPr>
          <p:grpSpPr>
            <a:xfrm>
              <a:off x="8669664" y="245588"/>
              <a:ext cx="228825" cy="228825"/>
              <a:chOff x="3023950" y="3689950"/>
              <a:chExt cx="316100" cy="316100"/>
            </a:xfrm>
          </p:grpSpPr>
          <p:sp>
            <p:nvSpPr>
              <p:cNvPr id="6773" name="Google Shape;6773;p29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4" name="Google Shape;6774;p29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5" name="Google Shape;6775;p29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76" name="Google Shape;6776;p291"/>
            <p:cNvGrpSpPr/>
            <p:nvPr/>
          </p:nvGrpSpPr>
          <p:grpSpPr>
            <a:xfrm>
              <a:off x="245739" y="245588"/>
              <a:ext cx="228825" cy="228825"/>
              <a:chOff x="3023950" y="3689950"/>
              <a:chExt cx="316100" cy="316100"/>
            </a:xfrm>
          </p:grpSpPr>
          <p:sp>
            <p:nvSpPr>
              <p:cNvPr id="6777" name="Google Shape;6777;p29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8" name="Google Shape;6778;p29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9" name="Google Shape;6779;p29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0" name="Google Shape;6780;p291"/>
            <p:cNvGrpSpPr/>
            <p:nvPr/>
          </p:nvGrpSpPr>
          <p:grpSpPr>
            <a:xfrm>
              <a:off x="245752" y="4669065"/>
              <a:ext cx="228825" cy="228856"/>
              <a:chOff x="3023950" y="3689950"/>
              <a:chExt cx="316100" cy="316100"/>
            </a:xfrm>
          </p:grpSpPr>
          <p:sp>
            <p:nvSpPr>
              <p:cNvPr id="6781" name="Google Shape;6781;p29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2" name="Google Shape;6782;p29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3" name="Google Shape;6783;p29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784" name="Google Shape;6784;p291"/>
          <p:cNvSpPr txBox="1"/>
          <p:nvPr>
            <p:ph type="title"/>
          </p:nvPr>
        </p:nvSpPr>
        <p:spPr>
          <a:xfrm>
            <a:off x="2325707" y="3072968"/>
            <a:ext cx="4500900" cy="94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5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6785" name="Google Shape;6785;p291"/>
          <p:cNvSpPr txBox="1"/>
          <p:nvPr>
            <p:ph idx="1" type="subTitle"/>
          </p:nvPr>
        </p:nvSpPr>
        <p:spPr>
          <a:xfrm>
            <a:off x="1709807" y="1444793"/>
            <a:ext cx="5732700" cy="161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
    <p:spTree>
      <p:nvGrpSpPr>
        <p:cNvPr id="6786" name="Shape 6786"/>
        <p:cNvGrpSpPr/>
        <p:nvPr/>
      </p:nvGrpSpPr>
      <p:grpSpPr>
        <a:xfrm>
          <a:off x="0" y="0"/>
          <a:ext cx="0" cy="0"/>
          <a:chOff x="0" y="0"/>
          <a:chExt cx="0" cy="0"/>
        </a:xfrm>
      </p:grpSpPr>
      <p:sp>
        <p:nvSpPr>
          <p:cNvPr id="6787" name="Google Shape;6787;p292"/>
          <p:cNvSpPr txBox="1"/>
          <p:nvPr>
            <p:ph type="title"/>
          </p:nvPr>
        </p:nvSpPr>
        <p:spPr>
          <a:xfrm>
            <a:off x="4682400" y="1695450"/>
            <a:ext cx="3746700" cy="755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788" name="Google Shape;6788;p292"/>
          <p:cNvSpPr txBox="1"/>
          <p:nvPr>
            <p:ph idx="1" type="subTitle"/>
          </p:nvPr>
        </p:nvSpPr>
        <p:spPr>
          <a:xfrm>
            <a:off x="4682400" y="2451150"/>
            <a:ext cx="3746700" cy="9969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6789" name="Google Shape;6789;p292"/>
          <p:cNvGrpSpPr/>
          <p:nvPr/>
        </p:nvGrpSpPr>
        <p:grpSpPr>
          <a:xfrm>
            <a:off x="4675037" y="1648692"/>
            <a:ext cx="4108323" cy="3132999"/>
            <a:chOff x="5614975" y="2571738"/>
            <a:chExt cx="2725075" cy="2078413"/>
          </a:xfrm>
        </p:grpSpPr>
        <p:grpSp>
          <p:nvGrpSpPr>
            <p:cNvPr id="6790" name="Google Shape;6790;p292"/>
            <p:cNvGrpSpPr/>
            <p:nvPr/>
          </p:nvGrpSpPr>
          <p:grpSpPr>
            <a:xfrm>
              <a:off x="8301900" y="2571738"/>
              <a:ext cx="38150" cy="1997125"/>
              <a:chOff x="8301900" y="2571738"/>
              <a:chExt cx="38150" cy="1997125"/>
            </a:xfrm>
          </p:grpSpPr>
          <p:sp>
            <p:nvSpPr>
              <p:cNvPr id="6791" name="Google Shape;6791;p292"/>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2" name="Google Shape;6792;p292"/>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3" name="Google Shape;6793;p292"/>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4" name="Google Shape;6794;p292"/>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5" name="Google Shape;6795;p292"/>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6" name="Google Shape;6796;p292"/>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7" name="Google Shape;6797;p292"/>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8" name="Google Shape;6798;p292"/>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9" name="Google Shape;6799;p292"/>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0" name="Google Shape;6800;p292"/>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1" name="Google Shape;6801;p292"/>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2" name="Google Shape;6802;p292"/>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3" name="Google Shape;6803;p292"/>
            <p:cNvGrpSpPr/>
            <p:nvPr/>
          </p:nvGrpSpPr>
          <p:grpSpPr>
            <a:xfrm>
              <a:off x="5614975" y="4609225"/>
              <a:ext cx="2597125" cy="40925"/>
              <a:chOff x="5614975" y="4609225"/>
              <a:chExt cx="2597125" cy="40925"/>
            </a:xfrm>
          </p:grpSpPr>
          <p:sp>
            <p:nvSpPr>
              <p:cNvPr id="6804" name="Google Shape;6804;p292"/>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5" name="Google Shape;6805;p292"/>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6" name="Google Shape;6806;p292"/>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7" name="Google Shape;6807;p292"/>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8" name="Google Shape;6808;p292"/>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9" name="Google Shape;6809;p292"/>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0" name="Google Shape;6810;p292"/>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1" name="Google Shape;6811;p292"/>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2" name="Google Shape;6812;p292"/>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3" name="Google Shape;6813;p292"/>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4" name="Google Shape;6814;p292"/>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5" name="Google Shape;6815;p292"/>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816" name="Google Shape;6816;p292"/>
          <p:cNvGrpSpPr/>
          <p:nvPr/>
        </p:nvGrpSpPr>
        <p:grpSpPr>
          <a:xfrm>
            <a:off x="8669664" y="245588"/>
            <a:ext cx="228825" cy="228825"/>
            <a:chOff x="3023950" y="3689950"/>
            <a:chExt cx="316100" cy="316100"/>
          </a:xfrm>
        </p:grpSpPr>
        <p:sp>
          <p:nvSpPr>
            <p:cNvPr id="6817" name="Google Shape;6817;p29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8" name="Google Shape;6818;p29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9" name="Google Shape;6819;p29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0" name="Google Shape;6820;p292"/>
          <p:cNvGrpSpPr/>
          <p:nvPr/>
        </p:nvGrpSpPr>
        <p:grpSpPr>
          <a:xfrm>
            <a:off x="245739" y="245588"/>
            <a:ext cx="228825" cy="228825"/>
            <a:chOff x="3023950" y="3689950"/>
            <a:chExt cx="316100" cy="316100"/>
          </a:xfrm>
        </p:grpSpPr>
        <p:sp>
          <p:nvSpPr>
            <p:cNvPr id="6821" name="Google Shape;6821;p29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2" name="Google Shape;6822;p29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3" name="Google Shape;6823;p29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4" name="Google Shape;6824;p292"/>
          <p:cNvGrpSpPr/>
          <p:nvPr/>
        </p:nvGrpSpPr>
        <p:grpSpPr>
          <a:xfrm>
            <a:off x="245752" y="4669065"/>
            <a:ext cx="228825" cy="228856"/>
            <a:chOff x="3023950" y="3689950"/>
            <a:chExt cx="316100" cy="316100"/>
          </a:xfrm>
        </p:grpSpPr>
        <p:sp>
          <p:nvSpPr>
            <p:cNvPr id="6825" name="Google Shape;6825;p29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6" name="Google Shape;6826;p29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7" name="Google Shape;6827;p29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11_1">
    <p:spTree>
      <p:nvGrpSpPr>
        <p:cNvPr id="6828" name="Shape 6828"/>
        <p:cNvGrpSpPr/>
        <p:nvPr/>
      </p:nvGrpSpPr>
      <p:grpSpPr>
        <a:xfrm>
          <a:off x="0" y="0"/>
          <a:ext cx="0" cy="0"/>
          <a:chOff x="0" y="0"/>
          <a:chExt cx="0" cy="0"/>
        </a:xfrm>
      </p:grpSpPr>
      <p:sp>
        <p:nvSpPr>
          <p:cNvPr id="6829" name="Google Shape;6829;p29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6830" name="Google Shape;6830;p293"/>
          <p:cNvGrpSpPr/>
          <p:nvPr/>
        </p:nvGrpSpPr>
        <p:grpSpPr>
          <a:xfrm>
            <a:off x="8669664" y="245588"/>
            <a:ext cx="228825" cy="228825"/>
            <a:chOff x="3023950" y="3689950"/>
            <a:chExt cx="316100" cy="316100"/>
          </a:xfrm>
        </p:grpSpPr>
        <p:sp>
          <p:nvSpPr>
            <p:cNvPr id="6831" name="Google Shape;6831;p29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2" name="Google Shape;6832;p29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3" name="Google Shape;6833;p29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4" name="Google Shape;6834;p293"/>
          <p:cNvGrpSpPr/>
          <p:nvPr/>
        </p:nvGrpSpPr>
        <p:grpSpPr>
          <a:xfrm>
            <a:off x="245739" y="245588"/>
            <a:ext cx="228825" cy="228825"/>
            <a:chOff x="3023950" y="3689950"/>
            <a:chExt cx="316100" cy="316100"/>
          </a:xfrm>
        </p:grpSpPr>
        <p:sp>
          <p:nvSpPr>
            <p:cNvPr id="6835" name="Google Shape;6835;p29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6" name="Google Shape;6836;p29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7" name="Google Shape;6837;p29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8" name="Google Shape;6838;p293"/>
          <p:cNvGrpSpPr/>
          <p:nvPr/>
        </p:nvGrpSpPr>
        <p:grpSpPr>
          <a:xfrm>
            <a:off x="245752" y="4669065"/>
            <a:ext cx="228825" cy="228856"/>
            <a:chOff x="3023950" y="3689950"/>
            <a:chExt cx="316100" cy="316100"/>
          </a:xfrm>
        </p:grpSpPr>
        <p:sp>
          <p:nvSpPr>
            <p:cNvPr id="6839" name="Google Shape;6839;p29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0" name="Google Shape;6840;p29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1" name="Google Shape;6841;p29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
    <p:spTree>
      <p:nvGrpSpPr>
        <p:cNvPr id="6842" name="Shape 6842"/>
        <p:cNvGrpSpPr/>
        <p:nvPr/>
      </p:nvGrpSpPr>
      <p:grpSpPr>
        <a:xfrm>
          <a:off x="0" y="0"/>
          <a:ext cx="0" cy="0"/>
          <a:chOff x="0" y="0"/>
          <a:chExt cx="0" cy="0"/>
        </a:xfrm>
      </p:grpSpPr>
      <p:grpSp>
        <p:nvGrpSpPr>
          <p:cNvPr id="6843" name="Google Shape;6843;p294"/>
          <p:cNvGrpSpPr/>
          <p:nvPr/>
        </p:nvGrpSpPr>
        <p:grpSpPr>
          <a:xfrm>
            <a:off x="4668621" y="1648692"/>
            <a:ext cx="4108323" cy="3132999"/>
            <a:chOff x="5614975" y="2571738"/>
            <a:chExt cx="2725075" cy="2078413"/>
          </a:xfrm>
        </p:grpSpPr>
        <p:grpSp>
          <p:nvGrpSpPr>
            <p:cNvPr id="6844" name="Google Shape;6844;p294"/>
            <p:cNvGrpSpPr/>
            <p:nvPr/>
          </p:nvGrpSpPr>
          <p:grpSpPr>
            <a:xfrm>
              <a:off x="8301900" y="2571738"/>
              <a:ext cx="38150" cy="1997125"/>
              <a:chOff x="8301900" y="2571738"/>
              <a:chExt cx="38150" cy="1997125"/>
            </a:xfrm>
          </p:grpSpPr>
          <p:sp>
            <p:nvSpPr>
              <p:cNvPr id="6845" name="Google Shape;6845;p294"/>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6" name="Google Shape;6846;p294"/>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7" name="Google Shape;6847;p294"/>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8" name="Google Shape;6848;p294"/>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9" name="Google Shape;6849;p294"/>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0" name="Google Shape;6850;p294"/>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1" name="Google Shape;6851;p294"/>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2" name="Google Shape;6852;p294"/>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3" name="Google Shape;6853;p294"/>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4" name="Google Shape;6854;p294"/>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5" name="Google Shape;6855;p294"/>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6" name="Google Shape;6856;p294"/>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57" name="Google Shape;6857;p294"/>
            <p:cNvGrpSpPr/>
            <p:nvPr/>
          </p:nvGrpSpPr>
          <p:grpSpPr>
            <a:xfrm>
              <a:off x="5614975" y="4609225"/>
              <a:ext cx="2597125" cy="40925"/>
              <a:chOff x="5614975" y="4609225"/>
              <a:chExt cx="2597125" cy="40925"/>
            </a:xfrm>
          </p:grpSpPr>
          <p:sp>
            <p:nvSpPr>
              <p:cNvPr id="6858" name="Google Shape;6858;p294"/>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9" name="Google Shape;6859;p294"/>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0" name="Google Shape;6860;p294"/>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1" name="Google Shape;6861;p294"/>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2" name="Google Shape;6862;p294"/>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3" name="Google Shape;6863;p294"/>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4" name="Google Shape;6864;p294"/>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5" name="Google Shape;6865;p294"/>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6" name="Google Shape;6866;p294"/>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7" name="Google Shape;6867;p294"/>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8" name="Google Shape;6868;p294"/>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9" name="Google Shape;6869;p294"/>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870" name="Google Shape;6870;p29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6871" name="Google Shape;6871;p294"/>
          <p:cNvSpPr txBox="1"/>
          <p:nvPr>
            <p:ph idx="2" type="title"/>
          </p:nvPr>
        </p:nvSpPr>
        <p:spPr>
          <a:xfrm>
            <a:off x="2917650" y="1445400"/>
            <a:ext cx="3308700" cy="780900"/>
          </a:xfrm>
          <a:prstGeom prst="rect">
            <a:avLst/>
          </a:prstGeom>
        </p:spPr>
        <p:txBody>
          <a:bodyPr anchorCtr="0" anchor="b" bIns="0" lIns="0" spcFirstLastPara="1" rIns="0" wrap="square" tIns="182875">
            <a:noAutofit/>
          </a:bodyPr>
          <a:lstStyle>
            <a:lvl1pPr lvl="0" rtl="0" algn="ctr">
              <a:spcBef>
                <a:spcPts val="0"/>
              </a:spcBef>
              <a:spcAft>
                <a:spcPts val="0"/>
              </a:spcAft>
              <a:buSzPts val="25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6872" name="Google Shape;6872;p294"/>
          <p:cNvSpPr txBox="1"/>
          <p:nvPr>
            <p:ph idx="1" type="subTitle"/>
          </p:nvPr>
        </p:nvSpPr>
        <p:spPr>
          <a:xfrm>
            <a:off x="1994100" y="3665925"/>
            <a:ext cx="5155800" cy="55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6873" name="Google Shape;6873;p294"/>
          <p:cNvGrpSpPr/>
          <p:nvPr/>
        </p:nvGrpSpPr>
        <p:grpSpPr>
          <a:xfrm>
            <a:off x="8669664" y="245588"/>
            <a:ext cx="228825" cy="228825"/>
            <a:chOff x="3023950" y="3689950"/>
            <a:chExt cx="316100" cy="316100"/>
          </a:xfrm>
        </p:grpSpPr>
        <p:sp>
          <p:nvSpPr>
            <p:cNvPr id="6874" name="Google Shape;6874;p29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5" name="Google Shape;6875;p29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6" name="Google Shape;6876;p29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7" name="Google Shape;6877;p294"/>
          <p:cNvGrpSpPr/>
          <p:nvPr/>
        </p:nvGrpSpPr>
        <p:grpSpPr>
          <a:xfrm>
            <a:off x="245739" y="245588"/>
            <a:ext cx="228825" cy="228825"/>
            <a:chOff x="3023950" y="3689950"/>
            <a:chExt cx="316100" cy="316100"/>
          </a:xfrm>
        </p:grpSpPr>
        <p:sp>
          <p:nvSpPr>
            <p:cNvPr id="6878" name="Google Shape;6878;p29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9" name="Google Shape;6879;p29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0" name="Google Shape;6880;p29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81" name="Google Shape;6881;p294"/>
          <p:cNvGrpSpPr/>
          <p:nvPr/>
        </p:nvGrpSpPr>
        <p:grpSpPr>
          <a:xfrm>
            <a:off x="245752" y="4669065"/>
            <a:ext cx="228825" cy="228856"/>
            <a:chOff x="3023950" y="3689950"/>
            <a:chExt cx="316100" cy="316100"/>
          </a:xfrm>
        </p:grpSpPr>
        <p:sp>
          <p:nvSpPr>
            <p:cNvPr id="6882" name="Google Shape;6882;p29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3" name="Google Shape;6883;p29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4" name="Google Shape;6884;p29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_1">
    <p:spTree>
      <p:nvGrpSpPr>
        <p:cNvPr id="6885" name="Shape 6885"/>
        <p:cNvGrpSpPr/>
        <p:nvPr/>
      </p:nvGrpSpPr>
      <p:grpSpPr>
        <a:xfrm>
          <a:off x="0" y="0"/>
          <a:ext cx="0" cy="0"/>
          <a:chOff x="0" y="0"/>
          <a:chExt cx="0" cy="0"/>
        </a:xfrm>
      </p:grpSpPr>
      <p:sp>
        <p:nvSpPr>
          <p:cNvPr id="6886" name="Google Shape;6886;p29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6887" name="Google Shape;6887;p295"/>
          <p:cNvGrpSpPr/>
          <p:nvPr/>
        </p:nvGrpSpPr>
        <p:grpSpPr>
          <a:xfrm>
            <a:off x="8669664" y="245588"/>
            <a:ext cx="228825" cy="228825"/>
            <a:chOff x="3023950" y="3689950"/>
            <a:chExt cx="316100" cy="316100"/>
          </a:xfrm>
        </p:grpSpPr>
        <p:sp>
          <p:nvSpPr>
            <p:cNvPr id="6888" name="Google Shape;6888;p29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9" name="Google Shape;6889;p29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0" name="Google Shape;6890;p29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91" name="Google Shape;6891;p295"/>
          <p:cNvGrpSpPr/>
          <p:nvPr/>
        </p:nvGrpSpPr>
        <p:grpSpPr>
          <a:xfrm>
            <a:off x="8669427" y="4669065"/>
            <a:ext cx="228825" cy="228856"/>
            <a:chOff x="3023950" y="3689950"/>
            <a:chExt cx="316100" cy="316100"/>
          </a:xfrm>
        </p:grpSpPr>
        <p:sp>
          <p:nvSpPr>
            <p:cNvPr id="6892" name="Google Shape;6892;p29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3" name="Google Shape;6893;p29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4" name="Google Shape;6894;p29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95" name="Google Shape;6895;p295"/>
          <p:cNvGrpSpPr/>
          <p:nvPr/>
        </p:nvGrpSpPr>
        <p:grpSpPr>
          <a:xfrm>
            <a:off x="245739" y="245588"/>
            <a:ext cx="228825" cy="228825"/>
            <a:chOff x="3023950" y="3689950"/>
            <a:chExt cx="316100" cy="316100"/>
          </a:xfrm>
        </p:grpSpPr>
        <p:sp>
          <p:nvSpPr>
            <p:cNvPr id="6896" name="Google Shape;6896;p29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7" name="Google Shape;6897;p29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8" name="Google Shape;6898;p29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99" name="Google Shape;6899;p295"/>
          <p:cNvSpPr txBox="1"/>
          <p:nvPr>
            <p:ph idx="1" type="subTitle"/>
          </p:nvPr>
        </p:nvSpPr>
        <p:spPr>
          <a:xfrm>
            <a:off x="3905600" y="1733075"/>
            <a:ext cx="4518600" cy="2366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_1">
    <p:spTree>
      <p:nvGrpSpPr>
        <p:cNvPr id="6900" name="Shape 6900"/>
        <p:cNvGrpSpPr/>
        <p:nvPr/>
      </p:nvGrpSpPr>
      <p:grpSpPr>
        <a:xfrm>
          <a:off x="0" y="0"/>
          <a:ext cx="0" cy="0"/>
          <a:chOff x="0" y="0"/>
          <a:chExt cx="0" cy="0"/>
        </a:xfrm>
      </p:grpSpPr>
      <p:sp>
        <p:nvSpPr>
          <p:cNvPr id="6901" name="Google Shape;6901;p296"/>
          <p:cNvSpPr txBox="1"/>
          <p:nvPr>
            <p:ph type="title"/>
          </p:nvPr>
        </p:nvSpPr>
        <p:spPr>
          <a:xfrm>
            <a:off x="937525" y="1458300"/>
            <a:ext cx="3634500" cy="1057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6902" name="Google Shape;6902;p296"/>
          <p:cNvSpPr txBox="1"/>
          <p:nvPr>
            <p:ph idx="1" type="subTitle"/>
          </p:nvPr>
        </p:nvSpPr>
        <p:spPr>
          <a:xfrm>
            <a:off x="1341300" y="2895575"/>
            <a:ext cx="3230700" cy="965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6903" name="Google Shape;6903;p296"/>
          <p:cNvGrpSpPr/>
          <p:nvPr/>
        </p:nvGrpSpPr>
        <p:grpSpPr>
          <a:xfrm>
            <a:off x="245739" y="245588"/>
            <a:ext cx="228825" cy="228825"/>
            <a:chOff x="3023950" y="3689950"/>
            <a:chExt cx="316100" cy="316100"/>
          </a:xfrm>
        </p:grpSpPr>
        <p:sp>
          <p:nvSpPr>
            <p:cNvPr id="6904" name="Google Shape;6904;p29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5" name="Google Shape;6905;p29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6" name="Google Shape;6906;p29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07" name="Google Shape;6907;p296"/>
          <p:cNvGrpSpPr/>
          <p:nvPr/>
        </p:nvGrpSpPr>
        <p:grpSpPr>
          <a:xfrm>
            <a:off x="245752" y="4669065"/>
            <a:ext cx="228825" cy="228856"/>
            <a:chOff x="3023950" y="3689950"/>
            <a:chExt cx="316100" cy="316100"/>
          </a:xfrm>
        </p:grpSpPr>
        <p:sp>
          <p:nvSpPr>
            <p:cNvPr id="6908" name="Google Shape;6908;p29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9" name="Google Shape;6909;p29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0" name="Google Shape;6910;p29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11" name="Google Shape;6911;p296"/>
          <p:cNvGrpSpPr/>
          <p:nvPr/>
        </p:nvGrpSpPr>
        <p:grpSpPr>
          <a:xfrm>
            <a:off x="8669664" y="2457338"/>
            <a:ext cx="228825" cy="228825"/>
            <a:chOff x="3023950" y="3689950"/>
            <a:chExt cx="316100" cy="316100"/>
          </a:xfrm>
        </p:grpSpPr>
        <p:sp>
          <p:nvSpPr>
            <p:cNvPr id="6912" name="Google Shape;6912;p29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3" name="Google Shape;6913;p29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4" name="Google Shape;6914;p29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1_1">
    <p:spTree>
      <p:nvGrpSpPr>
        <p:cNvPr id="443" name="Shape 443"/>
        <p:cNvGrpSpPr/>
        <p:nvPr/>
      </p:nvGrpSpPr>
      <p:grpSpPr>
        <a:xfrm>
          <a:off x="0" y="0"/>
          <a:ext cx="0" cy="0"/>
          <a:chOff x="0" y="0"/>
          <a:chExt cx="0" cy="0"/>
        </a:xfrm>
      </p:grpSpPr>
      <p:grpSp>
        <p:nvGrpSpPr>
          <p:cNvPr id="444" name="Google Shape;444;p31"/>
          <p:cNvGrpSpPr/>
          <p:nvPr/>
        </p:nvGrpSpPr>
        <p:grpSpPr>
          <a:xfrm>
            <a:off x="245739" y="245588"/>
            <a:ext cx="8652750" cy="4652334"/>
            <a:chOff x="245739" y="245588"/>
            <a:chExt cx="8652750" cy="4652334"/>
          </a:xfrm>
        </p:grpSpPr>
        <p:grpSp>
          <p:nvGrpSpPr>
            <p:cNvPr id="445" name="Google Shape;445;p31"/>
            <p:cNvGrpSpPr/>
            <p:nvPr/>
          </p:nvGrpSpPr>
          <p:grpSpPr>
            <a:xfrm>
              <a:off x="4672726" y="1652797"/>
              <a:ext cx="4108323" cy="3132999"/>
              <a:chOff x="5614975" y="2571738"/>
              <a:chExt cx="2725075" cy="2078413"/>
            </a:xfrm>
          </p:grpSpPr>
          <p:grpSp>
            <p:nvGrpSpPr>
              <p:cNvPr id="446" name="Google Shape;446;p31"/>
              <p:cNvGrpSpPr/>
              <p:nvPr/>
            </p:nvGrpSpPr>
            <p:grpSpPr>
              <a:xfrm>
                <a:off x="8301900" y="2571738"/>
                <a:ext cx="38150" cy="1997125"/>
                <a:chOff x="8301900" y="2571738"/>
                <a:chExt cx="38150" cy="1997125"/>
              </a:xfrm>
            </p:grpSpPr>
            <p:sp>
              <p:nvSpPr>
                <p:cNvPr id="447" name="Google Shape;447;p31"/>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 name="Google Shape;459;p31"/>
              <p:cNvGrpSpPr/>
              <p:nvPr/>
            </p:nvGrpSpPr>
            <p:grpSpPr>
              <a:xfrm>
                <a:off x="5614975" y="4609225"/>
                <a:ext cx="2597125" cy="40925"/>
                <a:chOff x="5614975" y="4609225"/>
                <a:chExt cx="2597125" cy="40925"/>
              </a:xfrm>
            </p:grpSpPr>
            <p:sp>
              <p:nvSpPr>
                <p:cNvPr id="460" name="Google Shape;460;p31"/>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1"/>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2" name="Google Shape;472;p31"/>
            <p:cNvGrpSpPr/>
            <p:nvPr/>
          </p:nvGrpSpPr>
          <p:grpSpPr>
            <a:xfrm>
              <a:off x="8669664" y="245588"/>
              <a:ext cx="228825" cy="228825"/>
              <a:chOff x="3023950" y="3689950"/>
              <a:chExt cx="316100" cy="316100"/>
            </a:xfrm>
          </p:grpSpPr>
          <p:sp>
            <p:nvSpPr>
              <p:cNvPr id="473" name="Google Shape;473;p3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 name="Google Shape;476;p31"/>
            <p:cNvGrpSpPr/>
            <p:nvPr/>
          </p:nvGrpSpPr>
          <p:grpSpPr>
            <a:xfrm>
              <a:off x="245739" y="245588"/>
              <a:ext cx="228825" cy="228825"/>
              <a:chOff x="3023950" y="3689950"/>
              <a:chExt cx="316100" cy="316100"/>
            </a:xfrm>
          </p:grpSpPr>
          <p:sp>
            <p:nvSpPr>
              <p:cNvPr id="477" name="Google Shape;477;p3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0" name="Google Shape;480;p31"/>
            <p:cNvGrpSpPr/>
            <p:nvPr/>
          </p:nvGrpSpPr>
          <p:grpSpPr>
            <a:xfrm>
              <a:off x="245752" y="4669065"/>
              <a:ext cx="228825" cy="228856"/>
              <a:chOff x="3023950" y="3689950"/>
              <a:chExt cx="316100" cy="316100"/>
            </a:xfrm>
          </p:grpSpPr>
          <p:sp>
            <p:nvSpPr>
              <p:cNvPr id="481" name="Google Shape;481;p3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4" name="Google Shape;484;p31"/>
          <p:cNvSpPr txBox="1"/>
          <p:nvPr>
            <p:ph type="title"/>
          </p:nvPr>
        </p:nvSpPr>
        <p:spPr>
          <a:xfrm>
            <a:off x="2325707" y="3072968"/>
            <a:ext cx="4500900" cy="94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5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485" name="Google Shape;485;p31"/>
          <p:cNvSpPr txBox="1"/>
          <p:nvPr>
            <p:ph idx="1" type="subTitle"/>
          </p:nvPr>
        </p:nvSpPr>
        <p:spPr>
          <a:xfrm>
            <a:off x="1709807" y="1444793"/>
            <a:ext cx="5732700" cy="161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0_1_1_1">
    <p:spTree>
      <p:nvGrpSpPr>
        <p:cNvPr id="6915" name="Shape 6915"/>
        <p:cNvGrpSpPr/>
        <p:nvPr/>
      </p:nvGrpSpPr>
      <p:grpSpPr>
        <a:xfrm>
          <a:off x="0" y="0"/>
          <a:ext cx="0" cy="0"/>
          <a:chOff x="0" y="0"/>
          <a:chExt cx="0" cy="0"/>
        </a:xfrm>
      </p:grpSpPr>
      <p:sp>
        <p:nvSpPr>
          <p:cNvPr id="6916" name="Google Shape;6916;p297"/>
          <p:cNvSpPr txBox="1"/>
          <p:nvPr>
            <p:ph type="title"/>
          </p:nvPr>
        </p:nvSpPr>
        <p:spPr>
          <a:xfrm>
            <a:off x="937525" y="1695450"/>
            <a:ext cx="3429000" cy="63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6917" name="Google Shape;6917;p297"/>
          <p:cNvSpPr txBox="1"/>
          <p:nvPr>
            <p:ph idx="1" type="subTitle"/>
          </p:nvPr>
        </p:nvSpPr>
        <p:spPr>
          <a:xfrm>
            <a:off x="720000" y="2535750"/>
            <a:ext cx="3678600" cy="93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6918" name="Google Shape;6918;p297"/>
          <p:cNvGrpSpPr/>
          <p:nvPr/>
        </p:nvGrpSpPr>
        <p:grpSpPr>
          <a:xfrm>
            <a:off x="4672726" y="1652797"/>
            <a:ext cx="4108323" cy="3132999"/>
            <a:chOff x="5614975" y="2571738"/>
            <a:chExt cx="2725075" cy="2078413"/>
          </a:xfrm>
        </p:grpSpPr>
        <p:grpSp>
          <p:nvGrpSpPr>
            <p:cNvPr id="6919" name="Google Shape;6919;p297"/>
            <p:cNvGrpSpPr/>
            <p:nvPr/>
          </p:nvGrpSpPr>
          <p:grpSpPr>
            <a:xfrm>
              <a:off x="8301900" y="2571738"/>
              <a:ext cx="38150" cy="1997125"/>
              <a:chOff x="8301900" y="2571738"/>
              <a:chExt cx="38150" cy="1997125"/>
            </a:xfrm>
          </p:grpSpPr>
          <p:sp>
            <p:nvSpPr>
              <p:cNvPr id="6920" name="Google Shape;6920;p297"/>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1" name="Google Shape;6921;p297"/>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2" name="Google Shape;6922;p297"/>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3" name="Google Shape;6923;p297"/>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4" name="Google Shape;6924;p297"/>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5" name="Google Shape;6925;p297"/>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6" name="Google Shape;6926;p297"/>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7" name="Google Shape;6927;p297"/>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8" name="Google Shape;6928;p297"/>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9" name="Google Shape;6929;p297"/>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0" name="Google Shape;6930;p297"/>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1" name="Google Shape;6931;p297"/>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2" name="Google Shape;6932;p297"/>
            <p:cNvGrpSpPr/>
            <p:nvPr/>
          </p:nvGrpSpPr>
          <p:grpSpPr>
            <a:xfrm>
              <a:off x="5614975" y="4609225"/>
              <a:ext cx="2597125" cy="40925"/>
              <a:chOff x="5614975" y="4609225"/>
              <a:chExt cx="2597125" cy="40925"/>
            </a:xfrm>
          </p:grpSpPr>
          <p:sp>
            <p:nvSpPr>
              <p:cNvPr id="6933" name="Google Shape;6933;p297"/>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4" name="Google Shape;6934;p297"/>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5" name="Google Shape;6935;p297"/>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6" name="Google Shape;6936;p297"/>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7" name="Google Shape;6937;p297"/>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8" name="Google Shape;6938;p297"/>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9" name="Google Shape;6939;p297"/>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0" name="Google Shape;6940;p297"/>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1" name="Google Shape;6941;p297"/>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2" name="Google Shape;6942;p297"/>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3" name="Google Shape;6943;p297"/>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4" name="Google Shape;6944;p297"/>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945" name="Google Shape;6945;p297"/>
          <p:cNvGrpSpPr/>
          <p:nvPr/>
        </p:nvGrpSpPr>
        <p:grpSpPr>
          <a:xfrm>
            <a:off x="245739" y="245588"/>
            <a:ext cx="228825" cy="228825"/>
            <a:chOff x="3023950" y="3689950"/>
            <a:chExt cx="316100" cy="316100"/>
          </a:xfrm>
        </p:grpSpPr>
        <p:sp>
          <p:nvSpPr>
            <p:cNvPr id="6946" name="Google Shape;6946;p29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7" name="Google Shape;6947;p29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8" name="Google Shape;6948;p29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49" name="Google Shape;6949;p297"/>
          <p:cNvGrpSpPr/>
          <p:nvPr/>
        </p:nvGrpSpPr>
        <p:grpSpPr>
          <a:xfrm>
            <a:off x="245752" y="4669065"/>
            <a:ext cx="228825" cy="228856"/>
            <a:chOff x="3023950" y="3689950"/>
            <a:chExt cx="316100" cy="316100"/>
          </a:xfrm>
        </p:grpSpPr>
        <p:sp>
          <p:nvSpPr>
            <p:cNvPr id="6950" name="Google Shape;6950;p29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1" name="Google Shape;6951;p29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2" name="Google Shape;6952;p29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0_1_1_1_1">
    <p:spTree>
      <p:nvGrpSpPr>
        <p:cNvPr id="6953" name="Shape 6953"/>
        <p:cNvGrpSpPr/>
        <p:nvPr/>
      </p:nvGrpSpPr>
      <p:grpSpPr>
        <a:xfrm>
          <a:off x="0" y="0"/>
          <a:ext cx="0" cy="0"/>
          <a:chOff x="0" y="0"/>
          <a:chExt cx="0" cy="0"/>
        </a:xfrm>
      </p:grpSpPr>
      <p:sp>
        <p:nvSpPr>
          <p:cNvPr id="6954" name="Google Shape;6954;p298"/>
          <p:cNvSpPr txBox="1"/>
          <p:nvPr>
            <p:ph type="title"/>
          </p:nvPr>
        </p:nvSpPr>
        <p:spPr>
          <a:xfrm>
            <a:off x="4745400" y="1695450"/>
            <a:ext cx="3429000" cy="6351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6955" name="Google Shape;6955;p298"/>
          <p:cNvSpPr txBox="1"/>
          <p:nvPr>
            <p:ph idx="1" type="subTitle"/>
          </p:nvPr>
        </p:nvSpPr>
        <p:spPr>
          <a:xfrm>
            <a:off x="4745400" y="2538125"/>
            <a:ext cx="3678600" cy="93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6956" name="Google Shape;6956;p298"/>
          <p:cNvGrpSpPr/>
          <p:nvPr/>
        </p:nvGrpSpPr>
        <p:grpSpPr>
          <a:xfrm>
            <a:off x="8669664" y="245588"/>
            <a:ext cx="228825" cy="228825"/>
            <a:chOff x="3023950" y="3689950"/>
            <a:chExt cx="316100" cy="316100"/>
          </a:xfrm>
        </p:grpSpPr>
        <p:sp>
          <p:nvSpPr>
            <p:cNvPr id="6957" name="Google Shape;6957;p29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8" name="Google Shape;6958;p29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9" name="Google Shape;6959;p29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0" name="Google Shape;6960;p298"/>
          <p:cNvGrpSpPr/>
          <p:nvPr/>
        </p:nvGrpSpPr>
        <p:grpSpPr>
          <a:xfrm>
            <a:off x="8669427" y="4669065"/>
            <a:ext cx="228825" cy="228856"/>
            <a:chOff x="3023950" y="3689950"/>
            <a:chExt cx="316100" cy="316100"/>
          </a:xfrm>
        </p:grpSpPr>
        <p:sp>
          <p:nvSpPr>
            <p:cNvPr id="6961" name="Google Shape;6961;p29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2" name="Google Shape;6962;p29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3" name="Google Shape;6963;p29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4" name="Google Shape;6964;p298"/>
          <p:cNvGrpSpPr/>
          <p:nvPr/>
        </p:nvGrpSpPr>
        <p:grpSpPr>
          <a:xfrm>
            <a:off x="245739" y="245588"/>
            <a:ext cx="228825" cy="228825"/>
            <a:chOff x="3023950" y="3689950"/>
            <a:chExt cx="316100" cy="316100"/>
          </a:xfrm>
        </p:grpSpPr>
        <p:sp>
          <p:nvSpPr>
            <p:cNvPr id="6965" name="Google Shape;6965;p29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6" name="Google Shape;6966;p29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7" name="Google Shape;6967;p29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8" name="Google Shape;6968;p298"/>
          <p:cNvGrpSpPr/>
          <p:nvPr/>
        </p:nvGrpSpPr>
        <p:grpSpPr>
          <a:xfrm>
            <a:off x="245752" y="4669065"/>
            <a:ext cx="228825" cy="228856"/>
            <a:chOff x="3023950" y="3689950"/>
            <a:chExt cx="316100" cy="316100"/>
          </a:xfrm>
        </p:grpSpPr>
        <p:sp>
          <p:nvSpPr>
            <p:cNvPr id="6969" name="Google Shape;6969;p29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0" name="Google Shape;6970;p29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1" name="Google Shape;6971;p29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2" name="Google Shape;6972;p298"/>
          <p:cNvSpPr txBox="1"/>
          <p:nvPr/>
        </p:nvSpPr>
        <p:spPr>
          <a:xfrm>
            <a:off x="2499450" y="48877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15">
    <p:spTree>
      <p:nvGrpSpPr>
        <p:cNvPr id="6973" name="Shape 6973"/>
        <p:cNvGrpSpPr/>
        <p:nvPr/>
      </p:nvGrpSpPr>
      <p:grpSpPr>
        <a:xfrm>
          <a:off x="0" y="0"/>
          <a:ext cx="0" cy="0"/>
          <a:chOff x="0" y="0"/>
          <a:chExt cx="0" cy="0"/>
        </a:xfrm>
      </p:grpSpPr>
      <p:sp>
        <p:nvSpPr>
          <p:cNvPr id="6974" name="Google Shape;6974;p299"/>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975" name="Google Shape;6975;p299"/>
          <p:cNvSpPr txBox="1"/>
          <p:nvPr>
            <p:ph idx="1" type="body"/>
          </p:nvPr>
        </p:nvSpPr>
        <p:spPr>
          <a:xfrm>
            <a:off x="720000" y="1152475"/>
            <a:ext cx="4679100" cy="1723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976" name="Google Shape;6976;p299"/>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7">
    <p:spTree>
      <p:nvGrpSpPr>
        <p:cNvPr id="6977" name="Shape 6977"/>
        <p:cNvGrpSpPr/>
        <p:nvPr/>
      </p:nvGrpSpPr>
      <p:grpSpPr>
        <a:xfrm>
          <a:off x="0" y="0"/>
          <a:ext cx="0" cy="0"/>
          <a:chOff x="0" y="0"/>
          <a:chExt cx="0" cy="0"/>
        </a:xfrm>
      </p:grpSpPr>
      <p:sp>
        <p:nvSpPr>
          <p:cNvPr id="6978" name="Google Shape;6978;p300"/>
          <p:cNvSpPr txBox="1"/>
          <p:nvPr>
            <p:ph type="title"/>
          </p:nvPr>
        </p:nvSpPr>
        <p:spPr>
          <a:xfrm>
            <a:off x="720000" y="540000"/>
            <a:ext cx="38664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979" name="Google Shape;6979;p300"/>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6980" name="Google Shape;6980;p300"/>
          <p:cNvSpPr txBox="1"/>
          <p:nvPr>
            <p:ph idx="1" type="subTitle"/>
          </p:nvPr>
        </p:nvSpPr>
        <p:spPr>
          <a:xfrm>
            <a:off x="725625" y="1435975"/>
            <a:ext cx="3851100" cy="276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7_1">
    <p:spTree>
      <p:nvGrpSpPr>
        <p:cNvPr id="6981" name="Shape 6981"/>
        <p:cNvGrpSpPr/>
        <p:nvPr/>
      </p:nvGrpSpPr>
      <p:grpSpPr>
        <a:xfrm>
          <a:off x="0" y="0"/>
          <a:ext cx="0" cy="0"/>
          <a:chOff x="0" y="0"/>
          <a:chExt cx="0" cy="0"/>
        </a:xfrm>
      </p:grpSpPr>
      <p:sp>
        <p:nvSpPr>
          <p:cNvPr id="6982" name="Google Shape;6982;p301"/>
          <p:cNvSpPr txBox="1"/>
          <p:nvPr>
            <p:ph type="title"/>
          </p:nvPr>
        </p:nvSpPr>
        <p:spPr>
          <a:xfrm>
            <a:off x="3590925" y="1378448"/>
            <a:ext cx="4833000" cy="67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983" name="Google Shape;6983;p301"/>
          <p:cNvSpPr txBox="1"/>
          <p:nvPr>
            <p:ph idx="1" type="subTitle"/>
          </p:nvPr>
        </p:nvSpPr>
        <p:spPr>
          <a:xfrm>
            <a:off x="3591003" y="2051348"/>
            <a:ext cx="4833000" cy="1741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6984" name="Google Shape;6984;p301"/>
          <p:cNvGrpSpPr/>
          <p:nvPr/>
        </p:nvGrpSpPr>
        <p:grpSpPr>
          <a:xfrm>
            <a:off x="8669664" y="245588"/>
            <a:ext cx="228825" cy="228825"/>
            <a:chOff x="3023950" y="3689950"/>
            <a:chExt cx="316100" cy="316100"/>
          </a:xfrm>
        </p:grpSpPr>
        <p:sp>
          <p:nvSpPr>
            <p:cNvPr id="6985" name="Google Shape;6985;p30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6" name="Google Shape;6986;p30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7" name="Google Shape;6987;p30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8" name="Google Shape;6988;p301"/>
          <p:cNvGrpSpPr/>
          <p:nvPr/>
        </p:nvGrpSpPr>
        <p:grpSpPr>
          <a:xfrm>
            <a:off x="8669427" y="4669065"/>
            <a:ext cx="228825" cy="228856"/>
            <a:chOff x="3023950" y="3689950"/>
            <a:chExt cx="316100" cy="316100"/>
          </a:xfrm>
        </p:grpSpPr>
        <p:sp>
          <p:nvSpPr>
            <p:cNvPr id="6989" name="Google Shape;6989;p30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0" name="Google Shape;6990;p30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1" name="Google Shape;6991;p30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92" name="Google Shape;6992;p301"/>
          <p:cNvGrpSpPr/>
          <p:nvPr/>
        </p:nvGrpSpPr>
        <p:grpSpPr>
          <a:xfrm>
            <a:off x="245739" y="245588"/>
            <a:ext cx="228825" cy="228825"/>
            <a:chOff x="3023950" y="3689950"/>
            <a:chExt cx="316100" cy="316100"/>
          </a:xfrm>
        </p:grpSpPr>
        <p:sp>
          <p:nvSpPr>
            <p:cNvPr id="6993" name="Google Shape;6993;p30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4" name="Google Shape;6994;p30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5" name="Google Shape;6995;p30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7_1_1">
    <p:spTree>
      <p:nvGrpSpPr>
        <p:cNvPr id="6996" name="Shape 6996"/>
        <p:cNvGrpSpPr/>
        <p:nvPr/>
      </p:nvGrpSpPr>
      <p:grpSpPr>
        <a:xfrm>
          <a:off x="0" y="0"/>
          <a:ext cx="0" cy="0"/>
          <a:chOff x="0" y="0"/>
          <a:chExt cx="0" cy="0"/>
        </a:xfrm>
      </p:grpSpPr>
      <p:grpSp>
        <p:nvGrpSpPr>
          <p:cNvPr id="6997" name="Google Shape;6997;p302"/>
          <p:cNvGrpSpPr/>
          <p:nvPr/>
        </p:nvGrpSpPr>
        <p:grpSpPr>
          <a:xfrm>
            <a:off x="8669664" y="245588"/>
            <a:ext cx="228825" cy="228825"/>
            <a:chOff x="3023950" y="3689950"/>
            <a:chExt cx="316100" cy="316100"/>
          </a:xfrm>
        </p:grpSpPr>
        <p:sp>
          <p:nvSpPr>
            <p:cNvPr id="6998" name="Google Shape;6998;p30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9" name="Google Shape;6999;p30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0" name="Google Shape;7000;p30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1" name="Google Shape;7001;p302"/>
          <p:cNvGrpSpPr/>
          <p:nvPr/>
        </p:nvGrpSpPr>
        <p:grpSpPr>
          <a:xfrm>
            <a:off x="8669427" y="4669065"/>
            <a:ext cx="228825" cy="228856"/>
            <a:chOff x="3023950" y="3689950"/>
            <a:chExt cx="316100" cy="316100"/>
          </a:xfrm>
        </p:grpSpPr>
        <p:sp>
          <p:nvSpPr>
            <p:cNvPr id="7002" name="Google Shape;7002;p30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3" name="Google Shape;7003;p30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4" name="Google Shape;7004;p30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5" name="Google Shape;7005;p302"/>
          <p:cNvGrpSpPr/>
          <p:nvPr/>
        </p:nvGrpSpPr>
        <p:grpSpPr>
          <a:xfrm>
            <a:off x="245739" y="245588"/>
            <a:ext cx="228825" cy="228825"/>
            <a:chOff x="3023950" y="3689950"/>
            <a:chExt cx="316100" cy="316100"/>
          </a:xfrm>
        </p:grpSpPr>
        <p:sp>
          <p:nvSpPr>
            <p:cNvPr id="7006" name="Google Shape;7006;p30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7" name="Google Shape;7007;p30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8" name="Google Shape;7008;p30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09" name="Google Shape;7009;p30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7010" name="Google Shape;7010;p302"/>
          <p:cNvSpPr txBox="1"/>
          <p:nvPr>
            <p:ph idx="2" type="title"/>
          </p:nvPr>
        </p:nvSpPr>
        <p:spPr>
          <a:xfrm>
            <a:off x="720000" y="1445400"/>
            <a:ext cx="7704000" cy="397500"/>
          </a:xfrm>
          <a:prstGeom prst="rect">
            <a:avLst/>
          </a:prstGeom>
        </p:spPr>
        <p:txBody>
          <a:bodyPr anchorCtr="0" anchor="ctr" bIns="0" lIns="0" spcFirstLastPara="1" rIns="0" wrap="square" tIns="182875">
            <a:noAutofit/>
          </a:bodyPr>
          <a:lstStyle>
            <a:lvl1pPr lvl="0" rtl="0" algn="ctr">
              <a:spcBef>
                <a:spcPts val="0"/>
              </a:spcBef>
              <a:spcAft>
                <a:spcPts val="0"/>
              </a:spcAft>
              <a:buSzPts val="25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0">
    <p:spTree>
      <p:nvGrpSpPr>
        <p:cNvPr id="7011" name="Shape 7011"/>
        <p:cNvGrpSpPr/>
        <p:nvPr/>
      </p:nvGrpSpPr>
      <p:grpSpPr>
        <a:xfrm>
          <a:off x="0" y="0"/>
          <a:ext cx="0" cy="0"/>
          <a:chOff x="0" y="0"/>
          <a:chExt cx="0" cy="0"/>
        </a:xfrm>
      </p:grpSpPr>
      <p:sp>
        <p:nvSpPr>
          <p:cNvPr id="7012" name="Google Shape;7012;p303"/>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013" name="Google Shape;7013;p303"/>
          <p:cNvSpPr txBox="1"/>
          <p:nvPr>
            <p:ph idx="1" type="body"/>
          </p:nvPr>
        </p:nvSpPr>
        <p:spPr>
          <a:xfrm>
            <a:off x="720000" y="1750925"/>
            <a:ext cx="3852000" cy="2474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1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grpSp>
        <p:nvGrpSpPr>
          <p:cNvPr id="7014" name="Google Shape;7014;p303"/>
          <p:cNvGrpSpPr/>
          <p:nvPr/>
        </p:nvGrpSpPr>
        <p:grpSpPr>
          <a:xfrm>
            <a:off x="8669664" y="245588"/>
            <a:ext cx="228825" cy="228825"/>
            <a:chOff x="3023950" y="3689950"/>
            <a:chExt cx="316100" cy="316100"/>
          </a:xfrm>
        </p:grpSpPr>
        <p:sp>
          <p:nvSpPr>
            <p:cNvPr id="7015" name="Google Shape;7015;p30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6" name="Google Shape;7016;p30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7" name="Google Shape;7017;p30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8" name="Google Shape;7018;p303"/>
          <p:cNvGrpSpPr/>
          <p:nvPr/>
        </p:nvGrpSpPr>
        <p:grpSpPr>
          <a:xfrm>
            <a:off x="8669427" y="4669065"/>
            <a:ext cx="228825" cy="228856"/>
            <a:chOff x="3023950" y="3689950"/>
            <a:chExt cx="316100" cy="316100"/>
          </a:xfrm>
        </p:grpSpPr>
        <p:sp>
          <p:nvSpPr>
            <p:cNvPr id="7019" name="Google Shape;7019;p30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0" name="Google Shape;7020;p30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1" name="Google Shape;7021;p30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2" name="Google Shape;7022;p303"/>
          <p:cNvGrpSpPr/>
          <p:nvPr/>
        </p:nvGrpSpPr>
        <p:grpSpPr>
          <a:xfrm>
            <a:off x="245739" y="245588"/>
            <a:ext cx="228825" cy="228825"/>
            <a:chOff x="3023950" y="3689950"/>
            <a:chExt cx="316100" cy="316100"/>
          </a:xfrm>
        </p:grpSpPr>
        <p:sp>
          <p:nvSpPr>
            <p:cNvPr id="7023" name="Google Shape;7023;p30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4" name="Google Shape;7024;p30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5" name="Google Shape;7025;p30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26" name="Google Shape;7026;p303"/>
          <p:cNvSpPr txBox="1"/>
          <p:nvPr>
            <p:ph idx="2" type="body"/>
          </p:nvPr>
        </p:nvSpPr>
        <p:spPr>
          <a:xfrm>
            <a:off x="4572000" y="1751085"/>
            <a:ext cx="3852000" cy="2474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1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
    <p:spTree>
      <p:nvGrpSpPr>
        <p:cNvPr id="7027" name="Shape 7027"/>
        <p:cNvGrpSpPr/>
        <p:nvPr/>
      </p:nvGrpSpPr>
      <p:grpSpPr>
        <a:xfrm>
          <a:off x="0" y="0"/>
          <a:ext cx="0" cy="0"/>
          <a:chOff x="0" y="0"/>
          <a:chExt cx="0" cy="0"/>
        </a:xfrm>
      </p:grpSpPr>
      <p:grpSp>
        <p:nvGrpSpPr>
          <p:cNvPr id="7028" name="Google Shape;7028;p304"/>
          <p:cNvGrpSpPr/>
          <p:nvPr/>
        </p:nvGrpSpPr>
        <p:grpSpPr>
          <a:xfrm>
            <a:off x="4672726" y="1652797"/>
            <a:ext cx="4108323" cy="3132999"/>
            <a:chOff x="5614975" y="2571738"/>
            <a:chExt cx="2725075" cy="2078413"/>
          </a:xfrm>
        </p:grpSpPr>
        <p:grpSp>
          <p:nvGrpSpPr>
            <p:cNvPr id="7029" name="Google Shape;7029;p304"/>
            <p:cNvGrpSpPr/>
            <p:nvPr/>
          </p:nvGrpSpPr>
          <p:grpSpPr>
            <a:xfrm>
              <a:off x="8301900" y="2571738"/>
              <a:ext cx="38150" cy="1997125"/>
              <a:chOff x="8301900" y="2571738"/>
              <a:chExt cx="38150" cy="1997125"/>
            </a:xfrm>
          </p:grpSpPr>
          <p:sp>
            <p:nvSpPr>
              <p:cNvPr id="7030" name="Google Shape;7030;p304"/>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1" name="Google Shape;7031;p304"/>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2" name="Google Shape;7032;p304"/>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3" name="Google Shape;7033;p304"/>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4" name="Google Shape;7034;p304"/>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5" name="Google Shape;7035;p304"/>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6" name="Google Shape;7036;p304"/>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7" name="Google Shape;7037;p304"/>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8" name="Google Shape;7038;p304"/>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9" name="Google Shape;7039;p304"/>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0" name="Google Shape;7040;p304"/>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1" name="Google Shape;7041;p304"/>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2" name="Google Shape;7042;p304"/>
            <p:cNvGrpSpPr/>
            <p:nvPr/>
          </p:nvGrpSpPr>
          <p:grpSpPr>
            <a:xfrm>
              <a:off x="5614975" y="4609225"/>
              <a:ext cx="2597125" cy="40925"/>
              <a:chOff x="5614975" y="4609225"/>
              <a:chExt cx="2597125" cy="40925"/>
            </a:xfrm>
          </p:grpSpPr>
          <p:sp>
            <p:nvSpPr>
              <p:cNvPr id="7043" name="Google Shape;7043;p304"/>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4" name="Google Shape;7044;p304"/>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5" name="Google Shape;7045;p304"/>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6" name="Google Shape;7046;p304"/>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7" name="Google Shape;7047;p304"/>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8" name="Google Shape;7048;p304"/>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9" name="Google Shape;7049;p304"/>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0" name="Google Shape;7050;p304"/>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1" name="Google Shape;7051;p304"/>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2" name="Google Shape;7052;p304"/>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3" name="Google Shape;7053;p304"/>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4" name="Google Shape;7054;p304"/>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055" name="Google Shape;7055;p30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7056" name="Google Shape;7056;p304"/>
          <p:cNvSpPr txBox="1"/>
          <p:nvPr>
            <p:ph idx="2" type="title"/>
          </p:nvPr>
        </p:nvSpPr>
        <p:spPr>
          <a:xfrm>
            <a:off x="778650" y="2421024"/>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057" name="Google Shape;7057;p304"/>
          <p:cNvSpPr txBox="1"/>
          <p:nvPr>
            <p:ph idx="3" type="title"/>
          </p:nvPr>
        </p:nvSpPr>
        <p:spPr>
          <a:xfrm>
            <a:off x="27117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058" name="Google Shape;7058;p304"/>
          <p:cNvSpPr txBox="1"/>
          <p:nvPr>
            <p:ph idx="4" type="title"/>
          </p:nvPr>
        </p:nvSpPr>
        <p:spPr>
          <a:xfrm>
            <a:off x="46448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059" name="Google Shape;7059;p304"/>
          <p:cNvSpPr txBox="1"/>
          <p:nvPr>
            <p:ph idx="5" type="title"/>
          </p:nvPr>
        </p:nvSpPr>
        <p:spPr>
          <a:xfrm>
            <a:off x="65779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060" name="Google Shape;7060;p304"/>
          <p:cNvSpPr txBox="1"/>
          <p:nvPr>
            <p:ph idx="1" type="subTitle"/>
          </p:nvPr>
        </p:nvSpPr>
        <p:spPr>
          <a:xfrm>
            <a:off x="7786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61" name="Google Shape;7061;p304"/>
          <p:cNvSpPr txBox="1"/>
          <p:nvPr>
            <p:ph idx="6" type="subTitle"/>
          </p:nvPr>
        </p:nvSpPr>
        <p:spPr>
          <a:xfrm>
            <a:off x="27117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62" name="Google Shape;7062;p304"/>
          <p:cNvSpPr txBox="1"/>
          <p:nvPr>
            <p:ph idx="7" type="subTitle"/>
          </p:nvPr>
        </p:nvSpPr>
        <p:spPr>
          <a:xfrm>
            <a:off x="46448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63" name="Google Shape;7063;p304"/>
          <p:cNvSpPr txBox="1"/>
          <p:nvPr>
            <p:ph idx="8" type="subTitle"/>
          </p:nvPr>
        </p:nvSpPr>
        <p:spPr>
          <a:xfrm>
            <a:off x="65779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7064" name="Google Shape;7064;p304"/>
          <p:cNvGrpSpPr/>
          <p:nvPr/>
        </p:nvGrpSpPr>
        <p:grpSpPr>
          <a:xfrm>
            <a:off x="8669664" y="245588"/>
            <a:ext cx="228825" cy="228825"/>
            <a:chOff x="3023950" y="3689950"/>
            <a:chExt cx="316100" cy="316100"/>
          </a:xfrm>
        </p:grpSpPr>
        <p:sp>
          <p:nvSpPr>
            <p:cNvPr id="7065" name="Google Shape;7065;p30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6" name="Google Shape;7066;p30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7" name="Google Shape;7067;p30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8" name="Google Shape;7068;p304"/>
          <p:cNvGrpSpPr/>
          <p:nvPr/>
        </p:nvGrpSpPr>
        <p:grpSpPr>
          <a:xfrm>
            <a:off x="245739" y="245588"/>
            <a:ext cx="228825" cy="228825"/>
            <a:chOff x="3023950" y="3689950"/>
            <a:chExt cx="316100" cy="316100"/>
          </a:xfrm>
        </p:grpSpPr>
        <p:sp>
          <p:nvSpPr>
            <p:cNvPr id="7069" name="Google Shape;7069;p30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0" name="Google Shape;7070;p30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1" name="Google Shape;7071;p30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2" name="Google Shape;7072;p304"/>
          <p:cNvGrpSpPr/>
          <p:nvPr/>
        </p:nvGrpSpPr>
        <p:grpSpPr>
          <a:xfrm>
            <a:off x="245752" y="4669065"/>
            <a:ext cx="228825" cy="228856"/>
            <a:chOff x="3023950" y="3689950"/>
            <a:chExt cx="316100" cy="316100"/>
          </a:xfrm>
        </p:grpSpPr>
        <p:sp>
          <p:nvSpPr>
            <p:cNvPr id="7073" name="Google Shape;7073;p30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4" name="Google Shape;7074;p30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5" name="Google Shape;7075;p30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3_1">
    <p:spTree>
      <p:nvGrpSpPr>
        <p:cNvPr id="7076" name="Shape 7076"/>
        <p:cNvGrpSpPr/>
        <p:nvPr/>
      </p:nvGrpSpPr>
      <p:grpSpPr>
        <a:xfrm>
          <a:off x="0" y="0"/>
          <a:ext cx="0" cy="0"/>
          <a:chOff x="0" y="0"/>
          <a:chExt cx="0" cy="0"/>
        </a:xfrm>
      </p:grpSpPr>
      <p:sp>
        <p:nvSpPr>
          <p:cNvPr id="7077" name="Google Shape;7077;p30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7078" name="Google Shape;7078;p305"/>
          <p:cNvSpPr txBox="1"/>
          <p:nvPr>
            <p:ph idx="2" type="title"/>
          </p:nvPr>
        </p:nvSpPr>
        <p:spPr>
          <a:xfrm>
            <a:off x="867749" y="2192424"/>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079" name="Google Shape;7079;p305"/>
          <p:cNvSpPr txBox="1"/>
          <p:nvPr>
            <p:ph idx="3" type="title"/>
          </p:nvPr>
        </p:nvSpPr>
        <p:spPr>
          <a:xfrm>
            <a:off x="2777181" y="24972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080" name="Google Shape;7080;p305"/>
          <p:cNvSpPr txBox="1"/>
          <p:nvPr>
            <p:ph idx="4" type="title"/>
          </p:nvPr>
        </p:nvSpPr>
        <p:spPr>
          <a:xfrm>
            <a:off x="4762081" y="28020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081" name="Google Shape;7081;p305"/>
          <p:cNvSpPr txBox="1"/>
          <p:nvPr>
            <p:ph idx="5" type="title"/>
          </p:nvPr>
        </p:nvSpPr>
        <p:spPr>
          <a:xfrm>
            <a:off x="6718849" y="31068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082" name="Google Shape;7082;p305"/>
          <p:cNvSpPr txBox="1"/>
          <p:nvPr>
            <p:ph idx="1" type="subTitle"/>
          </p:nvPr>
        </p:nvSpPr>
        <p:spPr>
          <a:xfrm>
            <a:off x="867749" y="27650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83" name="Google Shape;7083;p305"/>
          <p:cNvSpPr txBox="1"/>
          <p:nvPr>
            <p:ph idx="6" type="subTitle"/>
          </p:nvPr>
        </p:nvSpPr>
        <p:spPr>
          <a:xfrm>
            <a:off x="2777181" y="30697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84" name="Google Shape;7084;p305"/>
          <p:cNvSpPr txBox="1"/>
          <p:nvPr>
            <p:ph idx="7" type="subTitle"/>
          </p:nvPr>
        </p:nvSpPr>
        <p:spPr>
          <a:xfrm>
            <a:off x="4762081" y="33745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85" name="Google Shape;7085;p305"/>
          <p:cNvSpPr txBox="1"/>
          <p:nvPr>
            <p:ph idx="8" type="subTitle"/>
          </p:nvPr>
        </p:nvSpPr>
        <p:spPr>
          <a:xfrm>
            <a:off x="6718855" y="3679300"/>
            <a:ext cx="1787400" cy="7377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7086" name="Google Shape;7086;p305"/>
          <p:cNvGrpSpPr/>
          <p:nvPr/>
        </p:nvGrpSpPr>
        <p:grpSpPr>
          <a:xfrm>
            <a:off x="8669664" y="245588"/>
            <a:ext cx="228825" cy="228825"/>
            <a:chOff x="3023950" y="3689950"/>
            <a:chExt cx="316100" cy="316100"/>
          </a:xfrm>
        </p:grpSpPr>
        <p:sp>
          <p:nvSpPr>
            <p:cNvPr id="7087" name="Google Shape;7087;p30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8" name="Google Shape;7088;p30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9" name="Google Shape;7089;p30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0" name="Google Shape;7090;p305"/>
          <p:cNvGrpSpPr/>
          <p:nvPr/>
        </p:nvGrpSpPr>
        <p:grpSpPr>
          <a:xfrm>
            <a:off x="245739" y="245588"/>
            <a:ext cx="228825" cy="228825"/>
            <a:chOff x="3023950" y="3689950"/>
            <a:chExt cx="316100" cy="316100"/>
          </a:xfrm>
        </p:grpSpPr>
        <p:sp>
          <p:nvSpPr>
            <p:cNvPr id="7091" name="Google Shape;7091;p30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2" name="Google Shape;7092;p30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3" name="Google Shape;7093;p30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4" name="Google Shape;7094;p305"/>
          <p:cNvGrpSpPr/>
          <p:nvPr/>
        </p:nvGrpSpPr>
        <p:grpSpPr>
          <a:xfrm>
            <a:off x="245752" y="4669065"/>
            <a:ext cx="228825" cy="228856"/>
            <a:chOff x="3023950" y="3689950"/>
            <a:chExt cx="316100" cy="316100"/>
          </a:xfrm>
        </p:grpSpPr>
        <p:sp>
          <p:nvSpPr>
            <p:cNvPr id="7095" name="Google Shape;7095;p30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6" name="Google Shape;7096;p30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7" name="Google Shape;7097;p30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98" name="Google Shape;7098;p305"/>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nvGrpSpPr>
          <p:cNvPr id="7099" name="Google Shape;7099;p305"/>
          <p:cNvGrpSpPr/>
          <p:nvPr/>
        </p:nvGrpSpPr>
        <p:grpSpPr>
          <a:xfrm>
            <a:off x="8669427" y="4667865"/>
            <a:ext cx="228825" cy="228856"/>
            <a:chOff x="3023950" y="3689950"/>
            <a:chExt cx="316100" cy="316100"/>
          </a:xfrm>
        </p:grpSpPr>
        <p:sp>
          <p:nvSpPr>
            <p:cNvPr id="7100" name="Google Shape;7100;p30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1" name="Google Shape;7101;p30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2" name="Google Shape;7102;p30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3_1_1">
    <p:spTree>
      <p:nvGrpSpPr>
        <p:cNvPr id="7103" name="Shape 7103"/>
        <p:cNvGrpSpPr/>
        <p:nvPr/>
      </p:nvGrpSpPr>
      <p:grpSpPr>
        <a:xfrm>
          <a:off x="0" y="0"/>
          <a:ext cx="0" cy="0"/>
          <a:chOff x="0" y="0"/>
          <a:chExt cx="0" cy="0"/>
        </a:xfrm>
      </p:grpSpPr>
      <p:sp>
        <p:nvSpPr>
          <p:cNvPr id="7104" name="Google Shape;7104;p30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7105" name="Google Shape;7105;p306"/>
          <p:cNvGrpSpPr/>
          <p:nvPr/>
        </p:nvGrpSpPr>
        <p:grpSpPr>
          <a:xfrm>
            <a:off x="245739" y="245588"/>
            <a:ext cx="228825" cy="228825"/>
            <a:chOff x="3023950" y="3689950"/>
            <a:chExt cx="316100" cy="316100"/>
          </a:xfrm>
        </p:grpSpPr>
        <p:sp>
          <p:nvSpPr>
            <p:cNvPr id="7106" name="Google Shape;7106;p30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7" name="Google Shape;7107;p30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8" name="Google Shape;7108;p30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9" name="Google Shape;7109;p306"/>
          <p:cNvGrpSpPr/>
          <p:nvPr/>
        </p:nvGrpSpPr>
        <p:grpSpPr>
          <a:xfrm>
            <a:off x="245752" y="4669065"/>
            <a:ext cx="228825" cy="228856"/>
            <a:chOff x="3023950" y="3689950"/>
            <a:chExt cx="316100" cy="316100"/>
          </a:xfrm>
        </p:grpSpPr>
        <p:sp>
          <p:nvSpPr>
            <p:cNvPr id="7110" name="Google Shape;7110;p30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1" name="Google Shape;7111;p30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2" name="Google Shape;7112;p30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3" name="Google Shape;7113;p306"/>
          <p:cNvGrpSpPr/>
          <p:nvPr/>
        </p:nvGrpSpPr>
        <p:grpSpPr>
          <a:xfrm>
            <a:off x="4672726" y="1652797"/>
            <a:ext cx="4108323" cy="3132999"/>
            <a:chOff x="5614975" y="2571738"/>
            <a:chExt cx="2725075" cy="2078413"/>
          </a:xfrm>
        </p:grpSpPr>
        <p:grpSp>
          <p:nvGrpSpPr>
            <p:cNvPr id="7114" name="Google Shape;7114;p306"/>
            <p:cNvGrpSpPr/>
            <p:nvPr/>
          </p:nvGrpSpPr>
          <p:grpSpPr>
            <a:xfrm>
              <a:off x="8301900" y="2571738"/>
              <a:ext cx="38150" cy="1997125"/>
              <a:chOff x="8301900" y="2571738"/>
              <a:chExt cx="38150" cy="1997125"/>
            </a:xfrm>
          </p:grpSpPr>
          <p:sp>
            <p:nvSpPr>
              <p:cNvPr id="7115" name="Google Shape;7115;p306"/>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6" name="Google Shape;7116;p306"/>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7" name="Google Shape;7117;p306"/>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8" name="Google Shape;7118;p306"/>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9" name="Google Shape;7119;p306"/>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0" name="Google Shape;7120;p306"/>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1" name="Google Shape;7121;p306"/>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2" name="Google Shape;7122;p306"/>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3" name="Google Shape;7123;p306"/>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4" name="Google Shape;7124;p306"/>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5" name="Google Shape;7125;p306"/>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6" name="Google Shape;7126;p306"/>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7" name="Google Shape;7127;p306"/>
            <p:cNvGrpSpPr/>
            <p:nvPr/>
          </p:nvGrpSpPr>
          <p:grpSpPr>
            <a:xfrm>
              <a:off x="5614975" y="4609225"/>
              <a:ext cx="2597125" cy="40925"/>
              <a:chOff x="5614975" y="4609225"/>
              <a:chExt cx="2597125" cy="40925"/>
            </a:xfrm>
          </p:grpSpPr>
          <p:sp>
            <p:nvSpPr>
              <p:cNvPr id="7128" name="Google Shape;7128;p306"/>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9" name="Google Shape;7129;p306"/>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0" name="Google Shape;7130;p306"/>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1" name="Google Shape;7131;p306"/>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2" name="Google Shape;7132;p306"/>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3" name="Google Shape;7133;p306"/>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4" name="Google Shape;7134;p306"/>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5" name="Google Shape;7135;p306"/>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6" name="Google Shape;7136;p306"/>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7" name="Google Shape;7137;p306"/>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8" name="Google Shape;7138;p306"/>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9" name="Google Shape;7139;p306"/>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140" name="Google Shape;7140;p306"/>
          <p:cNvSpPr txBox="1"/>
          <p:nvPr>
            <p:ph idx="2" type="title"/>
          </p:nvPr>
        </p:nvSpPr>
        <p:spPr>
          <a:xfrm>
            <a:off x="1218368" y="1611844"/>
            <a:ext cx="21057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500"/>
            </a:lvl1pPr>
            <a:lvl2pPr lvl="1" rtl="0" algn="r">
              <a:spcBef>
                <a:spcPts val="0"/>
              </a:spcBef>
              <a:spcAft>
                <a:spcPts val="0"/>
              </a:spcAft>
              <a:buSzPts val="2500"/>
              <a:buFont typeface="Teko"/>
              <a:buNone/>
              <a:defRPr sz="2500">
                <a:latin typeface="Teko"/>
                <a:ea typeface="Teko"/>
                <a:cs typeface="Teko"/>
                <a:sym typeface="Teko"/>
              </a:defRPr>
            </a:lvl2pPr>
            <a:lvl3pPr lvl="2" rtl="0" algn="r">
              <a:spcBef>
                <a:spcPts val="0"/>
              </a:spcBef>
              <a:spcAft>
                <a:spcPts val="0"/>
              </a:spcAft>
              <a:buSzPts val="2500"/>
              <a:buFont typeface="Teko"/>
              <a:buNone/>
              <a:defRPr sz="2500">
                <a:latin typeface="Teko"/>
                <a:ea typeface="Teko"/>
                <a:cs typeface="Teko"/>
                <a:sym typeface="Teko"/>
              </a:defRPr>
            </a:lvl3pPr>
            <a:lvl4pPr lvl="3" rtl="0" algn="r">
              <a:spcBef>
                <a:spcPts val="0"/>
              </a:spcBef>
              <a:spcAft>
                <a:spcPts val="0"/>
              </a:spcAft>
              <a:buSzPts val="2500"/>
              <a:buFont typeface="Teko"/>
              <a:buNone/>
              <a:defRPr sz="2500">
                <a:latin typeface="Teko"/>
                <a:ea typeface="Teko"/>
                <a:cs typeface="Teko"/>
                <a:sym typeface="Teko"/>
              </a:defRPr>
            </a:lvl4pPr>
            <a:lvl5pPr lvl="4" rtl="0" algn="r">
              <a:spcBef>
                <a:spcPts val="0"/>
              </a:spcBef>
              <a:spcAft>
                <a:spcPts val="0"/>
              </a:spcAft>
              <a:buSzPts val="2500"/>
              <a:buFont typeface="Teko"/>
              <a:buNone/>
              <a:defRPr sz="2500">
                <a:latin typeface="Teko"/>
                <a:ea typeface="Teko"/>
                <a:cs typeface="Teko"/>
                <a:sym typeface="Teko"/>
              </a:defRPr>
            </a:lvl5pPr>
            <a:lvl6pPr lvl="5" rtl="0" algn="r">
              <a:spcBef>
                <a:spcPts val="0"/>
              </a:spcBef>
              <a:spcAft>
                <a:spcPts val="0"/>
              </a:spcAft>
              <a:buSzPts val="2500"/>
              <a:buFont typeface="Teko"/>
              <a:buNone/>
              <a:defRPr sz="2500">
                <a:latin typeface="Teko"/>
                <a:ea typeface="Teko"/>
                <a:cs typeface="Teko"/>
                <a:sym typeface="Teko"/>
              </a:defRPr>
            </a:lvl6pPr>
            <a:lvl7pPr lvl="6" rtl="0" algn="r">
              <a:spcBef>
                <a:spcPts val="0"/>
              </a:spcBef>
              <a:spcAft>
                <a:spcPts val="0"/>
              </a:spcAft>
              <a:buSzPts val="2500"/>
              <a:buFont typeface="Teko"/>
              <a:buNone/>
              <a:defRPr sz="2500">
                <a:latin typeface="Teko"/>
                <a:ea typeface="Teko"/>
                <a:cs typeface="Teko"/>
                <a:sym typeface="Teko"/>
              </a:defRPr>
            </a:lvl7pPr>
            <a:lvl8pPr lvl="7" rtl="0" algn="r">
              <a:spcBef>
                <a:spcPts val="0"/>
              </a:spcBef>
              <a:spcAft>
                <a:spcPts val="0"/>
              </a:spcAft>
              <a:buSzPts val="2500"/>
              <a:buFont typeface="Teko"/>
              <a:buNone/>
              <a:defRPr sz="2500">
                <a:latin typeface="Teko"/>
                <a:ea typeface="Teko"/>
                <a:cs typeface="Teko"/>
                <a:sym typeface="Teko"/>
              </a:defRPr>
            </a:lvl8pPr>
            <a:lvl9pPr lvl="8" rtl="0" algn="r">
              <a:spcBef>
                <a:spcPts val="0"/>
              </a:spcBef>
              <a:spcAft>
                <a:spcPts val="0"/>
              </a:spcAft>
              <a:buSzPts val="2500"/>
              <a:buFont typeface="Teko"/>
              <a:buNone/>
              <a:defRPr sz="2500">
                <a:latin typeface="Teko"/>
                <a:ea typeface="Teko"/>
                <a:cs typeface="Teko"/>
                <a:sym typeface="Teko"/>
              </a:defRPr>
            </a:lvl9pPr>
          </a:lstStyle>
          <a:p/>
        </p:txBody>
      </p:sp>
      <p:sp>
        <p:nvSpPr>
          <p:cNvPr id="7141" name="Google Shape;7141;p306"/>
          <p:cNvSpPr txBox="1"/>
          <p:nvPr>
            <p:ph idx="1" type="subTitle"/>
          </p:nvPr>
        </p:nvSpPr>
        <p:spPr>
          <a:xfrm>
            <a:off x="812466" y="2269375"/>
            <a:ext cx="25116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7142" name="Google Shape;7142;p306"/>
          <p:cNvSpPr txBox="1"/>
          <p:nvPr>
            <p:ph idx="3" type="title"/>
          </p:nvPr>
        </p:nvSpPr>
        <p:spPr>
          <a:xfrm>
            <a:off x="5804868" y="1611844"/>
            <a:ext cx="2105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500"/>
              <a:buFont typeface="Teko"/>
              <a:buNone/>
              <a:defRPr sz="2500">
                <a:latin typeface="Teko"/>
                <a:ea typeface="Teko"/>
                <a:cs typeface="Teko"/>
                <a:sym typeface="Teko"/>
              </a:defRPr>
            </a:lvl2pPr>
            <a:lvl3pPr lvl="2" rtl="0">
              <a:spcBef>
                <a:spcPts val="0"/>
              </a:spcBef>
              <a:spcAft>
                <a:spcPts val="0"/>
              </a:spcAft>
              <a:buSzPts val="2500"/>
              <a:buFont typeface="Teko"/>
              <a:buNone/>
              <a:defRPr sz="2500">
                <a:latin typeface="Teko"/>
                <a:ea typeface="Teko"/>
                <a:cs typeface="Teko"/>
                <a:sym typeface="Teko"/>
              </a:defRPr>
            </a:lvl3pPr>
            <a:lvl4pPr lvl="3" rtl="0">
              <a:spcBef>
                <a:spcPts val="0"/>
              </a:spcBef>
              <a:spcAft>
                <a:spcPts val="0"/>
              </a:spcAft>
              <a:buSzPts val="2500"/>
              <a:buFont typeface="Teko"/>
              <a:buNone/>
              <a:defRPr sz="2500">
                <a:latin typeface="Teko"/>
                <a:ea typeface="Teko"/>
                <a:cs typeface="Teko"/>
                <a:sym typeface="Teko"/>
              </a:defRPr>
            </a:lvl4pPr>
            <a:lvl5pPr lvl="4" rtl="0">
              <a:spcBef>
                <a:spcPts val="0"/>
              </a:spcBef>
              <a:spcAft>
                <a:spcPts val="0"/>
              </a:spcAft>
              <a:buSzPts val="2500"/>
              <a:buFont typeface="Teko"/>
              <a:buNone/>
              <a:defRPr sz="2500">
                <a:latin typeface="Teko"/>
                <a:ea typeface="Teko"/>
                <a:cs typeface="Teko"/>
                <a:sym typeface="Teko"/>
              </a:defRPr>
            </a:lvl5pPr>
            <a:lvl6pPr lvl="5" rtl="0">
              <a:spcBef>
                <a:spcPts val="0"/>
              </a:spcBef>
              <a:spcAft>
                <a:spcPts val="0"/>
              </a:spcAft>
              <a:buSzPts val="2500"/>
              <a:buFont typeface="Teko"/>
              <a:buNone/>
              <a:defRPr sz="2500">
                <a:latin typeface="Teko"/>
                <a:ea typeface="Teko"/>
                <a:cs typeface="Teko"/>
                <a:sym typeface="Teko"/>
              </a:defRPr>
            </a:lvl6pPr>
            <a:lvl7pPr lvl="6" rtl="0">
              <a:spcBef>
                <a:spcPts val="0"/>
              </a:spcBef>
              <a:spcAft>
                <a:spcPts val="0"/>
              </a:spcAft>
              <a:buSzPts val="2500"/>
              <a:buFont typeface="Teko"/>
              <a:buNone/>
              <a:defRPr sz="2500">
                <a:latin typeface="Teko"/>
                <a:ea typeface="Teko"/>
                <a:cs typeface="Teko"/>
                <a:sym typeface="Teko"/>
              </a:defRPr>
            </a:lvl7pPr>
            <a:lvl8pPr lvl="7" rtl="0">
              <a:spcBef>
                <a:spcPts val="0"/>
              </a:spcBef>
              <a:spcAft>
                <a:spcPts val="0"/>
              </a:spcAft>
              <a:buSzPts val="2500"/>
              <a:buFont typeface="Teko"/>
              <a:buNone/>
              <a:defRPr sz="2500">
                <a:latin typeface="Teko"/>
                <a:ea typeface="Teko"/>
                <a:cs typeface="Teko"/>
                <a:sym typeface="Teko"/>
              </a:defRPr>
            </a:lvl8pPr>
            <a:lvl9pPr lvl="8" rtl="0">
              <a:spcBef>
                <a:spcPts val="0"/>
              </a:spcBef>
              <a:spcAft>
                <a:spcPts val="0"/>
              </a:spcAft>
              <a:buSzPts val="2500"/>
              <a:buFont typeface="Teko"/>
              <a:buNone/>
              <a:defRPr sz="2500">
                <a:latin typeface="Teko"/>
                <a:ea typeface="Teko"/>
                <a:cs typeface="Teko"/>
                <a:sym typeface="Teko"/>
              </a:defRPr>
            </a:lvl9pPr>
          </a:lstStyle>
          <a:p/>
        </p:txBody>
      </p:sp>
      <p:sp>
        <p:nvSpPr>
          <p:cNvPr id="7143" name="Google Shape;7143;p306"/>
          <p:cNvSpPr txBox="1"/>
          <p:nvPr>
            <p:ph idx="4" type="subTitle"/>
          </p:nvPr>
        </p:nvSpPr>
        <p:spPr>
          <a:xfrm>
            <a:off x="5804869" y="2269375"/>
            <a:ext cx="2511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144" name="Google Shape;7144;p306"/>
          <p:cNvSpPr txBox="1"/>
          <p:nvPr>
            <p:ph idx="5" type="title"/>
          </p:nvPr>
        </p:nvSpPr>
        <p:spPr>
          <a:xfrm>
            <a:off x="1218368" y="3116250"/>
            <a:ext cx="21057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500"/>
            </a:lvl1pPr>
            <a:lvl2pPr lvl="1" rtl="0" algn="r">
              <a:spcBef>
                <a:spcPts val="0"/>
              </a:spcBef>
              <a:spcAft>
                <a:spcPts val="0"/>
              </a:spcAft>
              <a:buSzPts val="2500"/>
              <a:buFont typeface="Teko"/>
              <a:buNone/>
              <a:defRPr sz="2500">
                <a:latin typeface="Teko"/>
                <a:ea typeface="Teko"/>
                <a:cs typeface="Teko"/>
                <a:sym typeface="Teko"/>
              </a:defRPr>
            </a:lvl2pPr>
            <a:lvl3pPr lvl="2" rtl="0" algn="r">
              <a:spcBef>
                <a:spcPts val="0"/>
              </a:spcBef>
              <a:spcAft>
                <a:spcPts val="0"/>
              </a:spcAft>
              <a:buSzPts val="2500"/>
              <a:buFont typeface="Teko"/>
              <a:buNone/>
              <a:defRPr sz="2500">
                <a:latin typeface="Teko"/>
                <a:ea typeface="Teko"/>
                <a:cs typeface="Teko"/>
                <a:sym typeface="Teko"/>
              </a:defRPr>
            </a:lvl3pPr>
            <a:lvl4pPr lvl="3" rtl="0" algn="r">
              <a:spcBef>
                <a:spcPts val="0"/>
              </a:spcBef>
              <a:spcAft>
                <a:spcPts val="0"/>
              </a:spcAft>
              <a:buSzPts val="2500"/>
              <a:buFont typeface="Teko"/>
              <a:buNone/>
              <a:defRPr sz="2500">
                <a:latin typeface="Teko"/>
                <a:ea typeface="Teko"/>
                <a:cs typeface="Teko"/>
                <a:sym typeface="Teko"/>
              </a:defRPr>
            </a:lvl4pPr>
            <a:lvl5pPr lvl="4" rtl="0" algn="r">
              <a:spcBef>
                <a:spcPts val="0"/>
              </a:spcBef>
              <a:spcAft>
                <a:spcPts val="0"/>
              </a:spcAft>
              <a:buSzPts val="2500"/>
              <a:buFont typeface="Teko"/>
              <a:buNone/>
              <a:defRPr sz="2500">
                <a:latin typeface="Teko"/>
                <a:ea typeface="Teko"/>
                <a:cs typeface="Teko"/>
                <a:sym typeface="Teko"/>
              </a:defRPr>
            </a:lvl5pPr>
            <a:lvl6pPr lvl="5" rtl="0" algn="r">
              <a:spcBef>
                <a:spcPts val="0"/>
              </a:spcBef>
              <a:spcAft>
                <a:spcPts val="0"/>
              </a:spcAft>
              <a:buSzPts val="2500"/>
              <a:buFont typeface="Teko"/>
              <a:buNone/>
              <a:defRPr sz="2500">
                <a:latin typeface="Teko"/>
                <a:ea typeface="Teko"/>
                <a:cs typeface="Teko"/>
                <a:sym typeface="Teko"/>
              </a:defRPr>
            </a:lvl6pPr>
            <a:lvl7pPr lvl="6" rtl="0" algn="r">
              <a:spcBef>
                <a:spcPts val="0"/>
              </a:spcBef>
              <a:spcAft>
                <a:spcPts val="0"/>
              </a:spcAft>
              <a:buSzPts val="2500"/>
              <a:buFont typeface="Teko"/>
              <a:buNone/>
              <a:defRPr sz="2500">
                <a:latin typeface="Teko"/>
                <a:ea typeface="Teko"/>
                <a:cs typeface="Teko"/>
                <a:sym typeface="Teko"/>
              </a:defRPr>
            </a:lvl7pPr>
            <a:lvl8pPr lvl="7" rtl="0" algn="r">
              <a:spcBef>
                <a:spcPts val="0"/>
              </a:spcBef>
              <a:spcAft>
                <a:spcPts val="0"/>
              </a:spcAft>
              <a:buSzPts val="2500"/>
              <a:buFont typeface="Teko"/>
              <a:buNone/>
              <a:defRPr sz="2500">
                <a:latin typeface="Teko"/>
                <a:ea typeface="Teko"/>
                <a:cs typeface="Teko"/>
                <a:sym typeface="Teko"/>
              </a:defRPr>
            </a:lvl8pPr>
            <a:lvl9pPr lvl="8" rtl="0" algn="r">
              <a:spcBef>
                <a:spcPts val="0"/>
              </a:spcBef>
              <a:spcAft>
                <a:spcPts val="0"/>
              </a:spcAft>
              <a:buSzPts val="2500"/>
              <a:buFont typeface="Teko"/>
              <a:buNone/>
              <a:defRPr sz="2500">
                <a:latin typeface="Teko"/>
                <a:ea typeface="Teko"/>
                <a:cs typeface="Teko"/>
                <a:sym typeface="Teko"/>
              </a:defRPr>
            </a:lvl9pPr>
          </a:lstStyle>
          <a:p/>
        </p:txBody>
      </p:sp>
      <p:sp>
        <p:nvSpPr>
          <p:cNvPr id="7145" name="Google Shape;7145;p306"/>
          <p:cNvSpPr txBox="1"/>
          <p:nvPr>
            <p:ph idx="6" type="subTitle"/>
          </p:nvPr>
        </p:nvSpPr>
        <p:spPr>
          <a:xfrm>
            <a:off x="812466" y="3771085"/>
            <a:ext cx="25116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7146" name="Google Shape;7146;p306"/>
          <p:cNvSpPr txBox="1"/>
          <p:nvPr>
            <p:ph idx="7" type="title"/>
          </p:nvPr>
        </p:nvSpPr>
        <p:spPr>
          <a:xfrm>
            <a:off x="5804868" y="3116250"/>
            <a:ext cx="2105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500"/>
              <a:buFont typeface="Teko"/>
              <a:buNone/>
              <a:defRPr sz="2500">
                <a:latin typeface="Teko"/>
                <a:ea typeface="Teko"/>
                <a:cs typeface="Teko"/>
                <a:sym typeface="Teko"/>
              </a:defRPr>
            </a:lvl2pPr>
            <a:lvl3pPr lvl="2" rtl="0">
              <a:spcBef>
                <a:spcPts val="0"/>
              </a:spcBef>
              <a:spcAft>
                <a:spcPts val="0"/>
              </a:spcAft>
              <a:buSzPts val="2500"/>
              <a:buFont typeface="Teko"/>
              <a:buNone/>
              <a:defRPr sz="2500">
                <a:latin typeface="Teko"/>
                <a:ea typeface="Teko"/>
                <a:cs typeface="Teko"/>
                <a:sym typeface="Teko"/>
              </a:defRPr>
            </a:lvl3pPr>
            <a:lvl4pPr lvl="3" rtl="0">
              <a:spcBef>
                <a:spcPts val="0"/>
              </a:spcBef>
              <a:spcAft>
                <a:spcPts val="0"/>
              </a:spcAft>
              <a:buSzPts val="2500"/>
              <a:buFont typeface="Teko"/>
              <a:buNone/>
              <a:defRPr sz="2500">
                <a:latin typeface="Teko"/>
                <a:ea typeface="Teko"/>
                <a:cs typeface="Teko"/>
                <a:sym typeface="Teko"/>
              </a:defRPr>
            </a:lvl4pPr>
            <a:lvl5pPr lvl="4" rtl="0">
              <a:spcBef>
                <a:spcPts val="0"/>
              </a:spcBef>
              <a:spcAft>
                <a:spcPts val="0"/>
              </a:spcAft>
              <a:buSzPts val="2500"/>
              <a:buFont typeface="Teko"/>
              <a:buNone/>
              <a:defRPr sz="2500">
                <a:latin typeface="Teko"/>
                <a:ea typeface="Teko"/>
                <a:cs typeface="Teko"/>
                <a:sym typeface="Teko"/>
              </a:defRPr>
            </a:lvl5pPr>
            <a:lvl6pPr lvl="5" rtl="0">
              <a:spcBef>
                <a:spcPts val="0"/>
              </a:spcBef>
              <a:spcAft>
                <a:spcPts val="0"/>
              </a:spcAft>
              <a:buSzPts val="2500"/>
              <a:buFont typeface="Teko"/>
              <a:buNone/>
              <a:defRPr sz="2500">
                <a:latin typeface="Teko"/>
                <a:ea typeface="Teko"/>
                <a:cs typeface="Teko"/>
                <a:sym typeface="Teko"/>
              </a:defRPr>
            </a:lvl6pPr>
            <a:lvl7pPr lvl="6" rtl="0">
              <a:spcBef>
                <a:spcPts val="0"/>
              </a:spcBef>
              <a:spcAft>
                <a:spcPts val="0"/>
              </a:spcAft>
              <a:buSzPts val="2500"/>
              <a:buFont typeface="Teko"/>
              <a:buNone/>
              <a:defRPr sz="2500">
                <a:latin typeface="Teko"/>
                <a:ea typeface="Teko"/>
                <a:cs typeface="Teko"/>
                <a:sym typeface="Teko"/>
              </a:defRPr>
            </a:lvl7pPr>
            <a:lvl8pPr lvl="7" rtl="0">
              <a:spcBef>
                <a:spcPts val="0"/>
              </a:spcBef>
              <a:spcAft>
                <a:spcPts val="0"/>
              </a:spcAft>
              <a:buSzPts val="2500"/>
              <a:buFont typeface="Teko"/>
              <a:buNone/>
              <a:defRPr sz="2500">
                <a:latin typeface="Teko"/>
                <a:ea typeface="Teko"/>
                <a:cs typeface="Teko"/>
                <a:sym typeface="Teko"/>
              </a:defRPr>
            </a:lvl8pPr>
            <a:lvl9pPr lvl="8" rtl="0">
              <a:spcBef>
                <a:spcPts val="0"/>
              </a:spcBef>
              <a:spcAft>
                <a:spcPts val="0"/>
              </a:spcAft>
              <a:buSzPts val="2500"/>
              <a:buFont typeface="Teko"/>
              <a:buNone/>
              <a:defRPr sz="2500">
                <a:latin typeface="Teko"/>
                <a:ea typeface="Teko"/>
                <a:cs typeface="Teko"/>
                <a:sym typeface="Teko"/>
              </a:defRPr>
            </a:lvl9pPr>
          </a:lstStyle>
          <a:p/>
        </p:txBody>
      </p:sp>
      <p:sp>
        <p:nvSpPr>
          <p:cNvPr id="7147" name="Google Shape;7147;p306"/>
          <p:cNvSpPr txBox="1"/>
          <p:nvPr>
            <p:ph idx="8" type="subTitle"/>
          </p:nvPr>
        </p:nvSpPr>
        <p:spPr>
          <a:xfrm>
            <a:off x="5804869" y="3771085"/>
            <a:ext cx="2511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
    <p:spTree>
      <p:nvGrpSpPr>
        <p:cNvPr id="486" name="Shape 486"/>
        <p:cNvGrpSpPr/>
        <p:nvPr/>
      </p:nvGrpSpPr>
      <p:grpSpPr>
        <a:xfrm>
          <a:off x="0" y="0"/>
          <a:ext cx="0" cy="0"/>
          <a:chOff x="0" y="0"/>
          <a:chExt cx="0" cy="0"/>
        </a:xfrm>
      </p:grpSpPr>
      <p:sp>
        <p:nvSpPr>
          <p:cNvPr id="487" name="Google Shape;487;p32"/>
          <p:cNvSpPr txBox="1"/>
          <p:nvPr>
            <p:ph type="title"/>
          </p:nvPr>
        </p:nvSpPr>
        <p:spPr>
          <a:xfrm>
            <a:off x="4682400" y="1695450"/>
            <a:ext cx="3746700" cy="755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88" name="Google Shape;488;p32"/>
          <p:cNvSpPr txBox="1"/>
          <p:nvPr>
            <p:ph idx="1" type="subTitle"/>
          </p:nvPr>
        </p:nvSpPr>
        <p:spPr>
          <a:xfrm>
            <a:off x="4682400" y="2451150"/>
            <a:ext cx="3746700" cy="9969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89" name="Google Shape;489;p32"/>
          <p:cNvGrpSpPr/>
          <p:nvPr/>
        </p:nvGrpSpPr>
        <p:grpSpPr>
          <a:xfrm>
            <a:off x="4675037" y="1648692"/>
            <a:ext cx="4108323" cy="3132999"/>
            <a:chOff x="5614975" y="2571738"/>
            <a:chExt cx="2725075" cy="2078413"/>
          </a:xfrm>
        </p:grpSpPr>
        <p:grpSp>
          <p:nvGrpSpPr>
            <p:cNvPr id="490" name="Google Shape;490;p32"/>
            <p:cNvGrpSpPr/>
            <p:nvPr/>
          </p:nvGrpSpPr>
          <p:grpSpPr>
            <a:xfrm>
              <a:off x="8301900" y="2571738"/>
              <a:ext cx="38150" cy="1997125"/>
              <a:chOff x="8301900" y="2571738"/>
              <a:chExt cx="38150" cy="1997125"/>
            </a:xfrm>
          </p:grpSpPr>
          <p:sp>
            <p:nvSpPr>
              <p:cNvPr id="491" name="Google Shape;491;p32"/>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2"/>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2"/>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2"/>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2"/>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2"/>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2"/>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2"/>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2"/>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2"/>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2"/>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2"/>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 name="Google Shape;503;p32"/>
            <p:cNvGrpSpPr/>
            <p:nvPr/>
          </p:nvGrpSpPr>
          <p:grpSpPr>
            <a:xfrm>
              <a:off x="5614975" y="4609225"/>
              <a:ext cx="2597125" cy="40925"/>
              <a:chOff x="5614975" y="4609225"/>
              <a:chExt cx="2597125" cy="40925"/>
            </a:xfrm>
          </p:grpSpPr>
          <p:sp>
            <p:nvSpPr>
              <p:cNvPr id="504" name="Google Shape;504;p32"/>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2"/>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2"/>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2"/>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2"/>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2"/>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2"/>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2"/>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2"/>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2"/>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2"/>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2"/>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16" name="Google Shape;516;p32"/>
          <p:cNvGrpSpPr/>
          <p:nvPr/>
        </p:nvGrpSpPr>
        <p:grpSpPr>
          <a:xfrm>
            <a:off x="8669664" y="245588"/>
            <a:ext cx="228825" cy="228825"/>
            <a:chOff x="3023950" y="3689950"/>
            <a:chExt cx="316100" cy="316100"/>
          </a:xfrm>
        </p:grpSpPr>
        <p:sp>
          <p:nvSpPr>
            <p:cNvPr id="517" name="Google Shape;517;p3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0" name="Google Shape;520;p32"/>
          <p:cNvGrpSpPr/>
          <p:nvPr/>
        </p:nvGrpSpPr>
        <p:grpSpPr>
          <a:xfrm>
            <a:off x="245739" y="245588"/>
            <a:ext cx="228825" cy="228825"/>
            <a:chOff x="3023950" y="3689950"/>
            <a:chExt cx="316100" cy="316100"/>
          </a:xfrm>
        </p:grpSpPr>
        <p:sp>
          <p:nvSpPr>
            <p:cNvPr id="521" name="Google Shape;521;p3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 name="Google Shape;524;p32"/>
          <p:cNvGrpSpPr/>
          <p:nvPr/>
        </p:nvGrpSpPr>
        <p:grpSpPr>
          <a:xfrm>
            <a:off x="245752" y="4669065"/>
            <a:ext cx="228825" cy="228856"/>
            <a:chOff x="3023950" y="3689950"/>
            <a:chExt cx="316100" cy="316100"/>
          </a:xfrm>
        </p:grpSpPr>
        <p:sp>
          <p:nvSpPr>
            <p:cNvPr id="525" name="Google Shape;525;p3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7148" name="Shape 7148"/>
        <p:cNvGrpSpPr/>
        <p:nvPr/>
      </p:nvGrpSpPr>
      <p:grpSpPr>
        <a:xfrm>
          <a:off x="0" y="0"/>
          <a:ext cx="0" cy="0"/>
          <a:chOff x="0" y="0"/>
          <a:chExt cx="0" cy="0"/>
        </a:xfrm>
      </p:grpSpPr>
      <p:sp>
        <p:nvSpPr>
          <p:cNvPr id="7149" name="Google Shape;7149;p30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7150" name="Google Shape;7150;p307"/>
          <p:cNvSpPr txBox="1"/>
          <p:nvPr>
            <p:ph idx="2" type="title"/>
          </p:nvPr>
        </p:nvSpPr>
        <p:spPr>
          <a:xfrm>
            <a:off x="778650" y="2451442"/>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151" name="Google Shape;7151;p307"/>
          <p:cNvSpPr txBox="1"/>
          <p:nvPr>
            <p:ph idx="3" type="title"/>
          </p:nvPr>
        </p:nvSpPr>
        <p:spPr>
          <a:xfrm>
            <a:off x="3432538" y="2451417"/>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152" name="Google Shape;7152;p307"/>
          <p:cNvSpPr txBox="1"/>
          <p:nvPr>
            <p:ph idx="4" type="title"/>
          </p:nvPr>
        </p:nvSpPr>
        <p:spPr>
          <a:xfrm>
            <a:off x="6086425" y="2451417"/>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153" name="Google Shape;7153;p307"/>
          <p:cNvSpPr txBox="1"/>
          <p:nvPr>
            <p:ph idx="1" type="subTitle"/>
          </p:nvPr>
        </p:nvSpPr>
        <p:spPr>
          <a:xfrm>
            <a:off x="778650" y="3015628"/>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54" name="Google Shape;7154;p307"/>
          <p:cNvSpPr txBox="1"/>
          <p:nvPr>
            <p:ph idx="5" type="subTitle"/>
          </p:nvPr>
        </p:nvSpPr>
        <p:spPr>
          <a:xfrm>
            <a:off x="3432550" y="3015625"/>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55" name="Google Shape;7155;p307"/>
          <p:cNvSpPr txBox="1"/>
          <p:nvPr>
            <p:ph idx="6" type="subTitle"/>
          </p:nvPr>
        </p:nvSpPr>
        <p:spPr>
          <a:xfrm>
            <a:off x="6086425" y="3015625"/>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7156" name="Google Shape;7156;p307"/>
          <p:cNvGrpSpPr/>
          <p:nvPr/>
        </p:nvGrpSpPr>
        <p:grpSpPr>
          <a:xfrm>
            <a:off x="8669664" y="245588"/>
            <a:ext cx="228825" cy="228825"/>
            <a:chOff x="3023950" y="3689950"/>
            <a:chExt cx="316100" cy="316100"/>
          </a:xfrm>
        </p:grpSpPr>
        <p:sp>
          <p:nvSpPr>
            <p:cNvPr id="7157" name="Google Shape;7157;p30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8" name="Google Shape;7158;p30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9" name="Google Shape;7159;p30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0" name="Google Shape;7160;p307"/>
          <p:cNvGrpSpPr/>
          <p:nvPr/>
        </p:nvGrpSpPr>
        <p:grpSpPr>
          <a:xfrm>
            <a:off x="8669427" y="4669065"/>
            <a:ext cx="228825" cy="228856"/>
            <a:chOff x="3023950" y="3689950"/>
            <a:chExt cx="316100" cy="316100"/>
          </a:xfrm>
        </p:grpSpPr>
        <p:sp>
          <p:nvSpPr>
            <p:cNvPr id="7161" name="Google Shape;7161;p30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2" name="Google Shape;7162;p30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3" name="Google Shape;7163;p30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4" name="Google Shape;7164;p307"/>
          <p:cNvGrpSpPr/>
          <p:nvPr/>
        </p:nvGrpSpPr>
        <p:grpSpPr>
          <a:xfrm>
            <a:off x="245739" y="245588"/>
            <a:ext cx="228825" cy="228825"/>
            <a:chOff x="3023950" y="3689950"/>
            <a:chExt cx="316100" cy="316100"/>
          </a:xfrm>
        </p:grpSpPr>
        <p:sp>
          <p:nvSpPr>
            <p:cNvPr id="7165" name="Google Shape;7165;p30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6" name="Google Shape;7166;p30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7" name="Google Shape;7167;p30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8" name="Google Shape;7168;p307"/>
          <p:cNvGrpSpPr/>
          <p:nvPr/>
        </p:nvGrpSpPr>
        <p:grpSpPr>
          <a:xfrm>
            <a:off x="245752" y="4669065"/>
            <a:ext cx="228825" cy="228856"/>
            <a:chOff x="3023950" y="3689950"/>
            <a:chExt cx="316100" cy="316100"/>
          </a:xfrm>
        </p:grpSpPr>
        <p:sp>
          <p:nvSpPr>
            <p:cNvPr id="7169" name="Google Shape;7169;p30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0" name="Google Shape;7170;p30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1" name="Google Shape;7171;p30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_1">
    <p:spTree>
      <p:nvGrpSpPr>
        <p:cNvPr id="7172" name="Shape 7172"/>
        <p:cNvGrpSpPr/>
        <p:nvPr/>
      </p:nvGrpSpPr>
      <p:grpSpPr>
        <a:xfrm>
          <a:off x="0" y="0"/>
          <a:ext cx="0" cy="0"/>
          <a:chOff x="0" y="0"/>
          <a:chExt cx="0" cy="0"/>
        </a:xfrm>
      </p:grpSpPr>
      <p:sp>
        <p:nvSpPr>
          <p:cNvPr id="7173" name="Google Shape;7173;p30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7174" name="Google Shape;7174;p308"/>
          <p:cNvSpPr txBox="1"/>
          <p:nvPr>
            <p:ph idx="2" type="title"/>
          </p:nvPr>
        </p:nvSpPr>
        <p:spPr>
          <a:xfrm>
            <a:off x="5165450" y="1489475"/>
            <a:ext cx="2962500" cy="4146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7175" name="Google Shape;7175;p308"/>
          <p:cNvSpPr txBox="1"/>
          <p:nvPr>
            <p:ph idx="3" type="title"/>
          </p:nvPr>
        </p:nvSpPr>
        <p:spPr>
          <a:xfrm>
            <a:off x="5165450" y="2557926"/>
            <a:ext cx="2962500" cy="3537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7176" name="Google Shape;7176;p308"/>
          <p:cNvSpPr txBox="1"/>
          <p:nvPr>
            <p:ph idx="4" type="title"/>
          </p:nvPr>
        </p:nvSpPr>
        <p:spPr>
          <a:xfrm>
            <a:off x="5165450" y="3595789"/>
            <a:ext cx="2962500" cy="3537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7177" name="Google Shape;7177;p308"/>
          <p:cNvSpPr txBox="1"/>
          <p:nvPr>
            <p:ph idx="1" type="subTitle"/>
          </p:nvPr>
        </p:nvSpPr>
        <p:spPr>
          <a:xfrm>
            <a:off x="5165450" y="1910275"/>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178" name="Google Shape;7178;p308"/>
          <p:cNvSpPr txBox="1"/>
          <p:nvPr>
            <p:ph idx="5" type="subTitle"/>
          </p:nvPr>
        </p:nvSpPr>
        <p:spPr>
          <a:xfrm>
            <a:off x="5165450" y="2929850"/>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179" name="Google Shape;7179;p308"/>
          <p:cNvSpPr txBox="1"/>
          <p:nvPr>
            <p:ph idx="6" type="subTitle"/>
          </p:nvPr>
        </p:nvSpPr>
        <p:spPr>
          <a:xfrm>
            <a:off x="5165450" y="3949500"/>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7180" name="Google Shape;7180;p308"/>
          <p:cNvGrpSpPr/>
          <p:nvPr/>
        </p:nvGrpSpPr>
        <p:grpSpPr>
          <a:xfrm>
            <a:off x="8669664" y="245588"/>
            <a:ext cx="228825" cy="228825"/>
            <a:chOff x="3023950" y="3689950"/>
            <a:chExt cx="316100" cy="316100"/>
          </a:xfrm>
        </p:grpSpPr>
        <p:sp>
          <p:nvSpPr>
            <p:cNvPr id="7181" name="Google Shape;7181;p30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2" name="Google Shape;7182;p30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3" name="Google Shape;7183;p30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84" name="Google Shape;7184;p308"/>
          <p:cNvGrpSpPr/>
          <p:nvPr/>
        </p:nvGrpSpPr>
        <p:grpSpPr>
          <a:xfrm>
            <a:off x="8669427" y="4669065"/>
            <a:ext cx="228825" cy="228856"/>
            <a:chOff x="3023950" y="3689950"/>
            <a:chExt cx="316100" cy="316100"/>
          </a:xfrm>
        </p:grpSpPr>
        <p:sp>
          <p:nvSpPr>
            <p:cNvPr id="7185" name="Google Shape;7185;p30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6" name="Google Shape;7186;p30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7" name="Google Shape;7187;p30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88" name="Google Shape;7188;p308"/>
          <p:cNvGrpSpPr/>
          <p:nvPr/>
        </p:nvGrpSpPr>
        <p:grpSpPr>
          <a:xfrm>
            <a:off x="245739" y="245588"/>
            <a:ext cx="228825" cy="228825"/>
            <a:chOff x="3023950" y="3689950"/>
            <a:chExt cx="316100" cy="316100"/>
          </a:xfrm>
        </p:grpSpPr>
        <p:sp>
          <p:nvSpPr>
            <p:cNvPr id="7189" name="Google Shape;7189;p30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0" name="Google Shape;7190;p30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1" name="Google Shape;7191;p30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2" name="Google Shape;7192;p308"/>
          <p:cNvGrpSpPr/>
          <p:nvPr/>
        </p:nvGrpSpPr>
        <p:grpSpPr>
          <a:xfrm>
            <a:off x="245752" y="4669065"/>
            <a:ext cx="228825" cy="228856"/>
            <a:chOff x="3023950" y="3689950"/>
            <a:chExt cx="316100" cy="316100"/>
          </a:xfrm>
        </p:grpSpPr>
        <p:sp>
          <p:nvSpPr>
            <p:cNvPr id="7193" name="Google Shape;7193;p30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4" name="Google Shape;7194;p30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5" name="Google Shape;7195;p30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96" name="Google Shape;7196;p308"/>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_1_1">
    <p:spTree>
      <p:nvGrpSpPr>
        <p:cNvPr id="7197" name="Shape 7197"/>
        <p:cNvGrpSpPr/>
        <p:nvPr/>
      </p:nvGrpSpPr>
      <p:grpSpPr>
        <a:xfrm>
          <a:off x="0" y="0"/>
          <a:ext cx="0" cy="0"/>
          <a:chOff x="0" y="0"/>
          <a:chExt cx="0" cy="0"/>
        </a:xfrm>
      </p:grpSpPr>
      <p:sp>
        <p:nvSpPr>
          <p:cNvPr id="7198" name="Google Shape;7198;p309"/>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7199" name="Google Shape;7199;p309"/>
          <p:cNvSpPr txBox="1"/>
          <p:nvPr>
            <p:ph idx="2" type="title"/>
          </p:nvPr>
        </p:nvSpPr>
        <p:spPr>
          <a:xfrm>
            <a:off x="3043975" y="1490048"/>
            <a:ext cx="1284000" cy="4146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7200" name="Google Shape;7200;p309"/>
          <p:cNvSpPr txBox="1"/>
          <p:nvPr>
            <p:ph idx="3" type="title"/>
          </p:nvPr>
        </p:nvSpPr>
        <p:spPr>
          <a:xfrm>
            <a:off x="3043975" y="2676793"/>
            <a:ext cx="1284000" cy="3537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7201" name="Google Shape;7201;p309"/>
          <p:cNvSpPr txBox="1"/>
          <p:nvPr>
            <p:ph idx="4" type="title"/>
          </p:nvPr>
        </p:nvSpPr>
        <p:spPr>
          <a:xfrm>
            <a:off x="3043975" y="3823548"/>
            <a:ext cx="1284000" cy="3537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7202" name="Google Shape;7202;p309"/>
          <p:cNvSpPr txBox="1"/>
          <p:nvPr>
            <p:ph idx="1" type="subTitle"/>
          </p:nvPr>
        </p:nvSpPr>
        <p:spPr>
          <a:xfrm>
            <a:off x="5216275" y="1449400"/>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03" name="Google Shape;7203;p309"/>
          <p:cNvSpPr txBox="1"/>
          <p:nvPr>
            <p:ph idx="5" type="subTitle"/>
          </p:nvPr>
        </p:nvSpPr>
        <p:spPr>
          <a:xfrm>
            <a:off x="5216275" y="2605696"/>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04" name="Google Shape;7204;p309"/>
          <p:cNvSpPr txBox="1"/>
          <p:nvPr>
            <p:ph idx="6" type="subTitle"/>
          </p:nvPr>
        </p:nvSpPr>
        <p:spPr>
          <a:xfrm>
            <a:off x="5216275" y="3752450"/>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7205" name="Google Shape;7205;p309"/>
          <p:cNvGrpSpPr/>
          <p:nvPr/>
        </p:nvGrpSpPr>
        <p:grpSpPr>
          <a:xfrm>
            <a:off x="8669664" y="245588"/>
            <a:ext cx="228825" cy="228825"/>
            <a:chOff x="3023950" y="3689950"/>
            <a:chExt cx="316100" cy="316100"/>
          </a:xfrm>
        </p:grpSpPr>
        <p:sp>
          <p:nvSpPr>
            <p:cNvPr id="7206" name="Google Shape;7206;p30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7" name="Google Shape;7207;p30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8" name="Google Shape;7208;p30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9" name="Google Shape;7209;p309"/>
          <p:cNvGrpSpPr/>
          <p:nvPr/>
        </p:nvGrpSpPr>
        <p:grpSpPr>
          <a:xfrm>
            <a:off x="8669427" y="4669065"/>
            <a:ext cx="228825" cy="228856"/>
            <a:chOff x="3023950" y="3689950"/>
            <a:chExt cx="316100" cy="316100"/>
          </a:xfrm>
        </p:grpSpPr>
        <p:sp>
          <p:nvSpPr>
            <p:cNvPr id="7210" name="Google Shape;7210;p30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1" name="Google Shape;7211;p30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2" name="Google Shape;7212;p30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13" name="Google Shape;7213;p309"/>
          <p:cNvGrpSpPr/>
          <p:nvPr/>
        </p:nvGrpSpPr>
        <p:grpSpPr>
          <a:xfrm>
            <a:off x="245739" y="245588"/>
            <a:ext cx="228825" cy="228825"/>
            <a:chOff x="3023950" y="3689950"/>
            <a:chExt cx="316100" cy="316100"/>
          </a:xfrm>
        </p:grpSpPr>
        <p:sp>
          <p:nvSpPr>
            <p:cNvPr id="7214" name="Google Shape;7214;p30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5" name="Google Shape;7215;p30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6" name="Google Shape;7216;p30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17" name="Google Shape;7217;p309"/>
          <p:cNvGrpSpPr/>
          <p:nvPr/>
        </p:nvGrpSpPr>
        <p:grpSpPr>
          <a:xfrm>
            <a:off x="245752" y="4669065"/>
            <a:ext cx="228825" cy="228856"/>
            <a:chOff x="3023950" y="3689950"/>
            <a:chExt cx="316100" cy="316100"/>
          </a:xfrm>
        </p:grpSpPr>
        <p:sp>
          <p:nvSpPr>
            <p:cNvPr id="7218" name="Google Shape;7218;p30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9" name="Google Shape;7219;p30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0" name="Google Shape;7220;p30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21" name="Google Shape;7221;p309"/>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7222" name="Google Shape;7222;p309"/>
          <p:cNvSpPr txBox="1"/>
          <p:nvPr>
            <p:ph hasCustomPrompt="1" idx="7" type="title"/>
          </p:nvPr>
        </p:nvSpPr>
        <p:spPr>
          <a:xfrm>
            <a:off x="1298797" y="1390298"/>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7223" name="Google Shape;7223;p309"/>
          <p:cNvSpPr txBox="1"/>
          <p:nvPr>
            <p:ph hasCustomPrompt="1" idx="8" type="title"/>
          </p:nvPr>
        </p:nvSpPr>
        <p:spPr>
          <a:xfrm>
            <a:off x="1298797" y="2546593"/>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7224" name="Google Shape;7224;p309"/>
          <p:cNvSpPr txBox="1"/>
          <p:nvPr>
            <p:ph hasCustomPrompt="1" idx="9" type="title"/>
          </p:nvPr>
        </p:nvSpPr>
        <p:spPr>
          <a:xfrm>
            <a:off x="1298797" y="3693348"/>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7225" name="Shape 7225"/>
        <p:cNvGrpSpPr/>
        <p:nvPr/>
      </p:nvGrpSpPr>
      <p:grpSpPr>
        <a:xfrm>
          <a:off x="0" y="0"/>
          <a:ext cx="0" cy="0"/>
          <a:chOff x="0" y="0"/>
          <a:chExt cx="0" cy="0"/>
        </a:xfrm>
      </p:grpSpPr>
      <p:sp>
        <p:nvSpPr>
          <p:cNvPr id="7226" name="Google Shape;7226;p310"/>
          <p:cNvSpPr txBox="1"/>
          <p:nvPr>
            <p:ph idx="1" type="subTitle"/>
          </p:nvPr>
        </p:nvSpPr>
        <p:spPr>
          <a:xfrm>
            <a:off x="2861150" y="1524325"/>
            <a:ext cx="49701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27" name="Google Shape;7227;p310"/>
          <p:cNvSpPr txBox="1"/>
          <p:nvPr>
            <p:ph hasCustomPrompt="1" type="title"/>
          </p:nvPr>
        </p:nvSpPr>
        <p:spPr>
          <a:xfrm>
            <a:off x="2861150" y="850275"/>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7228" name="Google Shape;7228;p310"/>
          <p:cNvSpPr txBox="1"/>
          <p:nvPr>
            <p:ph idx="2" type="subTitle"/>
          </p:nvPr>
        </p:nvSpPr>
        <p:spPr>
          <a:xfrm>
            <a:off x="2861150" y="2751232"/>
            <a:ext cx="49701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29" name="Google Shape;7229;p310"/>
          <p:cNvSpPr txBox="1"/>
          <p:nvPr>
            <p:ph hasCustomPrompt="1" idx="3" type="title"/>
          </p:nvPr>
        </p:nvSpPr>
        <p:spPr>
          <a:xfrm>
            <a:off x="2861150" y="2077182"/>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7230" name="Google Shape;7230;p310"/>
          <p:cNvSpPr txBox="1"/>
          <p:nvPr>
            <p:ph idx="4" type="subTitle"/>
          </p:nvPr>
        </p:nvSpPr>
        <p:spPr>
          <a:xfrm>
            <a:off x="2861150" y="3978150"/>
            <a:ext cx="55770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31" name="Google Shape;7231;p310"/>
          <p:cNvSpPr txBox="1"/>
          <p:nvPr>
            <p:ph hasCustomPrompt="1" idx="5" type="title"/>
          </p:nvPr>
        </p:nvSpPr>
        <p:spPr>
          <a:xfrm>
            <a:off x="2861150" y="3304099"/>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7232" name="Google Shape;7232;p310"/>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5_1">
    <p:spTree>
      <p:nvGrpSpPr>
        <p:cNvPr id="7233" name="Shape 7233"/>
        <p:cNvGrpSpPr/>
        <p:nvPr/>
      </p:nvGrpSpPr>
      <p:grpSpPr>
        <a:xfrm>
          <a:off x="0" y="0"/>
          <a:ext cx="0" cy="0"/>
          <a:chOff x="0" y="0"/>
          <a:chExt cx="0" cy="0"/>
        </a:xfrm>
      </p:grpSpPr>
      <p:sp>
        <p:nvSpPr>
          <p:cNvPr id="7234" name="Google Shape;7234;p31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7235" name="Google Shape;7235;p311"/>
          <p:cNvGrpSpPr/>
          <p:nvPr/>
        </p:nvGrpSpPr>
        <p:grpSpPr>
          <a:xfrm>
            <a:off x="4672726" y="1652797"/>
            <a:ext cx="4108323" cy="3132999"/>
            <a:chOff x="5614975" y="2571738"/>
            <a:chExt cx="2725075" cy="2078413"/>
          </a:xfrm>
        </p:grpSpPr>
        <p:grpSp>
          <p:nvGrpSpPr>
            <p:cNvPr id="7236" name="Google Shape;7236;p311"/>
            <p:cNvGrpSpPr/>
            <p:nvPr/>
          </p:nvGrpSpPr>
          <p:grpSpPr>
            <a:xfrm>
              <a:off x="8301900" y="2571738"/>
              <a:ext cx="38150" cy="1997125"/>
              <a:chOff x="8301900" y="2571738"/>
              <a:chExt cx="38150" cy="1997125"/>
            </a:xfrm>
          </p:grpSpPr>
          <p:sp>
            <p:nvSpPr>
              <p:cNvPr id="7237" name="Google Shape;7237;p311"/>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8" name="Google Shape;7238;p311"/>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9" name="Google Shape;7239;p311"/>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0" name="Google Shape;7240;p311"/>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1" name="Google Shape;7241;p311"/>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2" name="Google Shape;7242;p311"/>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3" name="Google Shape;7243;p311"/>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4" name="Google Shape;7244;p311"/>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5" name="Google Shape;7245;p311"/>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6" name="Google Shape;7246;p311"/>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7" name="Google Shape;7247;p311"/>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8" name="Google Shape;7248;p311"/>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49" name="Google Shape;7249;p311"/>
            <p:cNvGrpSpPr/>
            <p:nvPr/>
          </p:nvGrpSpPr>
          <p:grpSpPr>
            <a:xfrm>
              <a:off x="5614975" y="4609225"/>
              <a:ext cx="2597125" cy="40925"/>
              <a:chOff x="5614975" y="4609225"/>
              <a:chExt cx="2597125" cy="40925"/>
            </a:xfrm>
          </p:grpSpPr>
          <p:sp>
            <p:nvSpPr>
              <p:cNvPr id="7250" name="Google Shape;7250;p311"/>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1" name="Google Shape;7251;p311"/>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2" name="Google Shape;7252;p311"/>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3" name="Google Shape;7253;p311"/>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4" name="Google Shape;7254;p311"/>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5" name="Google Shape;7255;p311"/>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6" name="Google Shape;7256;p311"/>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7" name="Google Shape;7257;p311"/>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8" name="Google Shape;7258;p311"/>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9" name="Google Shape;7259;p311"/>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0" name="Google Shape;7260;p311"/>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1" name="Google Shape;7261;p311"/>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262" name="Google Shape;7262;p311"/>
          <p:cNvGrpSpPr/>
          <p:nvPr/>
        </p:nvGrpSpPr>
        <p:grpSpPr>
          <a:xfrm>
            <a:off x="8669664" y="245588"/>
            <a:ext cx="228825" cy="228825"/>
            <a:chOff x="3023950" y="3689950"/>
            <a:chExt cx="316100" cy="316100"/>
          </a:xfrm>
        </p:grpSpPr>
        <p:sp>
          <p:nvSpPr>
            <p:cNvPr id="7263" name="Google Shape;7263;p31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4" name="Google Shape;7264;p31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5" name="Google Shape;7265;p31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6" name="Google Shape;7266;p311"/>
          <p:cNvGrpSpPr/>
          <p:nvPr/>
        </p:nvGrpSpPr>
        <p:grpSpPr>
          <a:xfrm>
            <a:off x="245739" y="245588"/>
            <a:ext cx="228825" cy="228825"/>
            <a:chOff x="3023950" y="3689950"/>
            <a:chExt cx="316100" cy="316100"/>
          </a:xfrm>
        </p:grpSpPr>
        <p:sp>
          <p:nvSpPr>
            <p:cNvPr id="7267" name="Google Shape;7267;p31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8" name="Google Shape;7268;p31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9" name="Google Shape;7269;p31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70" name="Google Shape;7270;p311"/>
          <p:cNvGrpSpPr/>
          <p:nvPr/>
        </p:nvGrpSpPr>
        <p:grpSpPr>
          <a:xfrm>
            <a:off x="245752" y="4669065"/>
            <a:ext cx="228825" cy="228856"/>
            <a:chOff x="3023950" y="3689950"/>
            <a:chExt cx="316100" cy="316100"/>
          </a:xfrm>
        </p:grpSpPr>
        <p:sp>
          <p:nvSpPr>
            <p:cNvPr id="7271" name="Google Shape;7271;p31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2" name="Google Shape;7272;p31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3" name="Google Shape;7273;p31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74" name="Google Shape;7274;p311"/>
          <p:cNvSpPr txBox="1"/>
          <p:nvPr>
            <p:ph idx="2" type="title"/>
          </p:nvPr>
        </p:nvSpPr>
        <p:spPr>
          <a:xfrm>
            <a:off x="1283324" y="31091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275" name="Google Shape;7275;p311"/>
          <p:cNvSpPr txBox="1"/>
          <p:nvPr>
            <p:ph idx="1" type="subTitle"/>
          </p:nvPr>
        </p:nvSpPr>
        <p:spPr>
          <a:xfrm>
            <a:off x="1055024" y="3695650"/>
            <a:ext cx="2793000" cy="614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276" name="Google Shape;7276;p311"/>
          <p:cNvSpPr txBox="1"/>
          <p:nvPr>
            <p:ph idx="3" type="title"/>
          </p:nvPr>
        </p:nvSpPr>
        <p:spPr>
          <a:xfrm>
            <a:off x="5518822" y="31091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277" name="Google Shape;7277;p311"/>
          <p:cNvSpPr txBox="1"/>
          <p:nvPr>
            <p:ph idx="4" type="subTitle"/>
          </p:nvPr>
        </p:nvSpPr>
        <p:spPr>
          <a:xfrm>
            <a:off x="5290525" y="3695650"/>
            <a:ext cx="2793000" cy="614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278" name="Google Shape;7278;p311"/>
          <p:cNvSpPr txBox="1"/>
          <p:nvPr>
            <p:ph hasCustomPrompt="1" idx="5" type="title"/>
          </p:nvPr>
        </p:nvSpPr>
        <p:spPr>
          <a:xfrm>
            <a:off x="1568024" y="1487672"/>
            <a:ext cx="17670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5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7279" name="Google Shape;7279;p311"/>
          <p:cNvSpPr txBox="1"/>
          <p:nvPr>
            <p:ph hasCustomPrompt="1" idx="6" type="title"/>
          </p:nvPr>
        </p:nvSpPr>
        <p:spPr>
          <a:xfrm>
            <a:off x="5803522" y="1487672"/>
            <a:ext cx="1767000" cy="61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5000"/>
            </a:lvl1pPr>
            <a:lvl2pPr lvl="1" rtl="0" algn="ctr">
              <a:spcBef>
                <a:spcPts val="0"/>
              </a:spcBef>
              <a:spcAft>
                <a:spcPts val="0"/>
              </a:spcAft>
              <a:buClr>
                <a:schemeClr val="accent2"/>
              </a:buClr>
              <a:buSzPts val="4800"/>
              <a:buNone/>
              <a:defRPr sz="4800">
                <a:solidFill>
                  <a:schemeClr val="accent2"/>
                </a:solidFill>
              </a:defRPr>
            </a:lvl2pPr>
            <a:lvl3pPr lvl="2" rtl="0" algn="ctr">
              <a:spcBef>
                <a:spcPts val="0"/>
              </a:spcBef>
              <a:spcAft>
                <a:spcPts val="0"/>
              </a:spcAft>
              <a:buClr>
                <a:schemeClr val="accent2"/>
              </a:buClr>
              <a:buSzPts val="4800"/>
              <a:buNone/>
              <a:defRPr sz="4800">
                <a:solidFill>
                  <a:schemeClr val="accent2"/>
                </a:solidFill>
              </a:defRPr>
            </a:lvl3pPr>
            <a:lvl4pPr lvl="3" rtl="0" algn="ctr">
              <a:spcBef>
                <a:spcPts val="0"/>
              </a:spcBef>
              <a:spcAft>
                <a:spcPts val="0"/>
              </a:spcAft>
              <a:buClr>
                <a:schemeClr val="accent2"/>
              </a:buClr>
              <a:buSzPts val="4800"/>
              <a:buNone/>
              <a:defRPr sz="4800">
                <a:solidFill>
                  <a:schemeClr val="accent2"/>
                </a:solidFill>
              </a:defRPr>
            </a:lvl4pPr>
            <a:lvl5pPr lvl="4" rtl="0" algn="ctr">
              <a:spcBef>
                <a:spcPts val="0"/>
              </a:spcBef>
              <a:spcAft>
                <a:spcPts val="0"/>
              </a:spcAft>
              <a:buClr>
                <a:schemeClr val="accent2"/>
              </a:buClr>
              <a:buSzPts val="4800"/>
              <a:buNone/>
              <a:defRPr sz="4800">
                <a:solidFill>
                  <a:schemeClr val="accent2"/>
                </a:solidFill>
              </a:defRPr>
            </a:lvl5pPr>
            <a:lvl6pPr lvl="5" rtl="0" algn="ctr">
              <a:spcBef>
                <a:spcPts val="0"/>
              </a:spcBef>
              <a:spcAft>
                <a:spcPts val="0"/>
              </a:spcAft>
              <a:buClr>
                <a:schemeClr val="accent2"/>
              </a:buClr>
              <a:buSzPts val="4800"/>
              <a:buNone/>
              <a:defRPr sz="4800">
                <a:solidFill>
                  <a:schemeClr val="accent2"/>
                </a:solidFill>
              </a:defRPr>
            </a:lvl6pPr>
            <a:lvl7pPr lvl="6" rtl="0" algn="ctr">
              <a:spcBef>
                <a:spcPts val="0"/>
              </a:spcBef>
              <a:spcAft>
                <a:spcPts val="0"/>
              </a:spcAft>
              <a:buClr>
                <a:schemeClr val="accent2"/>
              </a:buClr>
              <a:buSzPts val="4800"/>
              <a:buNone/>
              <a:defRPr sz="4800">
                <a:solidFill>
                  <a:schemeClr val="accent2"/>
                </a:solidFill>
              </a:defRPr>
            </a:lvl7pPr>
            <a:lvl8pPr lvl="7" rtl="0" algn="ctr">
              <a:spcBef>
                <a:spcPts val="0"/>
              </a:spcBef>
              <a:spcAft>
                <a:spcPts val="0"/>
              </a:spcAft>
              <a:buClr>
                <a:schemeClr val="accent2"/>
              </a:buClr>
              <a:buSzPts val="4800"/>
              <a:buNone/>
              <a:defRPr sz="4800">
                <a:solidFill>
                  <a:schemeClr val="accent2"/>
                </a:solidFill>
              </a:defRPr>
            </a:lvl8pPr>
            <a:lvl9pPr lvl="8" rtl="0" algn="ctr">
              <a:spcBef>
                <a:spcPts val="0"/>
              </a:spcBef>
              <a:spcAft>
                <a:spcPts val="0"/>
              </a:spcAft>
              <a:buClr>
                <a:schemeClr val="accent2"/>
              </a:buClr>
              <a:buSzPts val="4800"/>
              <a:buNone/>
              <a:defRPr sz="4800">
                <a:solidFill>
                  <a:schemeClr val="accent2"/>
                </a:solidFill>
              </a:defRPr>
            </a:lvl9pPr>
          </a:lstStyle>
          <a:p>
            <a:r>
              <a:t>xx%</a:t>
            </a: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19">
    <p:spTree>
      <p:nvGrpSpPr>
        <p:cNvPr id="7280" name="Shape 7280"/>
        <p:cNvGrpSpPr/>
        <p:nvPr/>
      </p:nvGrpSpPr>
      <p:grpSpPr>
        <a:xfrm>
          <a:off x="0" y="0"/>
          <a:ext cx="0" cy="0"/>
          <a:chOff x="0" y="0"/>
          <a:chExt cx="0" cy="0"/>
        </a:xfrm>
      </p:grpSpPr>
      <p:sp>
        <p:nvSpPr>
          <p:cNvPr id="7281" name="Google Shape;7281;p312"/>
          <p:cNvSpPr txBox="1"/>
          <p:nvPr>
            <p:ph idx="1" type="subTitle"/>
          </p:nvPr>
        </p:nvSpPr>
        <p:spPr>
          <a:xfrm>
            <a:off x="965321" y="1905300"/>
            <a:ext cx="2359500" cy="5994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82" name="Google Shape;7282;p312"/>
          <p:cNvSpPr txBox="1"/>
          <p:nvPr>
            <p:ph hasCustomPrompt="1" type="title"/>
          </p:nvPr>
        </p:nvSpPr>
        <p:spPr>
          <a:xfrm>
            <a:off x="965321" y="1062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7283" name="Google Shape;7283;p312"/>
          <p:cNvSpPr txBox="1"/>
          <p:nvPr>
            <p:ph idx="2" type="subTitle"/>
          </p:nvPr>
        </p:nvSpPr>
        <p:spPr>
          <a:xfrm>
            <a:off x="948600" y="3636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84" name="Google Shape;7284;p312"/>
          <p:cNvSpPr txBox="1"/>
          <p:nvPr>
            <p:ph hasCustomPrompt="1" idx="3" type="title"/>
          </p:nvPr>
        </p:nvSpPr>
        <p:spPr>
          <a:xfrm>
            <a:off x="948600" y="2793275"/>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7285" name="Google Shape;7285;p312"/>
          <p:cNvSpPr txBox="1"/>
          <p:nvPr>
            <p:ph idx="4" type="subTitle"/>
          </p:nvPr>
        </p:nvSpPr>
        <p:spPr>
          <a:xfrm>
            <a:off x="5835900" y="3636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86" name="Google Shape;7286;p312"/>
          <p:cNvSpPr txBox="1"/>
          <p:nvPr>
            <p:ph hasCustomPrompt="1" idx="5" type="title"/>
          </p:nvPr>
        </p:nvSpPr>
        <p:spPr>
          <a:xfrm>
            <a:off x="5835900" y="2793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grpSp>
        <p:nvGrpSpPr>
          <p:cNvPr id="7287" name="Google Shape;7287;p312"/>
          <p:cNvGrpSpPr/>
          <p:nvPr/>
        </p:nvGrpSpPr>
        <p:grpSpPr>
          <a:xfrm>
            <a:off x="8669664" y="245588"/>
            <a:ext cx="228825" cy="228825"/>
            <a:chOff x="3023950" y="3689950"/>
            <a:chExt cx="316100" cy="316100"/>
          </a:xfrm>
        </p:grpSpPr>
        <p:sp>
          <p:nvSpPr>
            <p:cNvPr id="7288" name="Google Shape;7288;p31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9" name="Google Shape;7289;p31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0" name="Google Shape;7290;p31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91" name="Google Shape;7291;p312"/>
          <p:cNvGrpSpPr/>
          <p:nvPr/>
        </p:nvGrpSpPr>
        <p:grpSpPr>
          <a:xfrm>
            <a:off x="8669427" y="4669065"/>
            <a:ext cx="228825" cy="228856"/>
            <a:chOff x="3023950" y="3689950"/>
            <a:chExt cx="316100" cy="316100"/>
          </a:xfrm>
        </p:grpSpPr>
        <p:sp>
          <p:nvSpPr>
            <p:cNvPr id="7292" name="Google Shape;7292;p31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3" name="Google Shape;7293;p31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4" name="Google Shape;7294;p31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95" name="Google Shape;7295;p312"/>
          <p:cNvGrpSpPr/>
          <p:nvPr/>
        </p:nvGrpSpPr>
        <p:grpSpPr>
          <a:xfrm>
            <a:off x="245739" y="245588"/>
            <a:ext cx="228825" cy="228825"/>
            <a:chOff x="3023950" y="3689950"/>
            <a:chExt cx="316100" cy="316100"/>
          </a:xfrm>
        </p:grpSpPr>
        <p:sp>
          <p:nvSpPr>
            <p:cNvPr id="7296" name="Google Shape;7296;p31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7" name="Google Shape;7297;p31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8" name="Google Shape;7298;p31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99" name="Google Shape;7299;p312"/>
          <p:cNvGrpSpPr/>
          <p:nvPr/>
        </p:nvGrpSpPr>
        <p:grpSpPr>
          <a:xfrm>
            <a:off x="245752" y="4669065"/>
            <a:ext cx="228825" cy="228856"/>
            <a:chOff x="3023950" y="3689950"/>
            <a:chExt cx="316100" cy="316100"/>
          </a:xfrm>
        </p:grpSpPr>
        <p:sp>
          <p:nvSpPr>
            <p:cNvPr id="7300" name="Google Shape;7300;p31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1" name="Google Shape;7301;p31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2" name="Google Shape;7302;p31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03" name="Google Shape;7303;p312"/>
          <p:cNvSpPr txBox="1"/>
          <p:nvPr>
            <p:ph idx="6" type="subTitle"/>
          </p:nvPr>
        </p:nvSpPr>
        <p:spPr>
          <a:xfrm>
            <a:off x="5835900" y="1905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304" name="Google Shape;7304;p312"/>
          <p:cNvSpPr txBox="1"/>
          <p:nvPr>
            <p:ph hasCustomPrompt="1" idx="7" type="title"/>
          </p:nvPr>
        </p:nvSpPr>
        <p:spPr>
          <a:xfrm>
            <a:off x="5835900" y="1062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3">
  <p:cSld name="CUSTOM_19_1">
    <p:spTree>
      <p:nvGrpSpPr>
        <p:cNvPr id="7305" name="Shape 7305"/>
        <p:cNvGrpSpPr/>
        <p:nvPr/>
      </p:nvGrpSpPr>
      <p:grpSpPr>
        <a:xfrm>
          <a:off x="0" y="0"/>
          <a:ext cx="0" cy="0"/>
          <a:chOff x="0" y="0"/>
          <a:chExt cx="0" cy="0"/>
        </a:xfrm>
      </p:grpSpPr>
      <p:sp>
        <p:nvSpPr>
          <p:cNvPr id="7306" name="Google Shape;7306;p313"/>
          <p:cNvSpPr txBox="1"/>
          <p:nvPr>
            <p:ph idx="1" type="subTitle"/>
          </p:nvPr>
        </p:nvSpPr>
        <p:spPr>
          <a:xfrm>
            <a:off x="1129480" y="2743911"/>
            <a:ext cx="6889800" cy="297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307" name="Google Shape;7307;p313"/>
          <p:cNvSpPr txBox="1"/>
          <p:nvPr>
            <p:ph hasCustomPrompt="1" type="title"/>
          </p:nvPr>
        </p:nvSpPr>
        <p:spPr>
          <a:xfrm>
            <a:off x="1129475" y="2034100"/>
            <a:ext cx="68898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7308" name="Google Shape;7308;p313"/>
          <p:cNvSpPr txBox="1"/>
          <p:nvPr>
            <p:ph idx="2" type="subTitle"/>
          </p:nvPr>
        </p:nvSpPr>
        <p:spPr>
          <a:xfrm>
            <a:off x="1129474" y="3924089"/>
            <a:ext cx="4322100" cy="35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309" name="Google Shape;7309;p313"/>
          <p:cNvSpPr txBox="1"/>
          <p:nvPr>
            <p:ph hasCustomPrompt="1" idx="3" type="title"/>
          </p:nvPr>
        </p:nvSpPr>
        <p:spPr>
          <a:xfrm>
            <a:off x="1129475" y="3214200"/>
            <a:ext cx="43221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7310" name="Google Shape;7310;p313"/>
          <p:cNvSpPr txBox="1"/>
          <p:nvPr>
            <p:ph idx="4" type="subTitle"/>
          </p:nvPr>
        </p:nvSpPr>
        <p:spPr>
          <a:xfrm>
            <a:off x="3697050" y="1482300"/>
            <a:ext cx="4322100" cy="35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311" name="Google Shape;7311;p313"/>
          <p:cNvSpPr txBox="1"/>
          <p:nvPr>
            <p:ph hasCustomPrompt="1" idx="5" type="title"/>
          </p:nvPr>
        </p:nvSpPr>
        <p:spPr>
          <a:xfrm>
            <a:off x="3697050" y="791750"/>
            <a:ext cx="43221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grpSp>
        <p:nvGrpSpPr>
          <p:cNvPr id="7312" name="Google Shape;7312;p313"/>
          <p:cNvGrpSpPr/>
          <p:nvPr/>
        </p:nvGrpSpPr>
        <p:grpSpPr>
          <a:xfrm>
            <a:off x="8669664" y="245588"/>
            <a:ext cx="228825" cy="228825"/>
            <a:chOff x="3023950" y="3689950"/>
            <a:chExt cx="316100" cy="316100"/>
          </a:xfrm>
        </p:grpSpPr>
        <p:sp>
          <p:nvSpPr>
            <p:cNvPr id="7313" name="Google Shape;7313;p31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4" name="Google Shape;7314;p31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5" name="Google Shape;7315;p31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6" name="Google Shape;7316;p313"/>
          <p:cNvGrpSpPr/>
          <p:nvPr/>
        </p:nvGrpSpPr>
        <p:grpSpPr>
          <a:xfrm>
            <a:off x="245752" y="4669065"/>
            <a:ext cx="228825" cy="228856"/>
            <a:chOff x="3023950" y="3689950"/>
            <a:chExt cx="316100" cy="316100"/>
          </a:xfrm>
        </p:grpSpPr>
        <p:sp>
          <p:nvSpPr>
            <p:cNvPr id="7317" name="Google Shape;7317;p31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8" name="Google Shape;7318;p31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9" name="Google Shape;7319;p31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20" name="Google Shape;7320;p313"/>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7321" name="Shape 7321"/>
        <p:cNvGrpSpPr/>
        <p:nvPr/>
      </p:nvGrpSpPr>
      <p:grpSpPr>
        <a:xfrm>
          <a:off x="0" y="0"/>
          <a:ext cx="0" cy="0"/>
          <a:chOff x="0" y="0"/>
          <a:chExt cx="0" cy="0"/>
        </a:xfrm>
      </p:grpSpPr>
      <p:sp>
        <p:nvSpPr>
          <p:cNvPr id="7322" name="Google Shape;7322;p31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7323" name="Google Shape;7323;p314"/>
          <p:cNvSpPr txBox="1"/>
          <p:nvPr>
            <p:ph idx="2" type="title"/>
          </p:nvPr>
        </p:nvSpPr>
        <p:spPr>
          <a:xfrm>
            <a:off x="815400" y="1660725"/>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324" name="Google Shape;7324;p314"/>
          <p:cNvSpPr txBox="1"/>
          <p:nvPr>
            <p:ph idx="3" type="title"/>
          </p:nvPr>
        </p:nvSpPr>
        <p:spPr>
          <a:xfrm>
            <a:off x="3432075" y="166070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325" name="Google Shape;7325;p314"/>
          <p:cNvSpPr txBox="1"/>
          <p:nvPr>
            <p:ph idx="4" type="title"/>
          </p:nvPr>
        </p:nvSpPr>
        <p:spPr>
          <a:xfrm>
            <a:off x="6019850" y="166070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326" name="Google Shape;7326;p314"/>
          <p:cNvSpPr txBox="1"/>
          <p:nvPr>
            <p:ph idx="1" type="subTitle"/>
          </p:nvPr>
        </p:nvSpPr>
        <p:spPr>
          <a:xfrm>
            <a:off x="815550" y="2189418"/>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27" name="Google Shape;7327;p314"/>
          <p:cNvSpPr txBox="1"/>
          <p:nvPr>
            <p:ph idx="5" type="subTitle"/>
          </p:nvPr>
        </p:nvSpPr>
        <p:spPr>
          <a:xfrm>
            <a:off x="3432213" y="218942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28" name="Google Shape;7328;p314"/>
          <p:cNvSpPr txBox="1"/>
          <p:nvPr>
            <p:ph idx="6" type="subTitle"/>
          </p:nvPr>
        </p:nvSpPr>
        <p:spPr>
          <a:xfrm>
            <a:off x="6019850" y="218942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29" name="Google Shape;7329;p314"/>
          <p:cNvSpPr txBox="1"/>
          <p:nvPr>
            <p:ph idx="7" type="title"/>
          </p:nvPr>
        </p:nvSpPr>
        <p:spPr>
          <a:xfrm>
            <a:off x="815400" y="3138375"/>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330" name="Google Shape;7330;p314"/>
          <p:cNvSpPr txBox="1"/>
          <p:nvPr>
            <p:ph idx="8" type="title"/>
          </p:nvPr>
        </p:nvSpPr>
        <p:spPr>
          <a:xfrm>
            <a:off x="3432075" y="313835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331" name="Google Shape;7331;p314"/>
          <p:cNvSpPr txBox="1"/>
          <p:nvPr>
            <p:ph idx="9" type="title"/>
          </p:nvPr>
        </p:nvSpPr>
        <p:spPr>
          <a:xfrm>
            <a:off x="6019850" y="313835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332" name="Google Shape;7332;p314"/>
          <p:cNvSpPr txBox="1"/>
          <p:nvPr>
            <p:ph idx="13" type="subTitle"/>
          </p:nvPr>
        </p:nvSpPr>
        <p:spPr>
          <a:xfrm>
            <a:off x="815550" y="3667068"/>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33" name="Google Shape;7333;p314"/>
          <p:cNvSpPr txBox="1"/>
          <p:nvPr>
            <p:ph idx="14" type="subTitle"/>
          </p:nvPr>
        </p:nvSpPr>
        <p:spPr>
          <a:xfrm>
            <a:off x="3432213" y="366707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34" name="Google Shape;7334;p314"/>
          <p:cNvSpPr txBox="1"/>
          <p:nvPr>
            <p:ph idx="15" type="subTitle"/>
          </p:nvPr>
        </p:nvSpPr>
        <p:spPr>
          <a:xfrm>
            <a:off x="6019850" y="366707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7335" name="Google Shape;7335;p314"/>
          <p:cNvGrpSpPr/>
          <p:nvPr/>
        </p:nvGrpSpPr>
        <p:grpSpPr>
          <a:xfrm>
            <a:off x="8669664" y="245588"/>
            <a:ext cx="228825" cy="228825"/>
            <a:chOff x="3023950" y="3689950"/>
            <a:chExt cx="316100" cy="316100"/>
          </a:xfrm>
        </p:grpSpPr>
        <p:sp>
          <p:nvSpPr>
            <p:cNvPr id="7336" name="Google Shape;7336;p31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7" name="Google Shape;7337;p31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8" name="Google Shape;7338;p31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39" name="Google Shape;7339;p314"/>
          <p:cNvGrpSpPr/>
          <p:nvPr/>
        </p:nvGrpSpPr>
        <p:grpSpPr>
          <a:xfrm>
            <a:off x="8669427" y="4669065"/>
            <a:ext cx="228825" cy="228856"/>
            <a:chOff x="3023950" y="3689950"/>
            <a:chExt cx="316100" cy="316100"/>
          </a:xfrm>
        </p:grpSpPr>
        <p:sp>
          <p:nvSpPr>
            <p:cNvPr id="7340" name="Google Shape;7340;p31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1" name="Google Shape;7341;p31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2" name="Google Shape;7342;p31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43" name="Google Shape;7343;p314"/>
          <p:cNvGrpSpPr/>
          <p:nvPr/>
        </p:nvGrpSpPr>
        <p:grpSpPr>
          <a:xfrm>
            <a:off x="245739" y="245588"/>
            <a:ext cx="228825" cy="228825"/>
            <a:chOff x="3023950" y="3689950"/>
            <a:chExt cx="316100" cy="316100"/>
          </a:xfrm>
        </p:grpSpPr>
        <p:sp>
          <p:nvSpPr>
            <p:cNvPr id="7344" name="Google Shape;7344;p31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5" name="Google Shape;7345;p31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6" name="Google Shape;7346;p31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47" name="Google Shape;7347;p314"/>
          <p:cNvGrpSpPr/>
          <p:nvPr/>
        </p:nvGrpSpPr>
        <p:grpSpPr>
          <a:xfrm>
            <a:off x="245752" y="4669065"/>
            <a:ext cx="228825" cy="228856"/>
            <a:chOff x="3023950" y="3689950"/>
            <a:chExt cx="316100" cy="316100"/>
          </a:xfrm>
        </p:grpSpPr>
        <p:sp>
          <p:nvSpPr>
            <p:cNvPr id="7348" name="Google Shape;7348;p31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9" name="Google Shape;7349;p31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0" name="Google Shape;7350;p31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51" name="Google Shape;7351;p314"/>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7">
    <p:spTree>
      <p:nvGrpSpPr>
        <p:cNvPr id="7352" name="Shape 7352"/>
        <p:cNvGrpSpPr/>
        <p:nvPr/>
      </p:nvGrpSpPr>
      <p:grpSpPr>
        <a:xfrm>
          <a:off x="0" y="0"/>
          <a:ext cx="0" cy="0"/>
          <a:chOff x="0" y="0"/>
          <a:chExt cx="0" cy="0"/>
        </a:xfrm>
      </p:grpSpPr>
      <p:sp>
        <p:nvSpPr>
          <p:cNvPr id="7353" name="Google Shape;7353;p315"/>
          <p:cNvSpPr txBox="1"/>
          <p:nvPr>
            <p:ph type="title"/>
          </p:nvPr>
        </p:nvSpPr>
        <p:spPr>
          <a:xfrm>
            <a:off x="5273025" y="896400"/>
            <a:ext cx="3048300" cy="3350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grpSp>
        <p:nvGrpSpPr>
          <p:cNvPr id="7354" name="Google Shape;7354;p315"/>
          <p:cNvGrpSpPr/>
          <p:nvPr/>
        </p:nvGrpSpPr>
        <p:grpSpPr>
          <a:xfrm>
            <a:off x="4675037" y="1648692"/>
            <a:ext cx="4108323" cy="3132999"/>
            <a:chOff x="5614975" y="2571738"/>
            <a:chExt cx="2725075" cy="2078413"/>
          </a:xfrm>
        </p:grpSpPr>
        <p:grpSp>
          <p:nvGrpSpPr>
            <p:cNvPr id="7355" name="Google Shape;7355;p315"/>
            <p:cNvGrpSpPr/>
            <p:nvPr/>
          </p:nvGrpSpPr>
          <p:grpSpPr>
            <a:xfrm>
              <a:off x="8301900" y="2571738"/>
              <a:ext cx="38150" cy="1997125"/>
              <a:chOff x="8301900" y="2571738"/>
              <a:chExt cx="38150" cy="1997125"/>
            </a:xfrm>
          </p:grpSpPr>
          <p:sp>
            <p:nvSpPr>
              <p:cNvPr id="7356" name="Google Shape;7356;p315"/>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7" name="Google Shape;7357;p315"/>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8" name="Google Shape;7358;p315"/>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9" name="Google Shape;7359;p315"/>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0" name="Google Shape;7360;p315"/>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1" name="Google Shape;7361;p315"/>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2" name="Google Shape;7362;p315"/>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3" name="Google Shape;7363;p315"/>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4" name="Google Shape;7364;p315"/>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5" name="Google Shape;7365;p315"/>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6" name="Google Shape;7366;p315"/>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7" name="Google Shape;7367;p315"/>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8" name="Google Shape;7368;p315"/>
            <p:cNvGrpSpPr/>
            <p:nvPr/>
          </p:nvGrpSpPr>
          <p:grpSpPr>
            <a:xfrm>
              <a:off x="5614975" y="4609225"/>
              <a:ext cx="2597125" cy="40925"/>
              <a:chOff x="5614975" y="4609225"/>
              <a:chExt cx="2597125" cy="40925"/>
            </a:xfrm>
          </p:grpSpPr>
          <p:sp>
            <p:nvSpPr>
              <p:cNvPr id="7369" name="Google Shape;7369;p315"/>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0" name="Google Shape;7370;p315"/>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1" name="Google Shape;7371;p315"/>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2" name="Google Shape;7372;p315"/>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3" name="Google Shape;7373;p315"/>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4" name="Google Shape;7374;p315"/>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5" name="Google Shape;7375;p315"/>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6" name="Google Shape;7376;p315"/>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7" name="Google Shape;7377;p315"/>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8" name="Google Shape;7378;p315"/>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9" name="Google Shape;7379;p315"/>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0" name="Google Shape;7380;p315"/>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381" name="Google Shape;7381;p315"/>
          <p:cNvGrpSpPr/>
          <p:nvPr/>
        </p:nvGrpSpPr>
        <p:grpSpPr>
          <a:xfrm>
            <a:off x="8669664" y="245588"/>
            <a:ext cx="228825" cy="228825"/>
            <a:chOff x="3023950" y="3689950"/>
            <a:chExt cx="316100" cy="316100"/>
          </a:xfrm>
        </p:grpSpPr>
        <p:sp>
          <p:nvSpPr>
            <p:cNvPr id="7382" name="Google Shape;7382;p31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3" name="Google Shape;7383;p31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4" name="Google Shape;7384;p31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85" name="Google Shape;7385;p315"/>
          <p:cNvGrpSpPr/>
          <p:nvPr/>
        </p:nvGrpSpPr>
        <p:grpSpPr>
          <a:xfrm>
            <a:off x="245739" y="245588"/>
            <a:ext cx="228825" cy="228825"/>
            <a:chOff x="3023950" y="3689950"/>
            <a:chExt cx="316100" cy="316100"/>
          </a:xfrm>
        </p:grpSpPr>
        <p:sp>
          <p:nvSpPr>
            <p:cNvPr id="7386" name="Google Shape;7386;p31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7" name="Google Shape;7387;p31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8" name="Google Shape;7388;p31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89" name="Google Shape;7389;p315"/>
          <p:cNvGrpSpPr/>
          <p:nvPr/>
        </p:nvGrpSpPr>
        <p:grpSpPr>
          <a:xfrm>
            <a:off x="245752" y="4669065"/>
            <a:ext cx="228825" cy="228856"/>
            <a:chOff x="3023950" y="3689950"/>
            <a:chExt cx="316100" cy="316100"/>
          </a:xfrm>
        </p:grpSpPr>
        <p:sp>
          <p:nvSpPr>
            <p:cNvPr id="7390" name="Google Shape;7390;p31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1" name="Google Shape;7391;p31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2" name="Google Shape;7392;p31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CUSTOM_18">
    <p:spTree>
      <p:nvGrpSpPr>
        <p:cNvPr id="7393" name="Shape 7393"/>
        <p:cNvGrpSpPr/>
        <p:nvPr/>
      </p:nvGrpSpPr>
      <p:grpSpPr>
        <a:xfrm>
          <a:off x="0" y="0"/>
          <a:ext cx="0" cy="0"/>
          <a:chOff x="0" y="0"/>
          <a:chExt cx="0" cy="0"/>
        </a:xfrm>
      </p:grpSpPr>
      <p:sp>
        <p:nvSpPr>
          <p:cNvPr id="7394" name="Google Shape;7394;p316"/>
          <p:cNvSpPr txBox="1"/>
          <p:nvPr>
            <p:ph type="title"/>
          </p:nvPr>
        </p:nvSpPr>
        <p:spPr>
          <a:xfrm>
            <a:off x="3795025" y="1271625"/>
            <a:ext cx="4629000" cy="1913400"/>
          </a:xfrm>
          <a:prstGeom prst="rect">
            <a:avLst/>
          </a:prstGeom>
        </p:spPr>
        <p:txBody>
          <a:bodyPr anchorCtr="0" anchor="ctr" bIns="91425" lIns="91425" spcFirstLastPara="1" rIns="91425" wrap="square" tIns="91425">
            <a:noAutofit/>
          </a:bodyPr>
          <a:lstStyle>
            <a:lvl1pPr lvl="0" rtl="0" algn="ctr">
              <a:lnSpc>
                <a:spcPct val="70000"/>
              </a:lnSpc>
              <a:spcBef>
                <a:spcPts val="0"/>
              </a:spcBef>
              <a:spcAft>
                <a:spcPts val="0"/>
              </a:spcAft>
              <a:buSzPts val="7200"/>
              <a:buNone/>
              <a:defRPr sz="72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7395" name="Google Shape;7395;p316"/>
          <p:cNvSpPr txBox="1"/>
          <p:nvPr>
            <p:ph idx="1" type="subTitle"/>
          </p:nvPr>
        </p:nvSpPr>
        <p:spPr>
          <a:xfrm>
            <a:off x="4103250" y="3390475"/>
            <a:ext cx="39876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7396" name="Google Shape;7396;p316"/>
          <p:cNvGrpSpPr/>
          <p:nvPr/>
        </p:nvGrpSpPr>
        <p:grpSpPr>
          <a:xfrm>
            <a:off x="245739" y="245588"/>
            <a:ext cx="8652750" cy="4652334"/>
            <a:chOff x="245739" y="245588"/>
            <a:chExt cx="8652750" cy="4652334"/>
          </a:xfrm>
        </p:grpSpPr>
        <p:grpSp>
          <p:nvGrpSpPr>
            <p:cNvPr id="7397" name="Google Shape;7397;p316"/>
            <p:cNvGrpSpPr/>
            <p:nvPr/>
          </p:nvGrpSpPr>
          <p:grpSpPr>
            <a:xfrm>
              <a:off x="8669664" y="245588"/>
              <a:ext cx="228825" cy="228825"/>
              <a:chOff x="3023950" y="3689950"/>
              <a:chExt cx="316100" cy="316100"/>
            </a:xfrm>
          </p:grpSpPr>
          <p:sp>
            <p:nvSpPr>
              <p:cNvPr id="7398" name="Google Shape;7398;p31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9" name="Google Shape;7399;p31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0" name="Google Shape;7400;p31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01" name="Google Shape;7401;p316"/>
            <p:cNvGrpSpPr/>
            <p:nvPr/>
          </p:nvGrpSpPr>
          <p:grpSpPr>
            <a:xfrm>
              <a:off x="8669427" y="4669065"/>
              <a:ext cx="228825" cy="228856"/>
              <a:chOff x="3023950" y="3689950"/>
              <a:chExt cx="316100" cy="316100"/>
            </a:xfrm>
          </p:grpSpPr>
          <p:sp>
            <p:nvSpPr>
              <p:cNvPr id="7402" name="Google Shape;7402;p31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3" name="Google Shape;7403;p31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4" name="Google Shape;7404;p31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05" name="Google Shape;7405;p316"/>
            <p:cNvGrpSpPr/>
            <p:nvPr/>
          </p:nvGrpSpPr>
          <p:grpSpPr>
            <a:xfrm>
              <a:off x="245739" y="245588"/>
              <a:ext cx="228825" cy="228825"/>
              <a:chOff x="3023950" y="3689950"/>
              <a:chExt cx="316100" cy="316100"/>
            </a:xfrm>
          </p:grpSpPr>
          <p:sp>
            <p:nvSpPr>
              <p:cNvPr id="7406" name="Google Shape;7406;p31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7" name="Google Shape;7407;p31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8" name="Google Shape;7408;p31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09" name="Google Shape;7409;p316"/>
            <p:cNvGrpSpPr/>
            <p:nvPr/>
          </p:nvGrpSpPr>
          <p:grpSpPr>
            <a:xfrm>
              <a:off x="245752" y="4669065"/>
              <a:ext cx="228825" cy="228856"/>
              <a:chOff x="3023950" y="3689950"/>
              <a:chExt cx="316100" cy="316100"/>
            </a:xfrm>
          </p:grpSpPr>
          <p:sp>
            <p:nvSpPr>
              <p:cNvPr id="7410" name="Google Shape;7410;p31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1" name="Google Shape;7411;p31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2" name="Google Shape;7412;p31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11_1">
    <p:spTree>
      <p:nvGrpSpPr>
        <p:cNvPr id="528" name="Shape 528"/>
        <p:cNvGrpSpPr/>
        <p:nvPr/>
      </p:nvGrpSpPr>
      <p:grpSpPr>
        <a:xfrm>
          <a:off x="0" y="0"/>
          <a:ext cx="0" cy="0"/>
          <a:chOff x="0" y="0"/>
          <a:chExt cx="0" cy="0"/>
        </a:xfrm>
      </p:grpSpPr>
      <p:sp>
        <p:nvSpPr>
          <p:cNvPr id="529" name="Google Shape;529;p3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530" name="Google Shape;530;p33"/>
          <p:cNvGrpSpPr/>
          <p:nvPr/>
        </p:nvGrpSpPr>
        <p:grpSpPr>
          <a:xfrm>
            <a:off x="8669664" y="245588"/>
            <a:ext cx="228825" cy="228825"/>
            <a:chOff x="3023950" y="3689950"/>
            <a:chExt cx="316100" cy="316100"/>
          </a:xfrm>
        </p:grpSpPr>
        <p:sp>
          <p:nvSpPr>
            <p:cNvPr id="531" name="Google Shape;531;p3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4" name="Google Shape;534;p33"/>
          <p:cNvGrpSpPr/>
          <p:nvPr/>
        </p:nvGrpSpPr>
        <p:grpSpPr>
          <a:xfrm>
            <a:off x="245739" y="245588"/>
            <a:ext cx="228825" cy="228825"/>
            <a:chOff x="3023950" y="3689950"/>
            <a:chExt cx="316100" cy="316100"/>
          </a:xfrm>
        </p:grpSpPr>
        <p:sp>
          <p:nvSpPr>
            <p:cNvPr id="535" name="Google Shape;535;p3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8" name="Google Shape;538;p33"/>
          <p:cNvGrpSpPr/>
          <p:nvPr/>
        </p:nvGrpSpPr>
        <p:grpSpPr>
          <a:xfrm>
            <a:off x="245752" y="4669065"/>
            <a:ext cx="228825" cy="228856"/>
            <a:chOff x="3023950" y="3689950"/>
            <a:chExt cx="316100" cy="316100"/>
          </a:xfrm>
        </p:grpSpPr>
        <p:sp>
          <p:nvSpPr>
            <p:cNvPr id="539" name="Google Shape;539;p3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9">
    <p:spTree>
      <p:nvGrpSpPr>
        <p:cNvPr id="7413" name="Shape 7413"/>
        <p:cNvGrpSpPr/>
        <p:nvPr/>
      </p:nvGrpSpPr>
      <p:grpSpPr>
        <a:xfrm>
          <a:off x="0" y="0"/>
          <a:ext cx="0" cy="0"/>
          <a:chOff x="0" y="0"/>
          <a:chExt cx="0" cy="0"/>
        </a:xfrm>
      </p:grpSpPr>
      <p:sp>
        <p:nvSpPr>
          <p:cNvPr id="7414" name="Google Shape;7414;p31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7415" name="Google Shape;7415;p317"/>
          <p:cNvGrpSpPr/>
          <p:nvPr/>
        </p:nvGrpSpPr>
        <p:grpSpPr>
          <a:xfrm>
            <a:off x="4672726" y="1652797"/>
            <a:ext cx="4108323" cy="3132999"/>
            <a:chOff x="5614975" y="2571738"/>
            <a:chExt cx="2725075" cy="2078413"/>
          </a:xfrm>
        </p:grpSpPr>
        <p:grpSp>
          <p:nvGrpSpPr>
            <p:cNvPr id="7416" name="Google Shape;7416;p317"/>
            <p:cNvGrpSpPr/>
            <p:nvPr/>
          </p:nvGrpSpPr>
          <p:grpSpPr>
            <a:xfrm>
              <a:off x="8301900" y="2571738"/>
              <a:ext cx="38150" cy="1997125"/>
              <a:chOff x="8301900" y="2571738"/>
              <a:chExt cx="38150" cy="1997125"/>
            </a:xfrm>
          </p:grpSpPr>
          <p:sp>
            <p:nvSpPr>
              <p:cNvPr id="7417" name="Google Shape;7417;p317"/>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8" name="Google Shape;7418;p317"/>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9" name="Google Shape;7419;p317"/>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0" name="Google Shape;7420;p317"/>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1" name="Google Shape;7421;p317"/>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2" name="Google Shape;7422;p317"/>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3" name="Google Shape;7423;p317"/>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4" name="Google Shape;7424;p317"/>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5" name="Google Shape;7425;p317"/>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6" name="Google Shape;7426;p317"/>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7" name="Google Shape;7427;p317"/>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8" name="Google Shape;7428;p317"/>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9" name="Google Shape;7429;p317"/>
            <p:cNvGrpSpPr/>
            <p:nvPr/>
          </p:nvGrpSpPr>
          <p:grpSpPr>
            <a:xfrm>
              <a:off x="5614975" y="4609225"/>
              <a:ext cx="2597125" cy="40925"/>
              <a:chOff x="5614975" y="4609225"/>
              <a:chExt cx="2597125" cy="40925"/>
            </a:xfrm>
          </p:grpSpPr>
          <p:sp>
            <p:nvSpPr>
              <p:cNvPr id="7430" name="Google Shape;7430;p317"/>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1" name="Google Shape;7431;p317"/>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2" name="Google Shape;7432;p317"/>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3" name="Google Shape;7433;p317"/>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4" name="Google Shape;7434;p317"/>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5" name="Google Shape;7435;p317"/>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6" name="Google Shape;7436;p317"/>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7" name="Google Shape;7437;p317"/>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8" name="Google Shape;7438;p317"/>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9" name="Google Shape;7439;p317"/>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0" name="Google Shape;7440;p317"/>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1" name="Google Shape;7441;p317"/>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42" name="Google Shape;7442;p317"/>
          <p:cNvGrpSpPr/>
          <p:nvPr/>
        </p:nvGrpSpPr>
        <p:grpSpPr>
          <a:xfrm>
            <a:off x="8669664" y="245588"/>
            <a:ext cx="228825" cy="228825"/>
            <a:chOff x="3023950" y="3689950"/>
            <a:chExt cx="316100" cy="316100"/>
          </a:xfrm>
        </p:grpSpPr>
        <p:sp>
          <p:nvSpPr>
            <p:cNvPr id="7443" name="Google Shape;7443;p31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4" name="Google Shape;7444;p31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5" name="Google Shape;7445;p31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46" name="Google Shape;7446;p317"/>
          <p:cNvGrpSpPr/>
          <p:nvPr/>
        </p:nvGrpSpPr>
        <p:grpSpPr>
          <a:xfrm>
            <a:off x="245739" y="245588"/>
            <a:ext cx="228825" cy="228825"/>
            <a:chOff x="3023950" y="3689950"/>
            <a:chExt cx="316100" cy="316100"/>
          </a:xfrm>
        </p:grpSpPr>
        <p:sp>
          <p:nvSpPr>
            <p:cNvPr id="7447" name="Google Shape;7447;p31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8" name="Google Shape;7448;p31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9" name="Google Shape;7449;p31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50" name="Google Shape;7450;p317"/>
          <p:cNvGrpSpPr/>
          <p:nvPr/>
        </p:nvGrpSpPr>
        <p:grpSpPr>
          <a:xfrm>
            <a:off x="245752" y="4669065"/>
            <a:ext cx="228825" cy="228856"/>
            <a:chOff x="3023950" y="3689950"/>
            <a:chExt cx="316100" cy="316100"/>
          </a:xfrm>
        </p:grpSpPr>
        <p:sp>
          <p:nvSpPr>
            <p:cNvPr id="7451" name="Google Shape;7451;p31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2" name="Google Shape;7452;p31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3" name="Google Shape;7453;p31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_1">
    <p:spTree>
      <p:nvGrpSpPr>
        <p:cNvPr id="7454" name="Shape 7454"/>
        <p:cNvGrpSpPr/>
        <p:nvPr/>
      </p:nvGrpSpPr>
      <p:grpSpPr>
        <a:xfrm>
          <a:off x="0" y="0"/>
          <a:ext cx="0" cy="0"/>
          <a:chOff x="0" y="0"/>
          <a:chExt cx="0" cy="0"/>
        </a:xfrm>
      </p:grpSpPr>
      <p:grpSp>
        <p:nvGrpSpPr>
          <p:cNvPr id="7455" name="Google Shape;7455;p318"/>
          <p:cNvGrpSpPr/>
          <p:nvPr/>
        </p:nvGrpSpPr>
        <p:grpSpPr>
          <a:xfrm>
            <a:off x="245739" y="245588"/>
            <a:ext cx="8652750" cy="4652334"/>
            <a:chOff x="245739" y="245588"/>
            <a:chExt cx="8652750" cy="4652334"/>
          </a:xfrm>
        </p:grpSpPr>
        <p:grpSp>
          <p:nvGrpSpPr>
            <p:cNvPr id="7456" name="Google Shape;7456;p318"/>
            <p:cNvGrpSpPr/>
            <p:nvPr/>
          </p:nvGrpSpPr>
          <p:grpSpPr>
            <a:xfrm>
              <a:off x="8669664" y="245588"/>
              <a:ext cx="228825" cy="228825"/>
              <a:chOff x="3023950" y="3689950"/>
              <a:chExt cx="316100" cy="316100"/>
            </a:xfrm>
          </p:grpSpPr>
          <p:sp>
            <p:nvSpPr>
              <p:cNvPr id="7457" name="Google Shape;7457;p31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8" name="Google Shape;7458;p31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9" name="Google Shape;7459;p31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0" name="Google Shape;7460;p318"/>
            <p:cNvGrpSpPr/>
            <p:nvPr/>
          </p:nvGrpSpPr>
          <p:grpSpPr>
            <a:xfrm>
              <a:off x="8669427" y="4669065"/>
              <a:ext cx="228825" cy="228856"/>
              <a:chOff x="3023950" y="3689950"/>
              <a:chExt cx="316100" cy="316100"/>
            </a:xfrm>
          </p:grpSpPr>
          <p:sp>
            <p:nvSpPr>
              <p:cNvPr id="7461" name="Google Shape;7461;p31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2" name="Google Shape;7462;p31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3" name="Google Shape;7463;p31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4" name="Google Shape;7464;p318"/>
            <p:cNvGrpSpPr/>
            <p:nvPr/>
          </p:nvGrpSpPr>
          <p:grpSpPr>
            <a:xfrm>
              <a:off x="245739" y="245588"/>
              <a:ext cx="228825" cy="228825"/>
              <a:chOff x="3023950" y="3689950"/>
              <a:chExt cx="316100" cy="316100"/>
            </a:xfrm>
          </p:grpSpPr>
          <p:sp>
            <p:nvSpPr>
              <p:cNvPr id="7465" name="Google Shape;7465;p31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6" name="Google Shape;7466;p31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7" name="Google Shape;7467;p31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8" name="Google Shape;7468;p318"/>
            <p:cNvGrpSpPr/>
            <p:nvPr/>
          </p:nvGrpSpPr>
          <p:grpSpPr>
            <a:xfrm>
              <a:off x="245752" y="4669065"/>
              <a:ext cx="228825" cy="228856"/>
              <a:chOff x="3023950" y="3689950"/>
              <a:chExt cx="316100" cy="316100"/>
            </a:xfrm>
          </p:grpSpPr>
          <p:sp>
            <p:nvSpPr>
              <p:cNvPr id="7469" name="Google Shape;7469;p31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0" name="Google Shape;7470;p31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1" name="Google Shape;7471;p31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472" name="Google Shape;7472;p31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7473" name="Google Shape;7473;p318"/>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9_1_1">
    <p:spTree>
      <p:nvGrpSpPr>
        <p:cNvPr id="7474" name="Shape 7474"/>
        <p:cNvGrpSpPr/>
        <p:nvPr/>
      </p:nvGrpSpPr>
      <p:grpSpPr>
        <a:xfrm>
          <a:off x="0" y="0"/>
          <a:ext cx="0" cy="0"/>
          <a:chOff x="0" y="0"/>
          <a:chExt cx="0" cy="0"/>
        </a:xfrm>
      </p:grpSpPr>
      <p:grpSp>
        <p:nvGrpSpPr>
          <p:cNvPr id="7475" name="Google Shape;7475;p319"/>
          <p:cNvGrpSpPr/>
          <p:nvPr/>
        </p:nvGrpSpPr>
        <p:grpSpPr>
          <a:xfrm>
            <a:off x="245739" y="245588"/>
            <a:ext cx="8652750" cy="4652334"/>
            <a:chOff x="245739" y="245588"/>
            <a:chExt cx="8652750" cy="4652334"/>
          </a:xfrm>
        </p:grpSpPr>
        <p:grpSp>
          <p:nvGrpSpPr>
            <p:cNvPr id="7476" name="Google Shape;7476;p319"/>
            <p:cNvGrpSpPr/>
            <p:nvPr/>
          </p:nvGrpSpPr>
          <p:grpSpPr>
            <a:xfrm>
              <a:off x="8669664" y="245588"/>
              <a:ext cx="228825" cy="228825"/>
              <a:chOff x="3023950" y="3689950"/>
              <a:chExt cx="316100" cy="316100"/>
            </a:xfrm>
          </p:grpSpPr>
          <p:sp>
            <p:nvSpPr>
              <p:cNvPr id="7477" name="Google Shape;7477;p31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8" name="Google Shape;7478;p31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9" name="Google Shape;7479;p31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0" name="Google Shape;7480;p319"/>
            <p:cNvGrpSpPr/>
            <p:nvPr/>
          </p:nvGrpSpPr>
          <p:grpSpPr>
            <a:xfrm>
              <a:off x="8669427" y="4669065"/>
              <a:ext cx="228825" cy="228856"/>
              <a:chOff x="3023950" y="3689950"/>
              <a:chExt cx="316100" cy="316100"/>
            </a:xfrm>
          </p:grpSpPr>
          <p:sp>
            <p:nvSpPr>
              <p:cNvPr id="7481" name="Google Shape;7481;p31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2" name="Google Shape;7482;p31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3" name="Google Shape;7483;p31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4" name="Google Shape;7484;p319"/>
            <p:cNvGrpSpPr/>
            <p:nvPr/>
          </p:nvGrpSpPr>
          <p:grpSpPr>
            <a:xfrm>
              <a:off x="245739" y="245588"/>
              <a:ext cx="228825" cy="228825"/>
              <a:chOff x="3023950" y="3689950"/>
              <a:chExt cx="316100" cy="316100"/>
            </a:xfrm>
          </p:grpSpPr>
          <p:sp>
            <p:nvSpPr>
              <p:cNvPr id="7485" name="Google Shape;7485;p31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6" name="Google Shape;7486;p31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7" name="Google Shape;7487;p31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8" name="Google Shape;7488;p319"/>
            <p:cNvGrpSpPr/>
            <p:nvPr/>
          </p:nvGrpSpPr>
          <p:grpSpPr>
            <a:xfrm>
              <a:off x="245752" y="4669065"/>
              <a:ext cx="228825" cy="228856"/>
              <a:chOff x="3023950" y="3689950"/>
              <a:chExt cx="316100" cy="316100"/>
            </a:xfrm>
          </p:grpSpPr>
          <p:sp>
            <p:nvSpPr>
              <p:cNvPr id="7489" name="Google Shape;7489;p31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0" name="Google Shape;7490;p31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1" name="Google Shape;7491;p31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492" name="Google Shape;7492;p319"/>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9_1_1_1">
    <p:spTree>
      <p:nvGrpSpPr>
        <p:cNvPr id="7493" name="Shape 7493"/>
        <p:cNvGrpSpPr/>
        <p:nvPr/>
      </p:nvGrpSpPr>
      <p:grpSpPr>
        <a:xfrm>
          <a:off x="0" y="0"/>
          <a:ext cx="0" cy="0"/>
          <a:chOff x="0" y="0"/>
          <a:chExt cx="0" cy="0"/>
        </a:xfrm>
      </p:grpSpPr>
      <p:sp>
        <p:nvSpPr>
          <p:cNvPr id="7494" name="Google Shape;7494;p320"/>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7495" name="Google Shape;7495;p320"/>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nvGrpSpPr>
          <p:cNvPr id="7496" name="Google Shape;7496;p320"/>
          <p:cNvGrpSpPr/>
          <p:nvPr/>
        </p:nvGrpSpPr>
        <p:grpSpPr>
          <a:xfrm>
            <a:off x="245739" y="245588"/>
            <a:ext cx="228825" cy="228825"/>
            <a:chOff x="3023950" y="3689950"/>
            <a:chExt cx="316100" cy="316100"/>
          </a:xfrm>
        </p:grpSpPr>
        <p:sp>
          <p:nvSpPr>
            <p:cNvPr id="7497" name="Google Shape;7497;p32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8" name="Google Shape;7498;p32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9" name="Google Shape;7499;p32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0" name="Google Shape;7500;p320"/>
          <p:cNvGrpSpPr/>
          <p:nvPr/>
        </p:nvGrpSpPr>
        <p:grpSpPr>
          <a:xfrm>
            <a:off x="245752" y="4669065"/>
            <a:ext cx="228825" cy="228856"/>
            <a:chOff x="3023950" y="3689950"/>
            <a:chExt cx="316100" cy="316100"/>
          </a:xfrm>
        </p:grpSpPr>
        <p:sp>
          <p:nvSpPr>
            <p:cNvPr id="7501" name="Google Shape;7501;p32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2" name="Google Shape;7502;p32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3" name="Google Shape;7503;p32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7504" name="Shape 7504"/>
        <p:cNvGrpSpPr/>
        <p:nvPr/>
      </p:nvGrpSpPr>
      <p:grpSpPr>
        <a:xfrm>
          <a:off x="0" y="0"/>
          <a:ext cx="0" cy="0"/>
          <a:chOff x="0" y="0"/>
          <a:chExt cx="0" cy="0"/>
        </a:xfrm>
      </p:grpSpPr>
      <p:grpSp>
        <p:nvGrpSpPr>
          <p:cNvPr id="7505" name="Google Shape;7505;p321"/>
          <p:cNvGrpSpPr/>
          <p:nvPr/>
        </p:nvGrpSpPr>
        <p:grpSpPr>
          <a:xfrm>
            <a:off x="4672726" y="1652797"/>
            <a:ext cx="4108323" cy="3132999"/>
            <a:chOff x="5614975" y="2571738"/>
            <a:chExt cx="2725075" cy="2078413"/>
          </a:xfrm>
        </p:grpSpPr>
        <p:grpSp>
          <p:nvGrpSpPr>
            <p:cNvPr id="7506" name="Google Shape;7506;p321"/>
            <p:cNvGrpSpPr/>
            <p:nvPr/>
          </p:nvGrpSpPr>
          <p:grpSpPr>
            <a:xfrm>
              <a:off x="8301900" y="2571738"/>
              <a:ext cx="38150" cy="1997125"/>
              <a:chOff x="8301900" y="2571738"/>
              <a:chExt cx="38150" cy="1997125"/>
            </a:xfrm>
          </p:grpSpPr>
          <p:sp>
            <p:nvSpPr>
              <p:cNvPr id="7507" name="Google Shape;7507;p321"/>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8" name="Google Shape;7508;p321"/>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9" name="Google Shape;7509;p321"/>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0" name="Google Shape;7510;p321"/>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1" name="Google Shape;7511;p321"/>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2" name="Google Shape;7512;p321"/>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3" name="Google Shape;7513;p321"/>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4" name="Google Shape;7514;p321"/>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5" name="Google Shape;7515;p321"/>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6" name="Google Shape;7516;p321"/>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7" name="Google Shape;7517;p321"/>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8" name="Google Shape;7518;p321"/>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9" name="Google Shape;7519;p321"/>
            <p:cNvGrpSpPr/>
            <p:nvPr/>
          </p:nvGrpSpPr>
          <p:grpSpPr>
            <a:xfrm>
              <a:off x="5614975" y="4609225"/>
              <a:ext cx="2597125" cy="40925"/>
              <a:chOff x="5614975" y="4609225"/>
              <a:chExt cx="2597125" cy="40925"/>
            </a:xfrm>
          </p:grpSpPr>
          <p:sp>
            <p:nvSpPr>
              <p:cNvPr id="7520" name="Google Shape;7520;p321"/>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1" name="Google Shape;7521;p321"/>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2" name="Google Shape;7522;p321"/>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3" name="Google Shape;7523;p321"/>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4" name="Google Shape;7524;p321"/>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5" name="Google Shape;7525;p321"/>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6" name="Google Shape;7526;p321"/>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7" name="Google Shape;7527;p321"/>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8" name="Google Shape;7528;p321"/>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9" name="Google Shape;7529;p321"/>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0" name="Google Shape;7530;p321"/>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1" name="Google Shape;7531;p321"/>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532" name="Google Shape;7532;p321"/>
          <p:cNvGrpSpPr/>
          <p:nvPr/>
        </p:nvGrpSpPr>
        <p:grpSpPr>
          <a:xfrm>
            <a:off x="8669664" y="245588"/>
            <a:ext cx="228825" cy="228825"/>
            <a:chOff x="3023950" y="3689950"/>
            <a:chExt cx="316100" cy="316100"/>
          </a:xfrm>
        </p:grpSpPr>
        <p:sp>
          <p:nvSpPr>
            <p:cNvPr id="7533" name="Google Shape;7533;p32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4" name="Google Shape;7534;p32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5" name="Google Shape;7535;p32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6" name="Google Shape;7536;p321"/>
          <p:cNvGrpSpPr/>
          <p:nvPr/>
        </p:nvGrpSpPr>
        <p:grpSpPr>
          <a:xfrm>
            <a:off x="245739" y="245588"/>
            <a:ext cx="228825" cy="228825"/>
            <a:chOff x="3023950" y="3689950"/>
            <a:chExt cx="316100" cy="316100"/>
          </a:xfrm>
        </p:grpSpPr>
        <p:sp>
          <p:nvSpPr>
            <p:cNvPr id="7537" name="Google Shape;7537;p32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8" name="Google Shape;7538;p32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9" name="Google Shape;7539;p32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40" name="Google Shape;7540;p321"/>
          <p:cNvGrpSpPr/>
          <p:nvPr/>
        </p:nvGrpSpPr>
        <p:grpSpPr>
          <a:xfrm>
            <a:off x="245752" y="4669065"/>
            <a:ext cx="228825" cy="228856"/>
            <a:chOff x="3023950" y="3689950"/>
            <a:chExt cx="316100" cy="316100"/>
          </a:xfrm>
        </p:grpSpPr>
        <p:sp>
          <p:nvSpPr>
            <p:cNvPr id="7541" name="Google Shape;7541;p32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2" name="Google Shape;7542;p32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3" name="Google Shape;7543;p32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44" name="Google Shape;7544;p321"/>
          <p:cNvSpPr txBox="1"/>
          <p:nvPr>
            <p:ph type="title"/>
          </p:nvPr>
        </p:nvSpPr>
        <p:spPr>
          <a:xfrm>
            <a:off x="924875" y="781150"/>
            <a:ext cx="3068700" cy="1032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7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7545" name="Google Shape;7545;p321"/>
          <p:cNvSpPr txBox="1"/>
          <p:nvPr>
            <p:ph idx="1" type="subTitle"/>
          </p:nvPr>
        </p:nvSpPr>
        <p:spPr>
          <a:xfrm>
            <a:off x="924875" y="1827000"/>
            <a:ext cx="3305400" cy="100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
        <p:nvSpPr>
          <p:cNvPr id="7546" name="Google Shape;7546;p321"/>
          <p:cNvSpPr txBox="1"/>
          <p:nvPr/>
        </p:nvSpPr>
        <p:spPr>
          <a:xfrm>
            <a:off x="924875" y="3493800"/>
            <a:ext cx="3476400" cy="615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900">
                <a:solidFill>
                  <a:schemeClr val="lt1"/>
                </a:solidFill>
                <a:latin typeface="Source Code Pro Light"/>
                <a:ea typeface="Source Code Pro Light"/>
                <a:cs typeface="Source Code Pro Light"/>
                <a:sym typeface="Source Code Pro Light"/>
              </a:rPr>
              <a:t>CREDITS: This presentation template was created by </a:t>
            </a:r>
            <a:r>
              <a:rPr lang="en" sz="900">
                <a:solidFill>
                  <a:schemeClr val="lt1"/>
                </a:solidFill>
                <a:uFill>
                  <a:noFill/>
                </a:uFill>
                <a:latin typeface="Source Code Pro Light"/>
                <a:ea typeface="Source Code Pro Light"/>
                <a:cs typeface="Source Code Pro Light"/>
                <a:sym typeface="Source Code Pro Light"/>
                <a:hlinkClick r:id="rId2">
                  <a:extLst>
                    <a:ext uri="{A12FA001-AC4F-418D-AE19-62706E023703}">
                      <ahyp:hlinkClr val="tx"/>
                    </a:ext>
                  </a:extLst>
                </a:hlinkClick>
              </a:rPr>
              <a:t>Slidesgo</a:t>
            </a:r>
            <a:r>
              <a:rPr lang="en" sz="900">
                <a:solidFill>
                  <a:schemeClr val="lt1"/>
                </a:solidFill>
                <a:latin typeface="Source Code Pro Light"/>
                <a:ea typeface="Source Code Pro Light"/>
                <a:cs typeface="Source Code Pro Light"/>
                <a:sym typeface="Source Code Pro Light"/>
              </a:rPr>
              <a:t>, including icons by </a:t>
            </a:r>
            <a:r>
              <a:rPr lang="en" sz="900">
                <a:solidFill>
                  <a:schemeClr val="lt1"/>
                </a:solidFill>
                <a:uFill>
                  <a:noFill/>
                </a:uFill>
                <a:latin typeface="Source Code Pro Light"/>
                <a:ea typeface="Source Code Pro Light"/>
                <a:cs typeface="Source Code Pro Light"/>
                <a:sym typeface="Source Code Pro Light"/>
                <a:hlinkClick r:id="rId3">
                  <a:extLst>
                    <a:ext uri="{A12FA001-AC4F-418D-AE19-62706E023703}">
                      <ahyp:hlinkClr val="tx"/>
                    </a:ext>
                  </a:extLst>
                </a:hlinkClick>
              </a:rPr>
              <a:t>Flaticon</a:t>
            </a:r>
            <a:r>
              <a:rPr lang="en" sz="900">
                <a:solidFill>
                  <a:schemeClr val="lt1"/>
                </a:solidFill>
                <a:latin typeface="Source Code Pro Light"/>
                <a:ea typeface="Source Code Pro Light"/>
                <a:cs typeface="Source Code Pro Light"/>
                <a:sym typeface="Source Code Pro Light"/>
              </a:rPr>
              <a:t>, and infographics &amp; images by </a:t>
            </a:r>
            <a:r>
              <a:rPr lang="en" sz="900">
                <a:solidFill>
                  <a:schemeClr val="lt1"/>
                </a:solidFill>
                <a:uFill>
                  <a:noFill/>
                </a:uFill>
                <a:latin typeface="Source Code Pro Light"/>
                <a:ea typeface="Source Code Pro Light"/>
                <a:cs typeface="Source Code Pro Light"/>
                <a:sym typeface="Source Code Pro Light"/>
                <a:hlinkClick r:id="rId4">
                  <a:extLst>
                    <a:ext uri="{A12FA001-AC4F-418D-AE19-62706E023703}">
                      <ahyp:hlinkClr val="tx"/>
                    </a:ext>
                  </a:extLst>
                </a:hlinkClick>
              </a:rPr>
              <a:t>Freepik</a:t>
            </a:r>
            <a:endParaRPr sz="900">
              <a:solidFill>
                <a:schemeClr val="lt1"/>
              </a:solidFill>
              <a:latin typeface="Source Code Pro Light"/>
              <a:ea typeface="Source Code Pro Light"/>
              <a:cs typeface="Source Code Pro Light"/>
              <a:sym typeface="Source Code Pro Light"/>
            </a:endParaRPr>
          </a:p>
          <a:p>
            <a:pPr indent="0" lvl="0" marL="0" rtl="0" algn="l">
              <a:spcBef>
                <a:spcPts val="300"/>
              </a:spcBef>
              <a:spcAft>
                <a:spcPts val="0"/>
              </a:spcAft>
              <a:buNone/>
            </a:pPr>
            <a:r>
              <a:t/>
            </a:r>
            <a:endParaRPr sz="1100">
              <a:solidFill>
                <a:schemeClr val="accent1"/>
              </a:solidFill>
              <a:latin typeface="Montserrat Medium"/>
              <a:ea typeface="Montserrat Medium"/>
              <a:cs typeface="Montserrat Medium"/>
              <a:sym typeface="Montserrat Medium"/>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7547" name="Shape 7547"/>
        <p:cNvGrpSpPr/>
        <p:nvPr/>
      </p:nvGrpSpPr>
      <p:grpSpPr>
        <a:xfrm>
          <a:off x="0" y="0"/>
          <a:ext cx="0" cy="0"/>
          <a:chOff x="0" y="0"/>
          <a:chExt cx="0" cy="0"/>
        </a:xfrm>
      </p:grpSpPr>
      <p:grpSp>
        <p:nvGrpSpPr>
          <p:cNvPr id="7548" name="Google Shape;7548;p322"/>
          <p:cNvGrpSpPr/>
          <p:nvPr/>
        </p:nvGrpSpPr>
        <p:grpSpPr>
          <a:xfrm>
            <a:off x="179802" y="164163"/>
            <a:ext cx="8784400" cy="4781834"/>
            <a:chOff x="179802" y="164163"/>
            <a:chExt cx="8784400" cy="4781834"/>
          </a:xfrm>
        </p:grpSpPr>
        <p:grpSp>
          <p:nvGrpSpPr>
            <p:cNvPr id="7549" name="Google Shape;7549;p322"/>
            <p:cNvGrpSpPr/>
            <p:nvPr/>
          </p:nvGrpSpPr>
          <p:grpSpPr>
            <a:xfrm>
              <a:off x="8735377" y="164163"/>
              <a:ext cx="228825" cy="228825"/>
              <a:chOff x="3023950" y="3689950"/>
              <a:chExt cx="316100" cy="316100"/>
            </a:xfrm>
          </p:grpSpPr>
          <p:sp>
            <p:nvSpPr>
              <p:cNvPr id="7550" name="Google Shape;7550;p32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1" name="Google Shape;7551;p32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2" name="Google Shape;7552;p32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53" name="Google Shape;7553;p322"/>
            <p:cNvGrpSpPr/>
            <p:nvPr/>
          </p:nvGrpSpPr>
          <p:grpSpPr>
            <a:xfrm>
              <a:off x="179802" y="164163"/>
              <a:ext cx="228825" cy="228825"/>
              <a:chOff x="3023950" y="3689950"/>
              <a:chExt cx="316100" cy="316100"/>
            </a:xfrm>
          </p:grpSpPr>
          <p:sp>
            <p:nvSpPr>
              <p:cNvPr id="7554" name="Google Shape;7554;p32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5" name="Google Shape;7555;p32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6" name="Google Shape;7556;p32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57" name="Google Shape;7557;p322"/>
            <p:cNvGrpSpPr/>
            <p:nvPr/>
          </p:nvGrpSpPr>
          <p:grpSpPr>
            <a:xfrm>
              <a:off x="179802" y="4717140"/>
              <a:ext cx="228825" cy="228856"/>
              <a:chOff x="3023950" y="3689950"/>
              <a:chExt cx="316100" cy="316100"/>
            </a:xfrm>
          </p:grpSpPr>
          <p:sp>
            <p:nvSpPr>
              <p:cNvPr id="7558" name="Google Shape;7558;p32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9" name="Google Shape;7559;p32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0" name="Google Shape;7560;p32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561" name="Google Shape;7561;p322"/>
          <p:cNvGrpSpPr/>
          <p:nvPr/>
        </p:nvGrpSpPr>
        <p:grpSpPr>
          <a:xfrm>
            <a:off x="4672726" y="1652797"/>
            <a:ext cx="4108323" cy="3132999"/>
            <a:chOff x="5614975" y="2571738"/>
            <a:chExt cx="2725075" cy="2078413"/>
          </a:xfrm>
        </p:grpSpPr>
        <p:grpSp>
          <p:nvGrpSpPr>
            <p:cNvPr id="7562" name="Google Shape;7562;p322"/>
            <p:cNvGrpSpPr/>
            <p:nvPr/>
          </p:nvGrpSpPr>
          <p:grpSpPr>
            <a:xfrm>
              <a:off x="8301900" y="2571738"/>
              <a:ext cx="38150" cy="1997125"/>
              <a:chOff x="8301900" y="2571738"/>
              <a:chExt cx="38150" cy="1997125"/>
            </a:xfrm>
          </p:grpSpPr>
          <p:sp>
            <p:nvSpPr>
              <p:cNvPr id="7563" name="Google Shape;7563;p322"/>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4" name="Google Shape;7564;p322"/>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5" name="Google Shape;7565;p322"/>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6" name="Google Shape;7566;p322"/>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7" name="Google Shape;7567;p322"/>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8" name="Google Shape;7568;p322"/>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9" name="Google Shape;7569;p322"/>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0" name="Google Shape;7570;p322"/>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1" name="Google Shape;7571;p322"/>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2" name="Google Shape;7572;p322"/>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3" name="Google Shape;7573;p322"/>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4" name="Google Shape;7574;p322"/>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75" name="Google Shape;7575;p322"/>
            <p:cNvGrpSpPr/>
            <p:nvPr/>
          </p:nvGrpSpPr>
          <p:grpSpPr>
            <a:xfrm>
              <a:off x="5614975" y="4609225"/>
              <a:ext cx="2597125" cy="40925"/>
              <a:chOff x="5614975" y="4609225"/>
              <a:chExt cx="2597125" cy="40925"/>
            </a:xfrm>
          </p:grpSpPr>
          <p:sp>
            <p:nvSpPr>
              <p:cNvPr id="7576" name="Google Shape;7576;p322"/>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7" name="Google Shape;7577;p322"/>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8" name="Google Shape;7578;p322"/>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9" name="Google Shape;7579;p322"/>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0" name="Google Shape;7580;p322"/>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1" name="Google Shape;7581;p322"/>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2" name="Google Shape;7582;p322"/>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3" name="Google Shape;7583;p322"/>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4" name="Google Shape;7584;p322"/>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5" name="Google Shape;7585;p322"/>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6" name="Google Shape;7586;p322"/>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7" name="Google Shape;7587;p322"/>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7588" name="Shape 7588"/>
        <p:cNvGrpSpPr/>
        <p:nvPr/>
      </p:nvGrpSpPr>
      <p:grpSpPr>
        <a:xfrm>
          <a:off x="0" y="0"/>
          <a:ext cx="0" cy="0"/>
          <a:chOff x="0" y="0"/>
          <a:chExt cx="0" cy="0"/>
        </a:xfrm>
      </p:grpSpPr>
      <p:grpSp>
        <p:nvGrpSpPr>
          <p:cNvPr id="7589" name="Google Shape;7589;p323"/>
          <p:cNvGrpSpPr/>
          <p:nvPr/>
        </p:nvGrpSpPr>
        <p:grpSpPr>
          <a:xfrm>
            <a:off x="8669664" y="245588"/>
            <a:ext cx="228825" cy="228825"/>
            <a:chOff x="3023950" y="3689950"/>
            <a:chExt cx="316100" cy="316100"/>
          </a:xfrm>
        </p:grpSpPr>
        <p:sp>
          <p:nvSpPr>
            <p:cNvPr id="7590" name="Google Shape;7590;p32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1" name="Google Shape;7591;p32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2" name="Google Shape;7592;p32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3" name="Google Shape;7593;p323"/>
          <p:cNvGrpSpPr/>
          <p:nvPr/>
        </p:nvGrpSpPr>
        <p:grpSpPr>
          <a:xfrm>
            <a:off x="8669427" y="4669065"/>
            <a:ext cx="228825" cy="228856"/>
            <a:chOff x="3023950" y="3689950"/>
            <a:chExt cx="316100" cy="316100"/>
          </a:xfrm>
        </p:grpSpPr>
        <p:sp>
          <p:nvSpPr>
            <p:cNvPr id="7594" name="Google Shape;7594;p32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5" name="Google Shape;7595;p32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6" name="Google Shape;7596;p32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7" name="Google Shape;7597;p323"/>
          <p:cNvGrpSpPr/>
          <p:nvPr/>
        </p:nvGrpSpPr>
        <p:grpSpPr>
          <a:xfrm>
            <a:off x="245739" y="245588"/>
            <a:ext cx="228825" cy="228825"/>
            <a:chOff x="3023950" y="3689950"/>
            <a:chExt cx="316100" cy="316100"/>
          </a:xfrm>
        </p:grpSpPr>
        <p:sp>
          <p:nvSpPr>
            <p:cNvPr id="7598" name="Google Shape;7598;p32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9" name="Google Shape;7599;p32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0" name="Google Shape;7600;p32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1" name="Google Shape;7601;p323"/>
          <p:cNvGrpSpPr/>
          <p:nvPr/>
        </p:nvGrpSpPr>
        <p:grpSpPr>
          <a:xfrm>
            <a:off x="245752" y="4669065"/>
            <a:ext cx="228825" cy="228856"/>
            <a:chOff x="3023950" y="3689950"/>
            <a:chExt cx="316100" cy="316100"/>
          </a:xfrm>
        </p:grpSpPr>
        <p:sp>
          <p:nvSpPr>
            <p:cNvPr id="7602" name="Google Shape;7602;p32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3" name="Google Shape;7603;p32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4" name="Google Shape;7604;p32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05" name="Google Shape;7605;p323"/>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
    <p:spTree>
      <p:nvGrpSpPr>
        <p:cNvPr id="7606" name="Shape 7606"/>
        <p:cNvGrpSpPr/>
        <p:nvPr/>
      </p:nvGrpSpPr>
      <p:grpSpPr>
        <a:xfrm>
          <a:off x="0" y="0"/>
          <a:ext cx="0" cy="0"/>
          <a:chOff x="0" y="0"/>
          <a:chExt cx="0" cy="0"/>
        </a:xfrm>
      </p:grpSpPr>
      <p:grpSp>
        <p:nvGrpSpPr>
          <p:cNvPr id="7607" name="Google Shape;7607;p324"/>
          <p:cNvGrpSpPr/>
          <p:nvPr/>
        </p:nvGrpSpPr>
        <p:grpSpPr>
          <a:xfrm>
            <a:off x="8669664" y="245588"/>
            <a:ext cx="228825" cy="228825"/>
            <a:chOff x="3023950" y="3689950"/>
            <a:chExt cx="316100" cy="316100"/>
          </a:xfrm>
        </p:grpSpPr>
        <p:sp>
          <p:nvSpPr>
            <p:cNvPr id="7608" name="Google Shape;7608;p32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9" name="Google Shape;7609;p32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0" name="Google Shape;7610;p32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1" name="Google Shape;7611;p324"/>
          <p:cNvGrpSpPr/>
          <p:nvPr/>
        </p:nvGrpSpPr>
        <p:grpSpPr>
          <a:xfrm>
            <a:off x="8669427" y="4669065"/>
            <a:ext cx="228825" cy="228856"/>
            <a:chOff x="3023950" y="3689950"/>
            <a:chExt cx="316100" cy="316100"/>
          </a:xfrm>
        </p:grpSpPr>
        <p:sp>
          <p:nvSpPr>
            <p:cNvPr id="7612" name="Google Shape;7612;p32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3" name="Google Shape;7613;p32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4" name="Google Shape;7614;p32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5" name="Google Shape;7615;p324"/>
          <p:cNvGrpSpPr/>
          <p:nvPr/>
        </p:nvGrpSpPr>
        <p:grpSpPr>
          <a:xfrm>
            <a:off x="245739" y="245588"/>
            <a:ext cx="228825" cy="228825"/>
            <a:chOff x="3023950" y="3689950"/>
            <a:chExt cx="316100" cy="316100"/>
          </a:xfrm>
        </p:grpSpPr>
        <p:sp>
          <p:nvSpPr>
            <p:cNvPr id="7616" name="Google Shape;7616;p32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7" name="Google Shape;7617;p32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8" name="Google Shape;7618;p32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9" name="Google Shape;7619;p324"/>
          <p:cNvGrpSpPr/>
          <p:nvPr/>
        </p:nvGrpSpPr>
        <p:grpSpPr>
          <a:xfrm>
            <a:off x="245752" y="4669065"/>
            <a:ext cx="228825" cy="228856"/>
            <a:chOff x="3023950" y="3689950"/>
            <a:chExt cx="316100" cy="316100"/>
          </a:xfrm>
        </p:grpSpPr>
        <p:sp>
          <p:nvSpPr>
            <p:cNvPr id="7620" name="Google Shape;7620;p32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1" name="Google Shape;7621;p32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2" name="Google Shape;7622;p32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4_1">
    <p:spTree>
      <p:nvGrpSpPr>
        <p:cNvPr id="7623" name="Shape 7623"/>
        <p:cNvGrpSpPr/>
        <p:nvPr/>
      </p:nvGrpSpPr>
      <p:grpSpPr>
        <a:xfrm>
          <a:off x="0" y="0"/>
          <a:ext cx="0" cy="0"/>
          <a:chOff x="0" y="0"/>
          <a:chExt cx="0" cy="0"/>
        </a:xfrm>
      </p:grpSpPr>
      <p:grpSp>
        <p:nvGrpSpPr>
          <p:cNvPr id="7624" name="Google Shape;7624;p325"/>
          <p:cNvGrpSpPr/>
          <p:nvPr/>
        </p:nvGrpSpPr>
        <p:grpSpPr>
          <a:xfrm>
            <a:off x="8669664" y="245588"/>
            <a:ext cx="228825" cy="228825"/>
            <a:chOff x="3023950" y="3689950"/>
            <a:chExt cx="316100" cy="316100"/>
          </a:xfrm>
        </p:grpSpPr>
        <p:sp>
          <p:nvSpPr>
            <p:cNvPr id="7625" name="Google Shape;7625;p32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6" name="Google Shape;7626;p32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7" name="Google Shape;7627;p32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28" name="Google Shape;7628;p325"/>
          <p:cNvGrpSpPr/>
          <p:nvPr/>
        </p:nvGrpSpPr>
        <p:grpSpPr>
          <a:xfrm>
            <a:off x="245752" y="4669065"/>
            <a:ext cx="228825" cy="228856"/>
            <a:chOff x="3023950" y="3689950"/>
            <a:chExt cx="316100" cy="316100"/>
          </a:xfrm>
        </p:grpSpPr>
        <p:sp>
          <p:nvSpPr>
            <p:cNvPr id="7629" name="Google Shape;7629;p32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0" name="Google Shape;7630;p32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1" name="Google Shape;7631;p32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
    <p:spTree>
      <p:nvGrpSpPr>
        <p:cNvPr id="542" name="Shape 542"/>
        <p:cNvGrpSpPr/>
        <p:nvPr/>
      </p:nvGrpSpPr>
      <p:grpSpPr>
        <a:xfrm>
          <a:off x="0" y="0"/>
          <a:ext cx="0" cy="0"/>
          <a:chOff x="0" y="0"/>
          <a:chExt cx="0" cy="0"/>
        </a:xfrm>
      </p:grpSpPr>
      <p:grpSp>
        <p:nvGrpSpPr>
          <p:cNvPr id="543" name="Google Shape;543;p34"/>
          <p:cNvGrpSpPr/>
          <p:nvPr/>
        </p:nvGrpSpPr>
        <p:grpSpPr>
          <a:xfrm>
            <a:off x="4668621" y="1648692"/>
            <a:ext cx="4108323" cy="3132999"/>
            <a:chOff x="5614975" y="2571738"/>
            <a:chExt cx="2725075" cy="2078413"/>
          </a:xfrm>
        </p:grpSpPr>
        <p:grpSp>
          <p:nvGrpSpPr>
            <p:cNvPr id="544" name="Google Shape;544;p34"/>
            <p:cNvGrpSpPr/>
            <p:nvPr/>
          </p:nvGrpSpPr>
          <p:grpSpPr>
            <a:xfrm>
              <a:off x="8301900" y="2571738"/>
              <a:ext cx="38150" cy="1997125"/>
              <a:chOff x="8301900" y="2571738"/>
              <a:chExt cx="38150" cy="1997125"/>
            </a:xfrm>
          </p:grpSpPr>
          <p:sp>
            <p:nvSpPr>
              <p:cNvPr id="545" name="Google Shape;545;p34"/>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4"/>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4"/>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4"/>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4"/>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4"/>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4"/>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4"/>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4"/>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4"/>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4"/>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4"/>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7" name="Google Shape;557;p34"/>
            <p:cNvGrpSpPr/>
            <p:nvPr/>
          </p:nvGrpSpPr>
          <p:grpSpPr>
            <a:xfrm>
              <a:off x="5614975" y="4609225"/>
              <a:ext cx="2597125" cy="40925"/>
              <a:chOff x="5614975" y="4609225"/>
              <a:chExt cx="2597125" cy="40925"/>
            </a:xfrm>
          </p:grpSpPr>
          <p:sp>
            <p:nvSpPr>
              <p:cNvPr id="558" name="Google Shape;558;p34"/>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4"/>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4"/>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4"/>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4"/>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4"/>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4"/>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4"/>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4"/>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4"/>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4"/>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4"/>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70" name="Google Shape;570;p3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571" name="Google Shape;571;p34"/>
          <p:cNvSpPr txBox="1"/>
          <p:nvPr>
            <p:ph idx="2" type="title"/>
          </p:nvPr>
        </p:nvSpPr>
        <p:spPr>
          <a:xfrm>
            <a:off x="2917650" y="1445400"/>
            <a:ext cx="3308700" cy="780900"/>
          </a:xfrm>
          <a:prstGeom prst="rect">
            <a:avLst/>
          </a:prstGeom>
        </p:spPr>
        <p:txBody>
          <a:bodyPr anchorCtr="0" anchor="b" bIns="0" lIns="0" spcFirstLastPara="1" rIns="0" wrap="square" tIns="182875">
            <a:noAutofit/>
          </a:bodyPr>
          <a:lstStyle>
            <a:lvl1pPr lvl="0" rtl="0" algn="ctr">
              <a:spcBef>
                <a:spcPts val="0"/>
              </a:spcBef>
              <a:spcAft>
                <a:spcPts val="0"/>
              </a:spcAft>
              <a:buSzPts val="25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572" name="Google Shape;572;p34"/>
          <p:cNvSpPr txBox="1"/>
          <p:nvPr>
            <p:ph idx="1" type="subTitle"/>
          </p:nvPr>
        </p:nvSpPr>
        <p:spPr>
          <a:xfrm>
            <a:off x="1994100" y="3665925"/>
            <a:ext cx="5155800" cy="55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573" name="Google Shape;573;p34"/>
          <p:cNvGrpSpPr/>
          <p:nvPr/>
        </p:nvGrpSpPr>
        <p:grpSpPr>
          <a:xfrm>
            <a:off x="8669664" y="245588"/>
            <a:ext cx="228825" cy="228825"/>
            <a:chOff x="3023950" y="3689950"/>
            <a:chExt cx="316100" cy="316100"/>
          </a:xfrm>
        </p:grpSpPr>
        <p:sp>
          <p:nvSpPr>
            <p:cNvPr id="574" name="Google Shape;574;p3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34"/>
          <p:cNvGrpSpPr/>
          <p:nvPr/>
        </p:nvGrpSpPr>
        <p:grpSpPr>
          <a:xfrm>
            <a:off x="245739" y="245588"/>
            <a:ext cx="228825" cy="228825"/>
            <a:chOff x="3023950" y="3689950"/>
            <a:chExt cx="316100" cy="316100"/>
          </a:xfrm>
        </p:grpSpPr>
        <p:sp>
          <p:nvSpPr>
            <p:cNvPr id="578" name="Google Shape;578;p3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 name="Google Shape;581;p34"/>
          <p:cNvGrpSpPr/>
          <p:nvPr/>
        </p:nvGrpSpPr>
        <p:grpSpPr>
          <a:xfrm>
            <a:off x="245752" y="4669065"/>
            <a:ext cx="228825" cy="228856"/>
            <a:chOff x="3023950" y="3689950"/>
            <a:chExt cx="316100" cy="316100"/>
          </a:xfrm>
        </p:grpSpPr>
        <p:sp>
          <p:nvSpPr>
            <p:cNvPr id="582" name="Google Shape;582;p3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_1">
    <p:spTree>
      <p:nvGrpSpPr>
        <p:cNvPr id="585" name="Shape 585"/>
        <p:cNvGrpSpPr/>
        <p:nvPr/>
      </p:nvGrpSpPr>
      <p:grpSpPr>
        <a:xfrm>
          <a:off x="0" y="0"/>
          <a:ext cx="0" cy="0"/>
          <a:chOff x="0" y="0"/>
          <a:chExt cx="0" cy="0"/>
        </a:xfrm>
      </p:grpSpPr>
      <p:sp>
        <p:nvSpPr>
          <p:cNvPr id="586" name="Google Shape;586;p3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587" name="Google Shape;587;p35"/>
          <p:cNvGrpSpPr/>
          <p:nvPr/>
        </p:nvGrpSpPr>
        <p:grpSpPr>
          <a:xfrm>
            <a:off x="8669664" y="245588"/>
            <a:ext cx="228825" cy="228825"/>
            <a:chOff x="3023950" y="3689950"/>
            <a:chExt cx="316100" cy="316100"/>
          </a:xfrm>
        </p:grpSpPr>
        <p:sp>
          <p:nvSpPr>
            <p:cNvPr id="588" name="Google Shape;588;p3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1" name="Google Shape;591;p35"/>
          <p:cNvGrpSpPr/>
          <p:nvPr/>
        </p:nvGrpSpPr>
        <p:grpSpPr>
          <a:xfrm>
            <a:off x="8669427" y="4669065"/>
            <a:ext cx="228825" cy="228856"/>
            <a:chOff x="3023950" y="3689950"/>
            <a:chExt cx="316100" cy="316100"/>
          </a:xfrm>
        </p:grpSpPr>
        <p:sp>
          <p:nvSpPr>
            <p:cNvPr id="592" name="Google Shape;592;p3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5" name="Google Shape;595;p35"/>
          <p:cNvGrpSpPr/>
          <p:nvPr/>
        </p:nvGrpSpPr>
        <p:grpSpPr>
          <a:xfrm>
            <a:off x="245739" y="245588"/>
            <a:ext cx="228825" cy="228825"/>
            <a:chOff x="3023950" y="3689950"/>
            <a:chExt cx="316100" cy="316100"/>
          </a:xfrm>
        </p:grpSpPr>
        <p:sp>
          <p:nvSpPr>
            <p:cNvPr id="596" name="Google Shape;596;p3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9" name="Google Shape;599;p35"/>
          <p:cNvSpPr txBox="1"/>
          <p:nvPr>
            <p:ph idx="1" type="subTitle"/>
          </p:nvPr>
        </p:nvSpPr>
        <p:spPr>
          <a:xfrm>
            <a:off x="3905600" y="1733075"/>
            <a:ext cx="4518600" cy="2366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_1">
    <p:spTree>
      <p:nvGrpSpPr>
        <p:cNvPr id="600" name="Shape 600"/>
        <p:cNvGrpSpPr/>
        <p:nvPr/>
      </p:nvGrpSpPr>
      <p:grpSpPr>
        <a:xfrm>
          <a:off x="0" y="0"/>
          <a:ext cx="0" cy="0"/>
          <a:chOff x="0" y="0"/>
          <a:chExt cx="0" cy="0"/>
        </a:xfrm>
      </p:grpSpPr>
      <p:sp>
        <p:nvSpPr>
          <p:cNvPr id="601" name="Google Shape;601;p36"/>
          <p:cNvSpPr txBox="1"/>
          <p:nvPr>
            <p:ph type="title"/>
          </p:nvPr>
        </p:nvSpPr>
        <p:spPr>
          <a:xfrm>
            <a:off x="937525" y="1458300"/>
            <a:ext cx="3634500" cy="1057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602" name="Google Shape;602;p36"/>
          <p:cNvSpPr txBox="1"/>
          <p:nvPr>
            <p:ph idx="1" type="subTitle"/>
          </p:nvPr>
        </p:nvSpPr>
        <p:spPr>
          <a:xfrm>
            <a:off x="1341300" y="2895575"/>
            <a:ext cx="3230700" cy="965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603" name="Google Shape;603;p36"/>
          <p:cNvGrpSpPr/>
          <p:nvPr/>
        </p:nvGrpSpPr>
        <p:grpSpPr>
          <a:xfrm>
            <a:off x="245739" y="245588"/>
            <a:ext cx="228825" cy="228825"/>
            <a:chOff x="3023950" y="3689950"/>
            <a:chExt cx="316100" cy="316100"/>
          </a:xfrm>
        </p:grpSpPr>
        <p:sp>
          <p:nvSpPr>
            <p:cNvPr id="604" name="Google Shape;604;p3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36"/>
          <p:cNvGrpSpPr/>
          <p:nvPr/>
        </p:nvGrpSpPr>
        <p:grpSpPr>
          <a:xfrm>
            <a:off x="245752" y="4669065"/>
            <a:ext cx="228825" cy="228856"/>
            <a:chOff x="3023950" y="3689950"/>
            <a:chExt cx="316100" cy="316100"/>
          </a:xfrm>
        </p:grpSpPr>
        <p:sp>
          <p:nvSpPr>
            <p:cNvPr id="608" name="Google Shape;608;p3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1" name="Google Shape;611;p36"/>
          <p:cNvGrpSpPr/>
          <p:nvPr/>
        </p:nvGrpSpPr>
        <p:grpSpPr>
          <a:xfrm>
            <a:off x="8669664" y="2457338"/>
            <a:ext cx="228825" cy="228825"/>
            <a:chOff x="3023950" y="3689950"/>
            <a:chExt cx="316100" cy="316100"/>
          </a:xfrm>
        </p:grpSpPr>
        <p:sp>
          <p:nvSpPr>
            <p:cNvPr id="612" name="Google Shape;612;p3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0_1_1_1">
    <p:spTree>
      <p:nvGrpSpPr>
        <p:cNvPr id="615" name="Shape 615"/>
        <p:cNvGrpSpPr/>
        <p:nvPr/>
      </p:nvGrpSpPr>
      <p:grpSpPr>
        <a:xfrm>
          <a:off x="0" y="0"/>
          <a:ext cx="0" cy="0"/>
          <a:chOff x="0" y="0"/>
          <a:chExt cx="0" cy="0"/>
        </a:xfrm>
      </p:grpSpPr>
      <p:sp>
        <p:nvSpPr>
          <p:cNvPr id="616" name="Google Shape;616;p37"/>
          <p:cNvSpPr txBox="1"/>
          <p:nvPr>
            <p:ph type="title"/>
          </p:nvPr>
        </p:nvSpPr>
        <p:spPr>
          <a:xfrm>
            <a:off x="937525" y="1695450"/>
            <a:ext cx="3429000" cy="63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617" name="Google Shape;617;p37"/>
          <p:cNvSpPr txBox="1"/>
          <p:nvPr>
            <p:ph idx="1" type="subTitle"/>
          </p:nvPr>
        </p:nvSpPr>
        <p:spPr>
          <a:xfrm>
            <a:off x="720000" y="2535750"/>
            <a:ext cx="3678600" cy="93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618" name="Google Shape;618;p37"/>
          <p:cNvGrpSpPr/>
          <p:nvPr/>
        </p:nvGrpSpPr>
        <p:grpSpPr>
          <a:xfrm>
            <a:off x="4672726" y="1652797"/>
            <a:ext cx="4108323" cy="3132999"/>
            <a:chOff x="5614975" y="2571738"/>
            <a:chExt cx="2725075" cy="2078413"/>
          </a:xfrm>
        </p:grpSpPr>
        <p:grpSp>
          <p:nvGrpSpPr>
            <p:cNvPr id="619" name="Google Shape;619;p37"/>
            <p:cNvGrpSpPr/>
            <p:nvPr/>
          </p:nvGrpSpPr>
          <p:grpSpPr>
            <a:xfrm>
              <a:off x="8301900" y="2571738"/>
              <a:ext cx="38150" cy="1997125"/>
              <a:chOff x="8301900" y="2571738"/>
              <a:chExt cx="38150" cy="1997125"/>
            </a:xfrm>
          </p:grpSpPr>
          <p:sp>
            <p:nvSpPr>
              <p:cNvPr id="620" name="Google Shape;620;p37"/>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7"/>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7"/>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7"/>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7"/>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7"/>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7"/>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7"/>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7"/>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7"/>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7"/>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7"/>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2" name="Google Shape;632;p37"/>
            <p:cNvGrpSpPr/>
            <p:nvPr/>
          </p:nvGrpSpPr>
          <p:grpSpPr>
            <a:xfrm>
              <a:off x="5614975" y="4609225"/>
              <a:ext cx="2597125" cy="40925"/>
              <a:chOff x="5614975" y="4609225"/>
              <a:chExt cx="2597125" cy="40925"/>
            </a:xfrm>
          </p:grpSpPr>
          <p:sp>
            <p:nvSpPr>
              <p:cNvPr id="633" name="Google Shape;633;p37"/>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7"/>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7"/>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7"/>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7"/>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7"/>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7"/>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7"/>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7"/>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7"/>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7"/>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7"/>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45" name="Google Shape;645;p37"/>
          <p:cNvGrpSpPr/>
          <p:nvPr/>
        </p:nvGrpSpPr>
        <p:grpSpPr>
          <a:xfrm>
            <a:off x="245739" y="245588"/>
            <a:ext cx="228825" cy="228825"/>
            <a:chOff x="3023950" y="3689950"/>
            <a:chExt cx="316100" cy="316100"/>
          </a:xfrm>
        </p:grpSpPr>
        <p:sp>
          <p:nvSpPr>
            <p:cNvPr id="646" name="Google Shape;646;p3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9" name="Google Shape;649;p37"/>
          <p:cNvGrpSpPr/>
          <p:nvPr/>
        </p:nvGrpSpPr>
        <p:grpSpPr>
          <a:xfrm>
            <a:off x="245752" y="4669065"/>
            <a:ext cx="228825" cy="228856"/>
            <a:chOff x="3023950" y="3689950"/>
            <a:chExt cx="316100" cy="316100"/>
          </a:xfrm>
        </p:grpSpPr>
        <p:sp>
          <p:nvSpPr>
            <p:cNvPr id="650" name="Google Shape;650;p3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0_1_1_1_1">
    <p:spTree>
      <p:nvGrpSpPr>
        <p:cNvPr id="653" name="Shape 653"/>
        <p:cNvGrpSpPr/>
        <p:nvPr/>
      </p:nvGrpSpPr>
      <p:grpSpPr>
        <a:xfrm>
          <a:off x="0" y="0"/>
          <a:ext cx="0" cy="0"/>
          <a:chOff x="0" y="0"/>
          <a:chExt cx="0" cy="0"/>
        </a:xfrm>
      </p:grpSpPr>
      <p:sp>
        <p:nvSpPr>
          <p:cNvPr id="654" name="Google Shape;654;p38"/>
          <p:cNvSpPr txBox="1"/>
          <p:nvPr>
            <p:ph type="title"/>
          </p:nvPr>
        </p:nvSpPr>
        <p:spPr>
          <a:xfrm>
            <a:off x="4745400" y="1695450"/>
            <a:ext cx="3429000" cy="6351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655" name="Google Shape;655;p38"/>
          <p:cNvSpPr txBox="1"/>
          <p:nvPr>
            <p:ph idx="1" type="subTitle"/>
          </p:nvPr>
        </p:nvSpPr>
        <p:spPr>
          <a:xfrm>
            <a:off x="4745400" y="2538125"/>
            <a:ext cx="3678600" cy="93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656" name="Google Shape;656;p38"/>
          <p:cNvGrpSpPr/>
          <p:nvPr/>
        </p:nvGrpSpPr>
        <p:grpSpPr>
          <a:xfrm>
            <a:off x="8669664" y="245588"/>
            <a:ext cx="228825" cy="228825"/>
            <a:chOff x="3023950" y="3689950"/>
            <a:chExt cx="316100" cy="316100"/>
          </a:xfrm>
        </p:grpSpPr>
        <p:sp>
          <p:nvSpPr>
            <p:cNvPr id="657" name="Google Shape;657;p3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0" name="Google Shape;660;p38"/>
          <p:cNvGrpSpPr/>
          <p:nvPr/>
        </p:nvGrpSpPr>
        <p:grpSpPr>
          <a:xfrm>
            <a:off x="8669427" y="4669065"/>
            <a:ext cx="228825" cy="228856"/>
            <a:chOff x="3023950" y="3689950"/>
            <a:chExt cx="316100" cy="316100"/>
          </a:xfrm>
        </p:grpSpPr>
        <p:sp>
          <p:nvSpPr>
            <p:cNvPr id="661" name="Google Shape;661;p3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4" name="Google Shape;664;p38"/>
          <p:cNvGrpSpPr/>
          <p:nvPr/>
        </p:nvGrpSpPr>
        <p:grpSpPr>
          <a:xfrm>
            <a:off x="245739" y="245588"/>
            <a:ext cx="228825" cy="228825"/>
            <a:chOff x="3023950" y="3689950"/>
            <a:chExt cx="316100" cy="316100"/>
          </a:xfrm>
        </p:grpSpPr>
        <p:sp>
          <p:nvSpPr>
            <p:cNvPr id="665" name="Google Shape;665;p3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8" name="Google Shape;668;p38"/>
          <p:cNvGrpSpPr/>
          <p:nvPr/>
        </p:nvGrpSpPr>
        <p:grpSpPr>
          <a:xfrm>
            <a:off x="245752" y="4669065"/>
            <a:ext cx="228825" cy="228856"/>
            <a:chOff x="3023950" y="3689950"/>
            <a:chExt cx="316100" cy="316100"/>
          </a:xfrm>
        </p:grpSpPr>
        <p:sp>
          <p:nvSpPr>
            <p:cNvPr id="669" name="Google Shape;669;p3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2" name="Google Shape;672;p38"/>
          <p:cNvSpPr txBox="1"/>
          <p:nvPr/>
        </p:nvSpPr>
        <p:spPr>
          <a:xfrm>
            <a:off x="2499450" y="48877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15">
    <p:spTree>
      <p:nvGrpSpPr>
        <p:cNvPr id="673" name="Shape 673"/>
        <p:cNvGrpSpPr/>
        <p:nvPr/>
      </p:nvGrpSpPr>
      <p:grpSpPr>
        <a:xfrm>
          <a:off x="0" y="0"/>
          <a:ext cx="0" cy="0"/>
          <a:chOff x="0" y="0"/>
          <a:chExt cx="0" cy="0"/>
        </a:xfrm>
      </p:grpSpPr>
      <p:sp>
        <p:nvSpPr>
          <p:cNvPr id="674" name="Google Shape;674;p39"/>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75" name="Google Shape;675;p39"/>
          <p:cNvSpPr txBox="1"/>
          <p:nvPr>
            <p:ph idx="1" type="body"/>
          </p:nvPr>
        </p:nvSpPr>
        <p:spPr>
          <a:xfrm>
            <a:off x="720000" y="1152475"/>
            <a:ext cx="4679100" cy="1723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76" name="Google Shape;676;p39"/>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7">
    <p:spTree>
      <p:nvGrpSpPr>
        <p:cNvPr id="677" name="Shape 677"/>
        <p:cNvGrpSpPr/>
        <p:nvPr/>
      </p:nvGrpSpPr>
      <p:grpSpPr>
        <a:xfrm>
          <a:off x="0" y="0"/>
          <a:ext cx="0" cy="0"/>
          <a:chOff x="0" y="0"/>
          <a:chExt cx="0" cy="0"/>
        </a:xfrm>
      </p:grpSpPr>
      <p:sp>
        <p:nvSpPr>
          <p:cNvPr id="678" name="Google Shape;678;p40"/>
          <p:cNvSpPr txBox="1"/>
          <p:nvPr>
            <p:ph type="title"/>
          </p:nvPr>
        </p:nvSpPr>
        <p:spPr>
          <a:xfrm>
            <a:off x="720000" y="540000"/>
            <a:ext cx="38664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79" name="Google Shape;679;p40"/>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680" name="Google Shape;680;p40"/>
          <p:cNvSpPr txBox="1"/>
          <p:nvPr>
            <p:ph idx="1" type="subTitle"/>
          </p:nvPr>
        </p:nvSpPr>
        <p:spPr>
          <a:xfrm>
            <a:off x="725625" y="1435975"/>
            <a:ext cx="3851100" cy="276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7_1">
    <p:spTree>
      <p:nvGrpSpPr>
        <p:cNvPr id="681" name="Shape 681"/>
        <p:cNvGrpSpPr/>
        <p:nvPr/>
      </p:nvGrpSpPr>
      <p:grpSpPr>
        <a:xfrm>
          <a:off x="0" y="0"/>
          <a:ext cx="0" cy="0"/>
          <a:chOff x="0" y="0"/>
          <a:chExt cx="0" cy="0"/>
        </a:xfrm>
      </p:grpSpPr>
      <p:sp>
        <p:nvSpPr>
          <p:cNvPr id="682" name="Google Shape;682;p41"/>
          <p:cNvSpPr txBox="1"/>
          <p:nvPr>
            <p:ph type="title"/>
          </p:nvPr>
        </p:nvSpPr>
        <p:spPr>
          <a:xfrm>
            <a:off x="3590925" y="1378448"/>
            <a:ext cx="4833000" cy="67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83" name="Google Shape;683;p41"/>
          <p:cNvSpPr txBox="1"/>
          <p:nvPr>
            <p:ph idx="1" type="subTitle"/>
          </p:nvPr>
        </p:nvSpPr>
        <p:spPr>
          <a:xfrm>
            <a:off x="3591003" y="2051348"/>
            <a:ext cx="4833000" cy="1741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684" name="Google Shape;684;p41"/>
          <p:cNvGrpSpPr/>
          <p:nvPr/>
        </p:nvGrpSpPr>
        <p:grpSpPr>
          <a:xfrm>
            <a:off x="8669664" y="245588"/>
            <a:ext cx="228825" cy="228825"/>
            <a:chOff x="3023950" y="3689950"/>
            <a:chExt cx="316100" cy="316100"/>
          </a:xfrm>
        </p:grpSpPr>
        <p:sp>
          <p:nvSpPr>
            <p:cNvPr id="685" name="Google Shape;685;p4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8" name="Google Shape;688;p41"/>
          <p:cNvGrpSpPr/>
          <p:nvPr/>
        </p:nvGrpSpPr>
        <p:grpSpPr>
          <a:xfrm>
            <a:off x="8669427" y="4669065"/>
            <a:ext cx="228825" cy="228856"/>
            <a:chOff x="3023950" y="3689950"/>
            <a:chExt cx="316100" cy="316100"/>
          </a:xfrm>
        </p:grpSpPr>
        <p:sp>
          <p:nvSpPr>
            <p:cNvPr id="689" name="Google Shape;689;p4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2" name="Google Shape;692;p41"/>
          <p:cNvGrpSpPr/>
          <p:nvPr/>
        </p:nvGrpSpPr>
        <p:grpSpPr>
          <a:xfrm>
            <a:off x="245739" y="245588"/>
            <a:ext cx="228825" cy="228825"/>
            <a:chOff x="3023950" y="3689950"/>
            <a:chExt cx="316100" cy="316100"/>
          </a:xfrm>
        </p:grpSpPr>
        <p:sp>
          <p:nvSpPr>
            <p:cNvPr id="693" name="Google Shape;693;p4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7_1_1">
    <p:spTree>
      <p:nvGrpSpPr>
        <p:cNvPr id="696" name="Shape 696"/>
        <p:cNvGrpSpPr/>
        <p:nvPr/>
      </p:nvGrpSpPr>
      <p:grpSpPr>
        <a:xfrm>
          <a:off x="0" y="0"/>
          <a:ext cx="0" cy="0"/>
          <a:chOff x="0" y="0"/>
          <a:chExt cx="0" cy="0"/>
        </a:xfrm>
      </p:grpSpPr>
      <p:grpSp>
        <p:nvGrpSpPr>
          <p:cNvPr id="697" name="Google Shape;697;p42"/>
          <p:cNvGrpSpPr/>
          <p:nvPr/>
        </p:nvGrpSpPr>
        <p:grpSpPr>
          <a:xfrm>
            <a:off x="8669664" y="245588"/>
            <a:ext cx="228825" cy="228825"/>
            <a:chOff x="3023950" y="3689950"/>
            <a:chExt cx="316100" cy="316100"/>
          </a:xfrm>
        </p:grpSpPr>
        <p:sp>
          <p:nvSpPr>
            <p:cNvPr id="698" name="Google Shape;698;p4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42"/>
          <p:cNvGrpSpPr/>
          <p:nvPr/>
        </p:nvGrpSpPr>
        <p:grpSpPr>
          <a:xfrm>
            <a:off x="8669427" y="4669065"/>
            <a:ext cx="228825" cy="228856"/>
            <a:chOff x="3023950" y="3689950"/>
            <a:chExt cx="316100" cy="316100"/>
          </a:xfrm>
        </p:grpSpPr>
        <p:sp>
          <p:nvSpPr>
            <p:cNvPr id="702" name="Google Shape;702;p4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5" name="Google Shape;705;p42"/>
          <p:cNvGrpSpPr/>
          <p:nvPr/>
        </p:nvGrpSpPr>
        <p:grpSpPr>
          <a:xfrm>
            <a:off x="245739" y="245588"/>
            <a:ext cx="228825" cy="228825"/>
            <a:chOff x="3023950" y="3689950"/>
            <a:chExt cx="316100" cy="316100"/>
          </a:xfrm>
        </p:grpSpPr>
        <p:sp>
          <p:nvSpPr>
            <p:cNvPr id="706" name="Google Shape;706;p4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9" name="Google Shape;709;p4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710" name="Google Shape;710;p42"/>
          <p:cNvSpPr txBox="1"/>
          <p:nvPr>
            <p:ph idx="2" type="title"/>
          </p:nvPr>
        </p:nvSpPr>
        <p:spPr>
          <a:xfrm>
            <a:off x="720000" y="1445400"/>
            <a:ext cx="7704000" cy="397500"/>
          </a:xfrm>
          <a:prstGeom prst="rect">
            <a:avLst/>
          </a:prstGeom>
        </p:spPr>
        <p:txBody>
          <a:bodyPr anchorCtr="0" anchor="ctr" bIns="0" lIns="0" spcFirstLastPara="1" rIns="0" wrap="square" tIns="182875">
            <a:noAutofit/>
          </a:bodyPr>
          <a:lstStyle>
            <a:lvl1pPr lvl="0" rtl="0" algn="ctr">
              <a:spcBef>
                <a:spcPts val="0"/>
              </a:spcBef>
              <a:spcAft>
                <a:spcPts val="0"/>
              </a:spcAft>
              <a:buSzPts val="25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0">
    <p:spTree>
      <p:nvGrpSpPr>
        <p:cNvPr id="711" name="Shape 711"/>
        <p:cNvGrpSpPr/>
        <p:nvPr/>
      </p:nvGrpSpPr>
      <p:grpSpPr>
        <a:xfrm>
          <a:off x="0" y="0"/>
          <a:ext cx="0" cy="0"/>
          <a:chOff x="0" y="0"/>
          <a:chExt cx="0" cy="0"/>
        </a:xfrm>
      </p:grpSpPr>
      <p:sp>
        <p:nvSpPr>
          <p:cNvPr id="712" name="Google Shape;712;p43"/>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13" name="Google Shape;713;p43"/>
          <p:cNvSpPr txBox="1"/>
          <p:nvPr>
            <p:ph idx="1" type="body"/>
          </p:nvPr>
        </p:nvSpPr>
        <p:spPr>
          <a:xfrm>
            <a:off x="720000" y="1750925"/>
            <a:ext cx="3852000" cy="2474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1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grpSp>
        <p:nvGrpSpPr>
          <p:cNvPr id="714" name="Google Shape;714;p43"/>
          <p:cNvGrpSpPr/>
          <p:nvPr/>
        </p:nvGrpSpPr>
        <p:grpSpPr>
          <a:xfrm>
            <a:off x="8669664" y="245588"/>
            <a:ext cx="228825" cy="228825"/>
            <a:chOff x="3023950" y="3689950"/>
            <a:chExt cx="316100" cy="316100"/>
          </a:xfrm>
        </p:grpSpPr>
        <p:sp>
          <p:nvSpPr>
            <p:cNvPr id="715" name="Google Shape;715;p4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8" name="Google Shape;718;p43"/>
          <p:cNvGrpSpPr/>
          <p:nvPr/>
        </p:nvGrpSpPr>
        <p:grpSpPr>
          <a:xfrm>
            <a:off x="8669427" y="4669065"/>
            <a:ext cx="228825" cy="228856"/>
            <a:chOff x="3023950" y="3689950"/>
            <a:chExt cx="316100" cy="316100"/>
          </a:xfrm>
        </p:grpSpPr>
        <p:sp>
          <p:nvSpPr>
            <p:cNvPr id="719" name="Google Shape;719;p4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 name="Google Shape;722;p43"/>
          <p:cNvGrpSpPr/>
          <p:nvPr/>
        </p:nvGrpSpPr>
        <p:grpSpPr>
          <a:xfrm>
            <a:off x="245739" y="245588"/>
            <a:ext cx="228825" cy="228825"/>
            <a:chOff x="3023950" y="3689950"/>
            <a:chExt cx="316100" cy="316100"/>
          </a:xfrm>
        </p:grpSpPr>
        <p:sp>
          <p:nvSpPr>
            <p:cNvPr id="723" name="Google Shape;723;p4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6" name="Google Shape;726;p43"/>
          <p:cNvSpPr txBox="1"/>
          <p:nvPr>
            <p:ph idx="2" type="body"/>
          </p:nvPr>
        </p:nvSpPr>
        <p:spPr>
          <a:xfrm>
            <a:off x="4572000" y="1751085"/>
            <a:ext cx="3852000" cy="2474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1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
    <p:spTree>
      <p:nvGrpSpPr>
        <p:cNvPr id="727" name="Shape 727"/>
        <p:cNvGrpSpPr/>
        <p:nvPr/>
      </p:nvGrpSpPr>
      <p:grpSpPr>
        <a:xfrm>
          <a:off x="0" y="0"/>
          <a:ext cx="0" cy="0"/>
          <a:chOff x="0" y="0"/>
          <a:chExt cx="0" cy="0"/>
        </a:xfrm>
      </p:grpSpPr>
      <p:grpSp>
        <p:nvGrpSpPr>
          <p:cNvPr id="728" name="Google Shape;728;p44"/>
          <p:cNvGrpSpPr/>
          <p:nvPr/>
        </p:nvGrpSpPr>
        <p:grpSpPr>
          <a:xfrm>
            <a:off x="4672726" y="1652797"/>
            <a:ext cx="4108323" cy="3132999"/>
            <a:chOff x="5614975" y="2571738"/>
            <a:chExt cx="2725075" cy="2078413"/>
          </a:xfrm>
        </p:grpSpPr>
        <p:grpSp>
          <p:nvGrpSpPr>
            <p:cNvPr id="729" name="Google Shape;729;p44"/>
            <p:cNvGrpSpPr/>
            <p:nvPr/>
          </p:nvGrpSpPr>
          <p:grpSpPr>
            <a:xfrm>
              <a:off x="8301900" y="2571738"/>
              <a:ext cx="38150" cy="1997125"/>
              <a:chOff x="8301900" y="2571738"/>
              <a:chExt cx="38150" cy="1997125"/>
            </a:xfrm>
          </p:grpSpPr>
          <p:sp>
            <p:nvSpPr>
              <p:cNvPr id="730" name="Google Shape;730;p44"/>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4"/>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4"/>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4"/>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4"/>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4"/>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4"/>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4"/>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4"/>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4"/>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4"/>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4"/>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44"/>
            <p:cNvGrpSpPr/>
            <p:nvPr/>
          </p:nvGrpSpPr>
          <p:grpSpPr>
            <a:xfrm>
              <a:off x="5614975" y="4609225"/>
              <a:ext cx="2597125" cy="40925"/>
              <a:chOff x="5614975" y="4609225"/>
              <a:chExt cx="2597125" cy="40925"/>
            </a:xfrm>
          </p:grpSpPr>
          <p:sp>
            <p:nvSpPr>
              <p:cNvPr id="743" name="Google Shape;743;p44"/>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4"/>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4"/>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4"/>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4"/>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4"/>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4"/>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4"/>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4"/>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4"/>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4"/>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4"/>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55" name="Google Shape;755;p4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756" name="Google Shape;756;p44"/>
          <p:cNvSpPr txBox="1"/>
          <p:nvPr>
            <p:ph idx="2" type="title"/>
          </p:nvPr>
        </p:nvSpPr>
        <p:spPr>
          <a:xfrm>
            <a:off x="778650" y="2421024"/>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57" name="Google Shape;757;p44"/>
          <p:cNvSpPr txBox="1"/>
          <p:nvPr>
            <p:ph idx="3" type="title"/>
          </p:nvPr>
        </p:nvSpPr>
        <p:spPr>
          <a:xfrm>
            <a:off x="27117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58" name="Google Shape;758;p44"/>
          <p:cNvSpPr txBox="1"/>
          <p:nvPr>
            <p:ph idx="4" type="title"/>
          </p:nvPr>
        </p:nvSpPr>
        <p:spPr>
          <a:xfrm>
            <a:off x="46448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59" name="Google Shape;759;p44"/>
          <p:cNvSpPr txBox="1"/>
          <p:nvPr>
            <p:ph idx="5" type="title"/>
          </p:nvPr>
        </p:nvSpPr>
        <p:spPr>
          <a:xfrm>
            <a:off x="65779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60" name="Google Shape;760;p44"/>
          <p:cNvSpPr txBox="1"/>
          <p:nvPr>
            <p:ph idx="1" type="subTitle"/>
          </p:nvPr>
        </p:nvSpPr>
        <p:spPr>
          <a:xfrm>
            <a:off x="7786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1" name="Google Shape;761;p44"/>
          <p:cNvSpPr txBox="1"/>
          <p:nvPr>
            <p:ph idx="6" type="subTitle"/>
          </p:nvPr>
        </p:nvSpPr>
        <p:spPr>
          <a:xfrm>
            <a:off x="27117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2" name="Google Shape;762;p44"/>
          <p:cNvSpPr txBox="1"/>
          <p:nvPr>
            <p:ph idx="7" type="subTitle"/>
          </p:nvPr>
        </p:nvSpPr>
        <p:spPr>
          <a:xfrm>
            <a:off x="46448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3" name="Google Shape;763;p44"/>
          <p:cNvSpPr txBox="1"/>
          <p:nvPr>
            <p:ph idx="8" type="subTitle"/>
          </p:nvPr>
        </p:nvSpPr>
        <p:spPr>
          <a:xfrm>
            <a:off x="65779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764" name="Google Shape;764;p44"/>
          <p:cNvGrpSpPr/>
          <p:nvPr/>
        </p:nvGrpSpPr>
        <p:grpSpPr>
          <a:xfrm>
            <a:off x="8669664" y="245588"/>
            <a:ext cx="228825" cy="228825"/>
            <a:chOff x="3023950" y="3689950"/>
            <a:chExt cx="316100" cy="316100"/>
          </a:xfrm>
        </p:grpSpPr>
        <p:sp>
          <p:nvSpPr>
            <p:cNvPr id="765" name="Google Shape;765;p4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8" name="Google Shape;768;p44"/>
          <p:cNvGrpSpPr/>
          <p:nvPr/>
        </p:nvGrpSpPr>
        <p:grpSpPr>
          <a:xfrm>
            <a:off x="245739" y="245588"/>
            <a:ext cx="228825" cy="228825"/>
            <a:chOff x="3023950" y="3689950"/>
            <a:chExt cx="316100" cy="316100"/>
          </a:xfrm>
        </p:grpSpPr>
        <p:sp>
          <p:nvSpPr>
            <p:cNvPr id="769" name="Google Shape;769;p4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2" name="Google Shape;772;p44"/>
          <p:cNvGrpSpPr/>
          <p:nvPr/>
        </p:nvGrpSpPr>
        <p:grpSpPr>
          <a:xfrm>
            <a:off x="245752" y="4669065"/>
            <a:ext cx="228825" cy="228856"/>
            <a:chOff x="3023950" y="3689950"/>
            <a:chExt cx="316100" cy="316100"/>
          </a:xfrm>
        </p:grpSpPr>
        <p:sp>
          <p:nvSpPr>
            <p:cNvPr id="773" name="Google Shape;773;p4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3_1">
    <p:spTree>
      <p:nvGrpSpPr>
        <p:cNvPr id="776" name="Shape 776"/>
        <p:cNvGrpSpPr/>
        <p:nvPr/>
      </p:nvGrpSpPr>
      <p:grpSpPr>
        <a:xfrm>
          <a:off x="0" y="0"/>
          <a:ext cx="0" cy="0"/>
          <a:chOff x="0" y="0"/>
          <a:chExt cx="0" cy="0"/>
        </a:xfrm>
      </p:grpSpPr>
      <p:sp>
        <p:nvSpPr>
          <p:cNvPr id="777" name="Google Shape;777;p4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778" name="Google Shape;778;p45"/>
          <p:cNvSpPr txBox="1"/>
          <p:nvPr>
            <p:ph idx="2" type="title"/>
          </p:nvPr>
        </p:nvSpPr>
        <p:spPr>
          <a:xfrm>
            <a:off x="867749" y="2192424"/>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79" name="Google Shape;779;p45"/>
          <p:cNvSpPr txBox="1"/>
          <p:nvPr>
            <p:ph idx="3" type="title"/>
          </p:nvPr>
        </p:nvSpPr>
        <p:spPr>
          <a:xfrm>
            <a:off x="2777181" y="24972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80" name="Google Shape;780;p45"/>
          <p:cNvSpPr txBox="1"/>
          <p:nvPr>
            <p:ph idx="4" type="title"/>
          </p:nvPr>
        </p:nvSpPr>
        <p:spPr>
          <a:xfrm>
            <a:off x="4762081" y="28020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81" name="Google Shape;781;p45"/>
          <p:cNvSpPr txBox="1"/>
          <p:nvPr>
            <p:ph idx="5" type="title"/>
          </p:nvPr>
        </p:nvSpPr>
        <p:spPr>
          <a:xfrm>
            <a:off x="6718849" y="31068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782" name="Google Shape;782;p45"/>
          <p:cNvSpPr txBox="1"/>
          <p:nvPr>
            <p:ph idx="1" type="subTitle"/>
          </p:nvPr>
        </p:nvSpPr>
        <p:spPr>
          <a:xfrm>
            <a:off x="867749" y="27650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3" name="Google Shape;783;p45"/>
          <p:cNvSpPr txBox="1"/>
          <p:nvPr>
            <p:ph idx="6" type="subTitle"/>
          </p:nvPr>
        </p:nvSpPr>
        <p:spPr>
          <a:xfrm>
            <a:off x="2777181" y="30697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4" name="Google Shape;784;p45"/>
          <p:cNvSpPr txBox="1"/>
          <p:nvPr>
            <p:ph idx="7" type="subTitle"/>
          </p:nvPr>
        </p:nvSpPr>
        <p:spPr>
          <a:xfrm>
            <a:off x="4762081" y="33745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5" name="Google Shape;785;p45"/>
          <p:cNvSpPr txBox="1"/>
          <p:nvPr>
            <p:ph idx="8" type="subTitle"/>
          </p:nvPr>
        </p:nvSpPr>
        <p:spPr>
          <a:xfrm>
            <a:off x="6718855" y="3679300"/>
            <a:ext cx="1787400" cy="7377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786" name="Google Shape;786;p45"/>
          <p:cNvGrpSpPr/>
          <p:nvPr/>
        </p:nvGrpSpPr>
        <p:grpSpPr>
          <a:xfrm>
            <a:off x="8669664" y="245588"/>
            <a:ext cx="228825" cy="228825"/>
            <a:chOff x="3023950" y="3689950"/>
            <a:chExt cx="316100" cy="316100"/>
          </a:xfrm>
        </p:grpSpPr>
        <p:sp>
          <p:nvSpPr>
            <p:cNvPr id="787" name="Google Shape;787;p4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45"/>
          <p:cNvGrpSpPr/>
          <p:nvPr/>
        </p:nvGrpSpPr>
        <p:grpSpPr>
          <a:xfrm>
            <a:off x="245739" y="245588"/>
            <a:ext cx="228825" cy="228825"/>
            <a:chOff x="3023950" y="3689950"/>
            <a:chExt cx="316100" cy="316100"/>
          </a:xfrm>
        </p:grpSpPr>
        <p:sp>
          <p:nvSpPr>
            <p:cNvPr id="791" name="Google Shape;791;p4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45"/>
          <p:cNvGrpSpPr/>
          <p:nvPr/>
        </p:nvGrpSpPr>
        <p:grpSpPr>
          <a:xfrm>
            <a:off x="245752" y="4669065"/>
            <a:ext cx="228825" cy="228856"/>
            <a:chOff x="3023950" y="3689950"/>
            <a:chExt cx="316100" cy="316100"/>
          </a:xfrm>
        </p:grpSpPr>
        <p:sp>
          <p:nvSpPr>
            <p:cNvPr id="795" name="Google Shape;795;p4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8" name="Google Shape;798;p45"/>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nvGrpSpPr>
          <p:cNvPr id="799" name="Google Shape;799;p45"/>
          <p:cNvGrpSpPr/>
          <p:nvPr/>
        </p:nvGrpSpPr>
        <p:grpSpPr>
          <a:xfrm>
            <a:off x="8669427" y="4667865"/>
            <a:ext cx="228825" cy="228856"/>
            <a:chOff x="3023950" y="3689950"/>
            <a:chExt cx="316100" cy="316100"/>
          </a:xfrm>
        </p:grpSpPr>
        <p:sp>
          <p:nvSpPr>
            <p:cNvPr id="800" name="Google Shape;800;p4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3_1_1">
    <p:spTree>
      <p:nvGrpSpPr>
        <p:cNvPr id="803" name="Shape 803"/>
        <p:cNvGrpSpPr/>
        <p:nvPr/>
      </p:nvGrpSpPr>
      <p:grpSpPr>
        <a:xfrm>
          <a:off x="0" y="0"/>
          <a:ext cx="0" cy="0"/>
          <a:chOff x="0" y="0"/>
          <a:chExt cx="0" cy="0"/>
        </a:xfrm>
      </p:grpSpPr>
      <p:sp>
        <p:nvSpPr>
          <p:cNvPr id="804" name="Google Shape;804;p4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805" name="Google Shape;805;p46"/>
          <p:cNvGrpSpPr/>
          <p:nvPr/>
        </p:nvGrpSpPr>
        <p:grpSpPr>
          <a:xfrm>
            <a:off x="245739" y="245588"/>
            <a:ext cx="228825" cy="228825"/>
            <a:chOff x="3023950" y="3689950"/>
            <a:chExt cx="316100" cy="316100"/>
          </a:xfrm>
        </p:grpSpPr>
        <p:sp>
          <p:nvSpPr>
            <p:cNvPr id="806" name="Google Shape;806;p4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9" name="Google Shape;809;p46"/>
          <p:cNvGrpSpPr/>
          <p:nvPr/>
        </p:nvGrpSpPr>
        <p:grpSpPr>
          <a:xfrm>
            <a:off x="245752" y="4669065"/>
            <a:ext cx="228825" cy="228856"/>
            <a:chOff x="3023950" y="3689950"/>
            <a:chExt cx="316100" cy="316100"/>
          </a:xfrm>
        </p:grpSpPr>
        <p:sp>
          <p:nvSpPr>
            <p:cNvPr id="810" name="Google Shape;810;p4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 name="Google Shape;813;p46"/>
          <p:cNvGrpSpPr/>
          <p:nvPr/>
        </p:nvGrpSpPr>
        <p:grpSpPr>
          <a:xfrm>
            <a:off x="4672726" y="1652797"/>
            <a:ext cx="4108323" cy="3132999"/>
            <a:chOff x="5614975" y="2571738"/>
            <a:chExt cx="2725075" cy="2078413"/>
          </a:xfrm>
        </p:grpSpPr>
        <p:grpSp>
          <p:nvGrpSpPr>
            <p:cNvPr id="814" name="Google Shape;814;p46"/>
            <p:cNvGrpSpPr/>
            <p:nvPr/>
          </p:nvGrpSpPr>
          <p:grpSpPr>
            <a:xfrm>
              <a:off x="8301900" y="2571738"/>
              <a:ext cx="38150" cy="1997125"/>
              <a:chOff x="8301900" y="2571738"/>
              <a:chExt cx="38150" cy="1997125"/>
            </a:xfrm>
          </p:grpSpPr>
          <p:sp>
            <p:nvSpPr>
              <p:cNvPr id="815" name="Google Shape;815;p46"/>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6"/>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6"/>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6"/>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6"/>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6"/>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6"/>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6"/>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6"/>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6"/>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6"/>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6"/>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7" name="Google Shape;827;p46"/>
            <p:cNvGrpSpPr/>
            <p:nvPr/>
          </p:nvGrpSpPr>
          <p:grpSpPr>
            <a:xfrm>
              <a:off x="5614975" y="4609225"/>
              <a:ext cx="2597125" cy="40925"/>
              <a:chOff x="5614975" y="4609225"/>
              <a:chExt cx="2597125" cy="40925"/>
            </a:xfrm>
          </p:grpSpPr>
          <p:sp>
            <p:nvSpPr>
              <p:cNvPr id="828" name="Google Shape;828;p46"/>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6"/>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6"/>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6"/>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6"/>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6"/>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6"/>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6"/>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6"/>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6"/>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6"/>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6"/>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40" name="Google Shape;840;p46"/>
          <p:cNvSpPr txBox="1"/>
          <p:nvPr>
            <p:ph idx="2" type="title"/>
          </p:nvPr>
        </p:nvSpPr>
        <p:spPr>
          <a:xfrm>
            <a:off x="1218368" y="1611844"/>
            <a:ext cx="21057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500"/>
            </a:lvl1pPr>
            <a:lvl2pPr lvl="1" rtl="0" algn="r">
              <a:spcBef>
                <a:spcPts val="0"/>
              </a:spcBef>
              <a:spcAft>
                <a:spcPts val="0"/>
              </a:spcAft>
              <a:buSzPts val="2500"/>
              <a:buFont typeface="Teko"/>
              <a:buNone/>
              <a:defRPr sz="2500">
                <a:latin typeface="Teko"/>
                <a:ea typeface="Teko"/>
                <a:cs typeface="Teko"/>
                <a:sym typeface="Teko"/>
              </a:defRPr>
            </a:lvl2pPr>
            <a:lvl3pPr lvl="2" rtl="0" algn="r">
              <a:spcBef>
                <a:spcPts val="0"/>
              </a:spcBef>
              <a:spcAft>
                <a:spcPts val="0"/>
              </a:spcAft>
              <a:buSzPts val="2500"/>
              <a:buFont typeface="Teko"/>
              <a:buNone/>
              <a:defRPr sz="2500">
                <a:latin typeface="Teko"/>
                <a:ea typeface="Teko"/>
                <a:cs typeface="Teko"/>
                <a:sym typeface="Teko"/>
              </a:defRPr>
            </a:lvl3pPr>
            <a:lvl4pPr lvl="3" rtl="0" algn="r">
              <a:spcBef>
                <a:spcPts val="0"/>
              </a:spcBef>
              <a:spcAft>
                <a:spcPts val="0"/>
              </a:spcAft>
              <a:buSzPts val="2500"/>
              <a:buFont typeface="Teko"/>
              <a:buNone/>
              <a:defRPr sz="2500">
                <a:latin typeface="Teko"/>
                <a:ea typeface="Teko"/>
                <a:cs typeface="Teko"/>
                <a:sym typeface="Teko"/>
              </a:defRPr>
            </a:lvl4pPr>
            <a:lvl5pPr lvl="4" rtl="0" algn="r">
              <a:spcBef>
                <a:spcPts val="0"/>
              </a:spcBef>
              <a:spcAft>
                <a:spcPts val="0"/>
              </a:spcAft>
              <a:buSzPts val="2500"/>
              <a:buFont typeface="Teko"/>
              <a:buNone/>
              <a:defRPr sz="2500">
                <a:latin typeface="Teko"/>
                <a:ea typeface="Teko"/>
                <a:cs typeface="Teko"/>
                <a:sym typeface="Teko"/>
              </a:defRPr>
            </a:lvl5pPr>
            <a:lvl6pPr lvl="5" rtl="0" algn="r">
              <a:spcBef>
                <a:spcPts val="0"/>
              </a:spcBef>
              <a:spcAft>
                <a:spcPts val="0"/>
              </a:spcAft>
              <a:buSzPts val="2500"/>
              <a:buFont typeface="Teko"/>
              <a:buNone/>
              <a:defRPr sz="2500">
                <a:latin typeface="Teko"/>
                <a:ea typeface="Teko"/>
                <a:cs typeface="Teko"/>
                <a:sym typeface="Teko"/>
              </a:defRPr>
            </a:lvl6pPr>
            <a:lvl7pPr lvl="6" rtl="0" algn="r">
              <a:spcBef>
                <a:spcPts val="0"/>
              </a:spcBef>
              <a:spcAft>
                <a:spcPts val="0"/>
              </a:spcAft>
              <a:buSzPts val="2500"/>
              <a:buFont typeface="Teko"/>
              <a:buNone/>
              <a:defRPr sz="2500">
                <a:latin typeface="Teko"/>
                <a:ea typeface="Teko"/>
                <a:cs typeface="Teko"/>
                <a:sym typeface="Teko"/>
              </a:defRPr>
            </a:lvl7pPr>
            <a:lvl8pPr lvl="7" rtl="0" algn="r">
              <a:spcBef>
                <a:spcPts val="0"/>
              </a:spcBef>
              <a:spcAft>
                <a:spcPts val="0"/>
              </a:spcAft>
              <a:buSzPts val="2500"/>
              <a:buFont typeface="Teko"/>
              <a:buNone/>
              <a:defRPr sz="2500">
                <a:latin typeface="Teko"/>
                <a:ea typeface="Teko"/>
                <a:cs typeface="Teko"/>
                <a:sym typeface="Teko"/>
              </a:defRPr>
            </a:lvl8pPr>
            <a:lvl9pPr lvl="8" rtl="0" algn="r">
              <a:spcBef>
                <a:spcPts val="0"/>
              </a:spcBef>
              <a:spcAft>
                <a:spcPts val="0"/>
              </a:spcAft>
              <a:buSzPts val="2500"/>
              <a:buFont typeface="Teko"/>
              <a:buNone/>
              <a:defRPr sz="2500">
                <a:latin typeface="Teko"/>
                <a:ea typeface="Teko"/>
                <a:cs typeface="Teko"/>
                <a:sym typeface="Teko"/>
              </a:defRPr>
            </a:lvl9pPr>
          </a:lstStyle>
          <a:p/>
        </p:txBody>
      </p:sp>
      <p:sp>
        <p:nvSpPr>
          <p:cNvPr id="841" name="Google Shape;841;p46"/>
          <p:cNvSpPr txBox="1"/>
          <p:nvPr>
            <p:ph idx="1" type="subTitle"/>
          </p:nvPr>
        </p:nvSpPr>
        <p:spPr>
          <a:xfrm>
            <a:off x="812466" y="2269375"/>
            <a:ext cx="25116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842" name="Google Shape;842;p46"/>
          <p:cNvSpPr txBox="1"/>
          <p:nvPr>
            <p:ph idx="3" type="title"/>
          </p:nvPr>
        </p:nvSpPr>
        <p:spPr>
          <a:xfrm>
            <a:off x="5804868" y="1611844"/>
            <a:ext cx="2105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500"/>
              <a:buFont typeface="Teko"/>
              <a:buNone/>
              <a:defRPr sz="2500">
                <a:latin typeface="Teko"/>
                <a:ea typeface="Teko"/>
                <a:cs typeface="Teko"/>
                <a:sym typeface="Teko"/>
              </a:defRPr>
            </a:lvl2pPr>
            <a:lvl3pPr lvl="2" rtl="0">
              <a:spcBef>
                <a:spcPts val="0"/>
              </a:spcBef>
              <a:spcAft>
                <a:spcPts val="0"/>
              </a:spcAft>
              <a:buSzPts val="2500"/>
              <a:buFont typeface="Teko"/>
              <a:buNone/>
              <a:defRPr sz="2500">
                <a:latin typeface="Teko"/>
                <a:ea typeface="Teko"/>
                <a:cs typeface="Teko"/>
                <a:sym typeface="Teko"/>
              </a:defRPr>
            </a:lvl3pPr>
            <a:lvl4pPr lvl="3" rtl="0">
              <a:spcBef>
                <a:spcPts val="0"/>
              </a:spcBef>
              <a:spcAft>
                <a:spcPts val="0"/>
              </a:spcAft>
              <a:buSzPts val="2500"/>
              <a:buFont typeface="Teko"/>
              <a:buNone/>
              <a:defRPr sz="2500">
                <a:latin typeface="Teko"/>
                <a:ea typeface="Teko"/>
                <a:cs typeface="Teko"/>
                <a:sym typeface="Teko"/>
              </a:defRPr>
            </a:lvl4pPr>
            <a:lvl5pPr lvl="4" rtl="0">
              <a:spcBef>
                <a:spcPts val="0"/>
              </a:spcBef>
              <a:spcAft>
                <a:spcPts val="0"/>
              </a:spcAft>
              <a:buSzPts val="2500"/>
              <a:buFont typeface="Teko"/>
              <a:buNone/>
              <a:defRPr sz="2500">
                <a:latin typeface="Teko"/>
                <a:ea typeface="Teko"/>
                <a:cs typeface="Teko"/>
                <a:sym typeface="Teko"/>
              </a:defRPr>
            </a:lvl5pPr>
            <a:lvl6pPr lvl="5" rtl="0">
              <a:spcBef>
                <a:spcPts val="0"/>
              </a:spcBef>
              <a:spcAft>
                <a:spcPts val="0"/>
              </a:spcAft>
              <a:buSzPts val="2500"/>
              <a:buFont typeface="Teko"/>
              <a:buNone/>
              <a:defRPr sz="2500">
                <a:latin typeface="Teko"/>
                <a:ea typeface="Teko"/>
                <a:cs typeface="Teko"/>
                <a:sym typeface="Teko"/>
              </a:defRPr>
            </a:lvl6pPr>
            <a:lvl7pPr lvl="6" rtl="0">
              <a:spcBef>
                <a:spcPts val="0"/>
              </a:spcBef>
              <a:spcAft>
                <a:spcPts val="0"/>
              </a:spcAft>
              <a:buSzPts val="2500"/>
              <a:buFont typeface="Teko"/>
              <a:buNone/>
              <a:defRPr sz="2500">
                <a:latin typeface="Teko"/>
                <a:ea typeface="Teko"/>
                <a:cs typeface="Teko"/>
                <a:sym typeface="Teko"/>
              </a:defRPr>
            </a:lvl7pPr>
            <a:lvl8pPr lvl="7" rtl="0">
              <a:spcBef>
                <a:spcPts val="0"/>
              </a:spcBef>
              <a:spcAft>
                <a:spcPts val="0"/>
              </a:spcAft>
              <a:buSzPts val="2500"/>
              <a:buFont typeface="Teko"/>
              <a:buNone/>
              <a:defRPr sz="2500">
                <a:latin typeface="Teko"/>
                <a:ea typeface="Teko"/>
                <a:cs typeface="Teko"/>
                <a:sym typeface="Teko"/>
              </a:defRPr>
            </a:lvl8pPr>
            <a:lvl9pPr lvl="8" rtl="0">
              <a:spcBef>
                <a:spcPts val="0"/>
              </a:spcBef>
              <a:spcAft>
                <a:spcPts val="0"/>
              </a:spcAft>
              <a:buSzPts val="2500"/>
              <a:buFont typeface="Teko"/>
              <a:buNone/>
              <a:defRPr sz="2500">
                <a:latin typeface="Teko"/>
                <a:ea typeface="Teko"/>
                <a:cs typeface="Teko"/>
                <a:sym typeface="Teko"/>
              </a:defRPr>
            </a:lvl9pPr>
          </a:lstStyle>
          <a:p/>
        </p:txBody>
      </p:sp>
      <p:sp>
        <p:nvSpPr>
          <p:cNvPr id="843" name="Google Shape;843;p46"/>
          <p:cNvSpPr txBox="1"/>
          <p:nvPr>
            <p:ph idx="4" type="subTitle"/>
          </p:nvPr>
        </p:nvSpPr>
        <p:spPr>
          <a:xfrm>
            <a:off x="5804869" y="2269375"/>
            <a:ext cx="2511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44" name="Google Shape;844;p46"/>
          <p:cNvSpPr txBox="1"/>
          <p:nvPr>
            <p:ph idx="5" type="title"/>
          </p:nvPr>
        </p:nvSpPr>
        <p:spPr>
          <a:xfrm>
            <a:off x="1218368" y="3116250"/>
            <a:ext cx="21057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500"/>
            </a:lvl1pPr>
            <a:lvl2pPr lvl="1" rtl="0" algn="r">
              <a:spcBef>
                <a:spcPts val="0"/>
              </a:spcBef>
              <a:spcAft>
                <a:spcPts val="0"/>
              </a:spcAft>
              <a:buSzPts val="2500"/>
              <a:buFont typeface="Teko"/>
              <a:buNone/>
              <a:defRPr sz="2500">
                <a:latin typeface="Teko"/>
                <a:ea typeface="Teko"/>
                <a:cs typeface="Teko"/>
                <a:sym typeface="Teko"/>
              </a:defRPr>
            </a:lvl2pPr>
            <a:lvl3pPr lvl="2" rtl="0" algn="r">
              <a:spcBef>
                <a:spcPts val="0"/>
              </a:spcBef>
              <a:spcAft>
                <a:spcPts val="0"/>
              </a:spcAft>
              <a:buSzPts val="2500"/>
              <a:buFont typeface="Teko"/>
              <a:buNone/>
              <a:defRPr sz="2500">
                <a:latin typeface="Teko"/>
                <a:ea typeface="Teko"/>
                <a:cs typeface="Teko"/>
                <a:sym typeface="Teko"/>
              </a:defRPr>
            </a:lvl3pPr>
            <a:lvl4pPr lvl="3" rtl="0" algn="r">
              <a:spcBef>
                <a:spcPts val="0"/>
              </a:spcBef>
              <a:spcAft>
                <a:spcPts val="0"/>
              </a:spcAft>
              <a:buSzPts val="2500"/>
              <a:buFont typeface="Teko"/>
              <a:buNone/>
              <a:defRPr sz="2500">
                <a:latin typeface="Teko"/>
                <a:ea typeface="Teko"/>
                <a:cs typeface="Teko"/>
                <a:sym typeface="Teko"/>
              </a:defRPr>
            </a:lvl4pPr>
            <a:lvl5pPr lvl="4" rtl="0" algn="r">
              <a:spcBef>
                <a:spcPts val="0"/>
              </a:spcBef>
              <a:spcAft>
                <a:spcPts val="0"/>
              </a:spcAft>
              <a:buSzPts val="2500"/>
              <a:buFont typeface="Teko"/>
              <a:buNone/>
              <a:defRPr sz="2500">
                <a:latin typeface="Teko"/>
                <a:ea typeface="Teko"/>
                <a:cs typeface="Teko"/>
                <a:sym typeface="Teko"/>
              </a:defRPr>
            </a:lvl5pPr>
            <a:lvl6pPr lvl="5" rtl="0" algn="r">
              <a:spcBef>
                <a:spcPts val="0"/>
              </a:spcBef>
              <a:spcAft>
                <a:spcPts val="0"/>
              </a:spcAft>
              <a:buSzPts val="2500"/>
              <a:buFont typeface="Teko"/>
              <a:buNone/>
              <a:defRPr sz="2500">
                <a:latin typeface="Teko"/>
                <a:ea typeface="Teko"/>
                <a:cs typeface="Teko"/>
                <a:sym typeface="Teko"/>
              </a:defRPr>
            </a:lvl6pPr>
            <a:lvl7pPr lvl="6" rtl="0" algn="r">
              <a:spcBef>
                <a:spcPts val="0"/>
              </a:spcBef>
              <a:spcAft>
                <a:spcPts val="0"/>
              </a:spcAft>
              <a:buSzPts val="2500"/>
              <a:buFont typeface="Teko"/>
              <a:buNone/>
              <a:defRPr sz="2500">
                <a:latin typeface="Teko"/>
                <a:ea typeface="Teko"/>
                <a:cs typeface="Teko"/>
                <a:sym typeface="Teko"/>
              </a:defRPr>
            </a:lvl7pPr>
            <a:lvl8pPr lvl="7" rtl="0" algn="r">
              <a:spcBef>
                <a:spcPts val="0"/>
              </a:spcBef>
              <a:spcAft>
                <a:spcPts val="0"/>
              </a:spcAft>
              <a:buSzPts val="2500"/>
              <a:buFont typeface="Teko"/>
              <a:buNone/>
              <a:defRPr sz="2500">
                <a:latin typeface="Teko"/>
                <a:ea typeface="Teko"/>
                <a:cs typeface="Teko"/>
                <a:sym typeface="Teko"/>
              </a:defRPr>
            </a:lvl8pPr>
            <a:lvl9pPr lvl="8" rtl="0" algn="r">
              <a:spcBef>
                <a:spcPts val="0"/>
              </a:spcBef>
              <a:spcAft>
                <a:spcPts val="0"/>
              </a:spcAft>
              <a:buSzPts val="2500"/>
              <a:buFont typeface="Teko"/>
              <a:buNone/>
              <a:defRPr sz="2500">
                <a:latin typeface="Teko"/>
                <a:ea typeface="Teko"/>
                <a:cs typeface="Teko"/>
                <a:sym typeface="Teko"/>
              </a:defRPr>
            </a:lvl9pPr>
          </a:lstStyle>
          <a:p/>
        </p:txBody>
      </p:sp>
      <p:sp>
        <p:nvSpPr>
          <p:cNvPr id="845" name="Google Shape;845;p46"/>
          <p:cNvSpPr txBox="1"/>
          <p:nvPr>
            <p:ph idx="6" type="subTitle"/>
          </p:nvPr>
        </p:nvSpPr>
        <p:spPr>
          <a:xfrm>
            <a:off x="812466" y="3771085"/>
            <a:ext cx="25116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846" name="Google Shape;846;p46"/>
          <p:cNvSpPr txBox="1"/>
          <p:nvPr>
            <p:ph idx="7" type="title"/>
          </p:nvPr>
        </p:nvSpPr>
        <p:spPr>
          <a:xfrm>
            <a:off x="5804868" y="3116250"/>
            <a:ext cx="2105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500"/>
              <a:buFont typeface="Teko"/>
              <a:buNone/>
              <a:defRPr sz="2500">
                <a:latin typeface="Teko"/>
                <a:ea typeface="Teko"/>
                <a:cs typeface="Teko"/>
                <a:sym typeface="Teko"/>
              </a:defRPr>
            </a:lvl2pPr>
            <a:lvl3pPr lvl="2" rtl="0">
              <a:spcBef>
                <a:spcPts val="0"/>
              </a:spcBef>
              <a:spcAft>
                <a:spcPts val="0"/>
              </a:spcAft>
              <a:buSzPts val="2500"/>
              <a:buFont typeface="Teko"/>
              <a:buNone/>
              <a:defRPr sz="2500">
                <a:latin typeface="Teko"/>
                <a:ea typeface="Teko"/>
                <a:cs typeface="Teko"/>
                <a:sym typeface="Teko"/>
              </a:defRPr>
            </a:lvl3pPr>
            <a:lvl4pPr lvl="3" rtl="0">
              <a:spcBef>
                <a:spcPts val="0"/>
              </a:spcBef>
              <a:spcAft>
                <a:spcPts val="0"/>
              </a:spcAft>
              <a:buSzPts val="2500"/>
              <a:buFont typeface="Teko"/>
              <a:buNone/>
              <a:defRPr sz="2500">
                <a:latin typeface="Teko"/>
                <a:ea typeface="Teko"/>
                <a:cs typeface="Teko"/>
                <a:sym typeface="Teko"/>
              </a:defRPr>
            </a:lvl4pPr>
            <a:lvl5pPr lvl="4" rtl="0">
              <a:spcBef>
                <a:spcPts val="0"/>
              </a:spcBef>
              <a:spcAft>
                <a:spcPts val="0"/>
              </a:spcAft>
              <a:buSzPts val="2500"/>
              <a:buFont typeface="Teko"/>
              <a:buNone/>
              <a:defRPr sz="2500">
                <a:latin typeface="Teko"/>
                <a:ea typeface="Teko"/>
                <a:cs typeface="Teko"/>
                <a:sym typeface="Teko"/>
              </a:defRPr>
            </a:lvl5pPr>
            <a:lvl6pPr lvl="5" rtl="0">
              <a:spcBef>
                <a:spcPts val="0"/>
              </a:spcBef>
              <a:spcAft>
                <a:spcPts val="0"/>
              </a:spcAft>
              <a:buSzPts val="2500"/>
              <a:buFont typeface="Teko"/>
              <a:buNone/>
              <a:defRPr sz="2500">
                <a:latin typeface="Teko"/>
                <a:ea typeface="Teko"/>
                <a:cs typeface="Teko"/>
                <a:sym typeface="Teko"/>
              </a:defRPr>
            </a:lvl6pPr>
            <a:lvl7pPr lvl="6" rtl="0">
              <a:spcBef>
                <a:spcPts val="0"/>
              </a:spcBef>
              <a:spcAft>
                <a:spcPts val="0"/>
              </a:spcAft>
              <a:buSzPts val="2500"/>
              <a:buFont typeface="Teko"/>
              <a:buNone/>
              <a:defRPr sz="2500">
                <a:latin typeface="Teko"/>
                <a:ea typeface="Teko"/>
                <a:cs typeface="Teko"/>
                <a:sym typeface="Teko"/>
              </a:defRPr>
            </a:lvl7pPr>
            <a:lvl8pPr lvl="7" rtl="0">
              <a:spcBef>
                <a:spcPts val="0"/>
              </a:spcBef>
              <a:spcAft>
                <a:spcPts val="0"/>
              </a:spcAft>
              <a:buSzPts val="2500"/>
              <a:buFont typeface="Teko"/>
              <a:buNone/>
              <a:defRPr sz="2500">
                <a:latin typeface="Teko"/>
                <a:ea typeface="Teko"/>
                <a:cs typeface="Teko"/>
                <a:sym typeface="Teko"/>
              </a:defRPr>
            </a:lvl8pPr>
            <a:lvl9pPr lvl="8" rtl="0">
              <a:spcBef>
                <a:spcPts val="0"/>
              </a:spcBef>
              <a:spcAft>
                <a:spcPts val="0"/>
              </a:spcAft>
              <a:buSzPts val="2500"/>
              <a:buFont typeface="Teko"/>
              <a:buNone/>
              <a:defRPr sz="2500">
                <a:latin typeface="Teko"/>
                <a:ea typeface="Teko"/>
                <a:cs typeface="Teko"/>
                <a:sym typeface="Teko"/>
              </a:defRPr>
            </a:lvl9pPr>
          </a:lstStyle>
          <a:p/>
        </p:txBody>
      </p:sp>
      <p:sp>
        <p:nvSpPr>
          <p:cNvPr id="847" name="Google Shape;847;p46"/>
          <p:cNvSpPr txBox="1"/>
          <p:nvPr>
            <p:ph idx="8" type="subTitle"/>
          </p:nvPr>
        </p:nvSpPr>
        <p:spPr>
          <a:xfrm>
            <a:off x="5804869" y="3771085"/>
            <a:ext cx="2511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848" name="Shape 848"/>
        <p:cNvGrpSpPr/>
        <p:nvPr/>
      </p:nvGrpSpPr>
      <p:grpSpPr>
        <a:xfrm>
          <a:off x="0" y="0"/>
          <a:ext cx="0" cy="0"/>
          <a:chOff x="0" y="0"/>
          <a:chExt cx="0" cy="0"/>
        </a:xfrm>
      </p:grpSpPr>
      <p:sp>
        <p:nvSpPr>
          <p:cNvPr id="849" name="Google Shape;849;p4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850" name="Google Shape;850;p47"/>
          <p:cNvSpPr txBox="1"/>
          <p:nvPr>
            <p:ph idx="2" type="title"/>
          </p:nvPr>
        </p:nvSpPr>
        <p:spPr>
          <a:xfrm>
            <a:off x="778650" y="2451442"/>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851" name="Google Shape;851;p47"/>
          <p:cNvSpPr txBox="1"/>
          <p:nvPr>
            <p:ph idx="3" type="title"/>
          </p:nvPr>
        </p:nvSpPr>
        <p:spPr>
          <a:xfrm>
            <a:off x="3432538" y="2451417"/>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852" name="Google Shape;852;p47"/>
          <p:cNvSpPr txBox="1"/>
          <p:nvPr>
            <p:ph idx="4" type="title"/>
          </p:nvPr>
        </p:nvSpPr>
        <p:spPr>
          <a:xfrm>
            <a:off x="6086425" y="2451417"/>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853" name="Google Shape;853;p47"/>
          <p:cNvSpPr txBox="1"/>
          <p:nvPr>
            <p:ph idx="1" type="subTitle"/>
          </p:nvPr>
        </p:nvSpPr>
        <p:spPr>
          <a:xfrm>
            <a:off x="778650" y="3015628"/>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54" name="Google Shape;854;p47"/>
          <p:cNvSpPr txBox="1"/>
          <p:nvPr>
            <p:ph idx="5" type="subTitle"/>
          </p:nvPr>
        </p:nvSpPr>
        <p:spPr>
          <a:xfrm>
            <a:off x="3432550" y="3015625"/>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55" name="Google Shape;855;p47"/>
          <p:cNvSpPr txBox="1"/>
          <p:nvPr>
            <p:ph idx="6" type="subTitle"/>
          </p:nvPr>
        </p:nvSpPr>
        <p:spPr>
          <a:xfrm>
            <a:off x="6086425" y="3015625"/>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856" name="Google Shape;856;p47"/>
          <p:cNvGrpSpPr/>
          <p:nvPr/>
        </p:nvGrpSpPr>
        <p:grpSpPr>
          <a:xfrm>
            <a:off x="8669664" y="245588"/>
            <a:ext cx="228825" cy="228825"/>
            <a:chOff x="3023950" y="3689950"/>
            <a:chExt cx="316100" cy="316100"/>
          </a:xfrm>
        </p:grpSpPr>
        <p:sp>
          <p:nvSpPr>
            <p:cNvPr id="857" name="Google Shape;857;p4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0" name="Google Shape;860;p47"/>
          <p:cNvGrpSpPr/>
          <p:nvPr/>
        </p:nvGrpSpPr>
        <p:grpSpPr>
          <a:xfrm>
            <a:off x="8669427" y="4669065"/>
            <a:ext cx="228825" cy="228856"/>
            <a:chOff x="3023950" y="3689950"/>
            <a:chExt cx="316100" cy="316100"/>
          </a:xfrm>
        </p:grpSpPr>
        <p:sp>
          <p:nvSpPr>
            <p:cNvPr id="861" name="Google Shape;861;p4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4" name="Google Shape;864;p47"/>
          <p:cNvGrpSpPr/>
          <p:nvPr/>
        </p:nvGrpSpPr>
        <p:grpSpPr>
          <a:xfrm>
            <a:off x="245739" y="245588"/>
            <a:ext cx="228825" cy="228825"/>
            <a:chOff x="3023950" y="3689950"/>
            <a:chExt cx="316100" cy="316100"/>
          </a:xfrm>
        </p:grpSpPr>
        <p:sp>
          <p:nvSpPr>
            <p:cNvPr id="865" name="Google Shape;865;p4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8" name="Google Shape;868;p47"/>
          <p:cNvGrpSpPr/>
          <p:nvPr/>
        </p:nvGrpSpPr>
        <p:grpSpPr>
          <a:xfrm>
            <a:off x="245752" y="4669065"/>
            <a:ext cx="228825" cy="228856"/>
            <a:chOff x="3023950" y="3689950"/>
            <a:chExt cx="316100" cy="316100"/>
          </a:xfrm>
        </p:grpSpPr>
        <p:sp>
          <p:nvSpPr>
            <p:cNvPr id="869" name="Google Shape;869;p4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_1">
    <p:spTree>
      <p:nvGrpSpPr>
        <p:cNvPr id="872" name="Shape 872"/>
        <p:cNvGrpSpPr/>
        <p:nvPr/>
      </p:nvGrpSpPr>
      <p:grpSpPr>
        <a:xfrm>
          <a:off x="0" y="0"/>
          <a:ext cx="0" cy="0"/>
          <a:chOff x="0" y="0"/>
          <a:chExt cx="0" cy="0"/>
        </a:xfrm>
      </p:grpSpPr>
      <p:sp>
        <p:nvSpPr>
          <p:cNvPr id="873" name="Google Shape;873;p4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874" name="Google Shape;874;p48"/>
          <p:cNvSpPr txBox="1"/>
          <p:nvPr>
            <p:ph idx="2" type="title"/>
          </p:nvPr>
        </p:nvSpPr>
        <p:spPr>
          <a:xfrm>
            <a:off x="5165450" y="1489475"/>
            <a:ext cx="2962500" cy="4146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875" name="Google Shape;875;p48"/>
          <p:cNvSpPr txBox="1"/>
          <p:nvPr>
            <p:ph idx="3" type="title"/>
          </p:nvPr>
        </p:nvSpPr>
        <p:spPr>
          <a:xfrm>
            <a:off x="5165450" y="2557926"/>
            <a:ext cx="2962500" cy="3537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876" name="Google Shape;876;p48"/>
          <p:cNvSpPr txBox="1"/>
          <p:nvPr>
            <p:ph idx="4" type="title"/>
          </p:nvPr>
        </p:nvSpPr>
        <p:spPr>
          <a:xfrm>
            <a:off x="5165450" y="3595789"/>
            <a:ext cx="2962500" cy="3537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877" name="Google Shape;877;p48"/>
          <p:cNvSpPr txBox="1"/>
          <p:nvPr>
            <p:ph idx="1" type="subTitle"/>
          </p:nvPr>
        </p:nvSpPr>
        <p:spPr>
          <a:xfrm>
            <a:off x="5165450" y="1910275"/>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78" name="Google Shape;878;p48"/>
          <p:cNvSpPr txBox="1"/>
          <p:nvPr>
            <p:ph idx="5" type="subTitle"/>
          </p:nvPr>
        </p:nvSpPr>
        <p:spPr>
          <a:xfrm>
            <a:off x="5165450" y="2929850"/>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79" name="Google Shape;879;p48"/>
          <p:cNvSpPr txBox="1"/>
          <p:nvPr>
            <p:ph idx="6" type="subTitle"/>
          </p:nvPr>
        </p:nvSpPr>
        <p:spPr>
          <a:xfrm>
            <a:off x="5165450" y="3949500"/>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880" name="Google Shape;880;p48"/>
          <p:cNvGrpSpPr/>
          <p:nvPr/>
        </p:nvGrpSpPr>
        <p:grpSpPr>
          <a:xfrm>
            <a:off x="8669664" y="245588"/>
            <a:ext cx="228825" cy="228825"/>
            <a:chOff x="3023950" y="3689950"/>
            <a:chExt cx="316100" cy="316100"/>
          </a:xfrm>
        </p:grpSpPr>
        <p:sp>
          <p:nvSpPr>
            <p:cNvPr id="881" name="Google Shape;881;p4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4" name="Google Shape;884;p48"/>
          <p:cNvGrpSpPr/>
          <p:nvPr/>
        </p:nvGrpSpPr>
        <p:grpSpPr>
          <a:xfrm>
            <a:off x="8669427" y="4669065"/>
            <a:ext cx="228825" cy="228856"/>
            <a:chOff x="3023950" y="3689950"/>
            <a:chExt cx="316100" cy="316100"/>
          </a:xfrm>
        </p:grpSpPr>
        <p:sp>
          <p:nvSpPr>
            <p:cNvPr id="885" name="Google Shape;885;p4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8" name="Google Shape;888;p48"/>
          <p:cNvGrpSpPr/>
          <p:nvPr/>
        </p:nvGrpSpPr>
        <p:grpSpPr>
          <a:xfrm>
            <a:off x="245739" y="245588"/>
            <a:ext cx="228825" cy="228825"/>
            <a:chOff x="3023950" y="3689950"/>
            <a:chExt cx="316100" cy="316100"/>
          </a:xfrm>
        </p:grpSpPr>
        <p:sp>
          <p:nvSpPr>
            <p:cNvPr id="889" name="Google Shape;889;p4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 name="Google Shape;892;p48"/>
          <p:cNvGrpSpPr/>
          <p:nvPr/>
        </p:nvGrpSpPr>
        <p:grpSpPr>
          <a:xfrm>
            <a:off x="245752" y="4669065"/>
            <a:ext cx="228825" cy="228856"/>
            <a:chOff x="3023950" y="3689950"/>
            <a:chExt cx="316100" cy="316100"/>
          </a:xfrm>
        </p:grpSpPr>
        <p:sp>
          <p:nvSpPr>
            <p:cNvPr id="893" name="Google Shape;893;p4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6" name="Google Shape;896;p48"/>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_1_1">
    <p:spTree>
      <p:nvGrpSpPr>
        <p:cNvPr id="897" name="Shape 897"/>
        <p:cNvGrpSpPr/>
        <p:nvPr/>
      </p:nvGrpSpPr>
      <p:grpSpPr>
        <a:xfrm>
          <a:off x="0" y="0"/>
          <a:ext cx="0" cy="0"/>
          <a:chOff x="0" y="0"/>
          <a:chExt cx="0" cy="0"/>
        </a:xfrm>
      </p:grpSpPr>
      <p:sp>
        <p:nvSpPr>
          <p:cNvPr id="898" name="Google Shape;898;p49"/>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899" name="Google Shape;899;p49"/>
          <p:cNvSpPr txBox="1"/>
          <p:nvPr>
            <p:ph idx="2" type="title"/>
          </p:nvPr>
        </p:nvSpPr>
        <p:spPr>
          <a:xfrm>
            <a:off x="3043975" y="1490048"/>
            <a:ext cx="1284000" cy="4146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900" name="Google Shape;900;p49"/>
          <p:cNvSpPr txBox="1"/>
          <p:nvPr>
            <p:ph idx="3" type="title"/>
          </p:nvPr>
        </p:nvSpPr>
        <p:spPr>
          <a:xfrm>
            <a:off x="3043975" y="2676793"/>
            <a:ext cx="1284000" cy="3537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901" name="Google Shape;901;p49"/>
          <p:cNvSpPr txBox="1"/>
          <p:nvPr>
            <p:ph idx="4" type="title"/>
          </p:nvPr>
        </p:nvSpPr>
        <p:spPr>
          <a:xfrm>
            <a:off x="3043975" y="3823548"/>
            <a:ext cx="1284000" cy="3537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902" name="Google Shape;902;p49"/>
          <p:cNvSpPr txBox="1"/>
          <p:nvPr>
            <p:ph idx="1" type="subTitle"/>
          </p:nvPr>
        </p:nvSpPr>
        <p:spPr>
          <a:xfrm>
            <a:off x="5216275" y="1449400"/>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03" name="Google Shape;903;p49"/>
          <p:cNvSpPr txBox="1"/>
          <p:nvPr>
            <p:ph idx="5" type="subTitle"/>
          </p:nvPr>
        </p:nvSpPr>
        <p:spPr>
          <a:xfrm>
            <a:off x="5216275" y="2605696"/>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04" name="Google Shape;904;p49"/>
          <p:cNvSpPr txBox="1"/>
          <p:nvPr>
            <p:ph idx="6" type="subTitle"/>
          </p:nvPr>
        </p:nvSpPr>
        <p:spPr>
          <a:xfrm>
            <a:off x="5216275" y="3752450"/>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905" name="Google Shape;905;p49"/>
          <p:cNvGrpSpPr/>
          <p:nvPr/>
        </p:nvGrpSpPr>
        <p:grpSpPr>
          <a:xfrm>
            <a:off x="8669664" y="245588"/>
            <a:ext cx="228825" cy="228825"/>
            <a:chOff x="3023950" y="3689950"/>
            <a:chExt cx="316100" cy="316100"/>
          </a:xfrm>
        </p:grpSpPr>
        <p:sp>
          <p:nvSpPr>
            <p:cNvPr id="906" name="Google Shape;906;p4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9" name="Google Shape;909;p49"/>
          <p:cNvGrpSpPr/>
          <p:nvPr/>
        </p:nvGrpSpPr>
        <p:grpSpPr>
          <a:xfrm>
            <a:off x="8669427" y="4669065"/>
            <a:ext cx="228825" cy="228856"/>
            <a:chOff x="3023950" y="3689950"/>
            <a:chExt cx="316100" cy="316100"/>
          </a:xfrm>
        </p:grpSpPr>
        <p:sp>
          <p:nvSpPr>
            <p:cNvPr id="910" name="Google Shape;910;p4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3" name="Google Shape;913;p49"/>
          <p:cNvGrpSpPr/>
          <p:nvPr/>
        </p:nvGrpSpPr>
        <p:grpSpPr>
          <a:xfrm>
            <a:off x="245739" y="245588"/>
            <a:ext cx="228825" cy="228825"/>
            <a:chOff x="3023950" y="3689950"/>
            <a:chExt cx="316100" cy="316100"/>
          </a:xfrm>
        </p:grpSpPr>
        <p:sp>
          <p:nvSpPr>
            <p:cNvPr id="914" name="Google Shape;914;p4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7" name="Google Shape;917;p49"/>
          <p:cNvGrpSpPr/>
          <p:nvPr/>
        </p:nvGrpSpPr>
        <p:grpSpPr>
          <a:xfrm>
            <a:off x="245752" y="4669065"/>
            <a:ext cx="228825" cy="228856"/>
            <a:chOff x="3023950" y="3689950"/>
            <a:chExt cx="316100" cy="316100"/>
          </a:xfrm>
        </p:grpSpPr>
        <p:sp>
          <p:nvSpPr>
            <p:cNvPr id="918" name="Google Shape;918;p4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1" name="Google Shape;921;p49"/>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922" name="Google Shape;922;p49"/>
          <p:cNvSpPr txBox="1"/>
          <p:nvPr>
            <p:ph hasCustomPrompt="1" idx="7" type="title"/>
          </p:nvPr>
        </p:nvSpPr>
        <p:spPr>
          <a:xfrm>
            <a:off x="1298797" y="1390298"/>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923" name="Google Shape;923;p49"/>
          <p:cNvSpPr txBox="1"/>
          <p:nvPr>
            <p:ph hasCustomPrompt="1" idx="8" type="title"/>
          </p:nvPr>
        </p:nvSpPr>
        <p:spPr>
          <a:xfrm>
            <a:off x="1298797" y="2546593"/>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924" name="Google Shape;924;p49"/>
          <p:cNvSpPr txBox="1"/>
          <p:nvPr>
            <p:ph hasCustomPrompt="1" idx="9" type="title"/>
          </p:nvPr>
        </p:nvSpPr>
        <p:spPr>
          <a:xfrm>
            <a:off x="1298797" y="3693348"/>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925" name="Shape 925"/>
        <p:cNvGrpSpPr/>
        <p:nvPr/>
      </p:nvGrpSpPr>
      <p:grpSpPr>
        <a:xfrm>
          <a:off x="0" y="0"/>
          <a:ext cx="0" cy="0"/>
          <a:chOff x="0" y="0"/>
          <a:chExt cx="0" cy="0"/>
        </a:xfrm>
      </p:grpSpPr>
      <p:sp>
        <p:nvSpPr>
          <p:cNvPr id="926" name="Google Shape;926;p50"/>
          <p:cNvSpPr txBox="1"/>
          <p:nvPr>
            <p:ph idx="1" type="subTitle"/>
          </p:nvPr>
        </p:nvSpPr>
        <p:spPr>
          <a:xfrm>
            <a:off x="2861150" y="1524325"/>
            <a:ext cx="49701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27" name="Google Shape;927;p50"/>
          <p:cNvSpPr txBox="1"/>
          <p:nvPr>
            <p:ph hasCustomPrompt="1" type="title"/>
          </p:nvPr>
        </p:nvSpPr>
        <p:spPr>
          <a:xfrm>
            <a:off x="2861150" y="850275"/>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928" name="Google Shape;928;p50"/>
          <p:cNvSpPr txBox="1"/>
          <p:nvPr>
            <p:ph idx="2" type="subTitle"/>
          </p:nvPr>
        </p:nvSpPr>
        <p:spPr>
          <a:xfrm>
            <a:off x="2861150" y="2751232"/>
            <a:ext cx="49701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29" name="Google Shape;929;p50"/>
          <p:cNvSpPr txBox="1"/>
          <p:nvPr>
            <p:ph hasCustomPrompt="1" idx="3" type="title"/>
          </p:nvPr>
        </p:nvSpPr>
        <p:spPr>
          <a:xfrm>
            <a:off x="2861150" y="2077182"/>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930" name="Google Shape;930;p50"/>
          <p:cNvSpPr txBox="1"/>
          <p:nvPr>
            <p:ph idx="4" type="subTitle"/>
          </p:nvPr>
        </p:nvSpPr>
        <p:spPr>
          <a:xfrm>
            <a:off x="2861150" y="3978150"/>
            <a:ext cx="55770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31" name="Google Shape;931;p50"/>
          <p:cNvSpPr txBox="1"/>
          <p:nvPr>
            <p:ph hasCustomPrompt="1" idx="5" type="title"/>
          </p:nvPr>
        </p:nvSpPr>
        <p:spPr>
          <a:xfrm>
            <a:off x="2861150" y="3304099"/>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932" name="Google Shape;932;p50"/>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5_1">
    <p:spTree>
      <p:nvGrpSpPr>
        <p:cNvPr id="933" name="Shape 933"/>
        <p:cNvGrpSpPr/>
        <p:nvPr/>
      </p:nvGrpSpPr>
      <p:grpSpPr>
        <a:xfrm>
          <a:off x="0" y="0"/>
          <a:ext cx="0" cy="0"/>
          <a:chOff x="0" y="0"/>
          <a:chExt cx="0" cy="0"/>
        </a:xfrm>
      </p:grpSpPr>
      <p:sp>
        <p:nvSpPr>
          <p:cNvPr id="934" name="Google Shape;934;p5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935" name="Google Shape;935;p51"/>
          <p:cNvGrpSpPr/>
          <p:nvPr/>
        </p:nvGrpSpPr>
        <p:grpSpPr>
          <a:xfrm>
            <a:off x="4672726" y="1652797"/>
            <a:ext cx="4108323" cy="3132999"/>
            <a:chOff x="5614975" y="2571738"/>
            <a:chExt cx="2725075" cy="2078413"/>
          </a:xfrm>
        </p:grpSpPr>
        <p:grpSp>
          <p:nvGrpSpPr>
            <p:cNvPr id="936" name="Google Shape;936;p51"/>
            <p:cNvGrpSpPr/>
            <p:nvPr/>
          </p:nvGrpSpPr>
          <p:grpSpPr>
            <a:xfrm>
              <a:off x="8301900" y="2571738"/>
              <a:ext cx="38150" cy="1997125"/>
              <a:chOff x="8301900" y="2571738"/>
              <a:chExt cx="38150" cy="1997125"/>
            </a:xfrm>
          </p:grpSpPr>
          <p:sp>
            <p:nvSpPr>
              <p:cNvPr id="937" name="Google Shape;937;p51"/>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51"/>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51"/>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51"/>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51"/>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51"/>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51"/>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51"/>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51"/>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51"/>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51"/>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51"/>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51"/>
            <p:cNvGrpSpPr/>
            <p:nvPr/>
          </p:nvGrpSpPr>
          <p:grpSpPr>
            <a:xfrm>
              <a:off x="5614975" y="4609225"/>
              <a:ext cx="2597125" cy="40925"/>
              <a:chOff x="5614975" y="4609225"/>
              <a:chExt cx="2597125" cy="40925"/>
            </a:xfrm>
          </p:grpSpPr>
          <p:sp>
            <p:nvSpPr>
              <p:cNvPr id="950" name="Google Shape;950;p51"/>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1"/>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1"/>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1"/>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1"/>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51"/>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51"/>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51"/>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1"/>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1"/>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51"/>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51"/>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62" name="Google Shape;962;p51"/>
          <p:cNvGrpSpPr/>
          <p:nvPr/>
        </p:nvGrpSpPr>
        <p:grpSpPr>
          <a:xfrm>
            <a:off x="8669664" y="245588"/>
            <a:ext cx="228825" cy="228825"/>
            <a:chOff x="3023950" y="3689950"/>
            <a:chExt cx="316100" cy="316100"/>
          </a:xfrm>
        </p:grpSpPr>
        <p:sp>
          <p:nvSpPr>
            <p:cNvPr id="963" name="Google Shape;963;p5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5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5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6" name="Google Shape;966;p51"/>
          <p:cNvGrpSpPr/>
          <p:nvPr/>
        </p:nvGrpSpPr>
        <p:grpSpPr>
          <a:xfrm>
            <a:off x="245739" y="245588"/>
            <a:ext cx="228825" cy="228825"/>
            <a:chOff x="3023950" y="3689950"/>
            <a:chExt cx="316100" cy="316100"/>
          </a:xfrm>
        </p:grpSpPr>
        <p:sp>
          <p:nvSpPr>
            <p:cNvPr id="967" name="Google Shape;967;p5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5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0" name="Google Shape;970;p51"/>
          <p:cNvGrpSpPr/>
          <p:nvPr/>
        </p:nvGrpSpPr>
        <p:grpSpPr>
          <a:xfrm>
            <a:off x="245752" y="4669065"/>
            <a:ext cx="228825" cy="228856"/>
            <a:chOff x="3023950" y="3689950"/>
            <a:chExt cx="316100" cy="316100"/>
          </a:xfrm>
        </p:grpSpPr>
        <p:sp>
          <p:nvSpPr>
            <p:cNvPr id="971" name="Google Shape;971;p5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5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4" name="Google Shape;974;p51"/>
          <p:cNvSpPr txBox="1"/>
          <p:nvPr>
            <p:ph idx="2" type="title"/>
          </p:nvPr>
        </p:nvSpPr>
        <p:spPr>
          <a:xfrm>
            <a:off x="1283324" y="31091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75" name="Google Shape;975;p51"/>
          <p:cNvSpPr txBox="1"/>
          <p:nvPr>
            <p:ph idx="1" type="subTitle"/>
          </p:nvPr>
        </p:nvSpPr>
        <p:spPr>
          <a:xfrm>
            <a:off x="1055024" y="3695650"/>
            <a:ext cx="2793000" cy="614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76" name="Google Shape;976;p51"/>
          <p:cNvSpPr txBox="1"/>
          <p:nvPr>
            <p:ph idx="3" type="title"/>
          </p:nvPr>
        </p:nvSpPr>
        <p:spPr>
          <a:xfrm>
            <a:off x="5518822" y="31091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77" name="Google Shape;977;p51"/>
          <p:cNvSpPr txBox="1"/>
          <p:nvPr>
            <p:ph idx="4" type="subTitle"/>
          </p:nvPr>
        </p:nvSpPr>
        <p:spPr>
          <a:xfrm>
            <a:off x="5290525" y="3695650"/>
            <a:ext cx="2793000" cy="614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78" name="Google Shape;978;p51"/>
          <p:cNvSpPr txBox="1"/>
          <p:nvPr>
            <p:ph hasCustomPrompt="1" idx="5" type="title"/>
          </p:nvPr>
        </p:nvSpPr>
        <p:spPr>
          <a:xfrm>
            <a:off x="1568024" y="1487672"/>
            <a:ext cx="17670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5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979" name="Google Shape;979;p51"/>
          <p:cNvSpPr txBox="1"/>
          <p:nvPr>
            <p:ph hasCustomPrompt="1" idx="6" type="title"/>
          </p:nvPr>
        </p:nvSpPr>
        <p:spPr>
          <a:xfrm>
            <a:off x="5803522" y="1487672"/>
            <a:ext cx="1767000" cy="61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5000"/>
            </a:lvl1pPr>
            <a:lvl2pPr lvl="1" rtl="0" algn="ctr">
              <a:spcBef>
                <a:spcPts val="0"/>
              </a:spcBef>
              <a:spcAft>
                <a:spcPts val="0"/>
              </a:spcAft>
              <a:buClr>
                <a:schemeClr val="accent2"/>
              </a:buClr>
              <a:buSzPts val="4800"/>
              <a:buNone/>
              <a:defRPr sz="4800">
                <a:solidFill>
                  <a:schemeClr val="accent2"/>
                </a:solidFill>
              </a:defRPr>
            </a:lvl2pPr>
            <a:lvl3pPr lvl="2" rtl="0" algn="ctr">
              <a:spcBef>
                <a:spcPts val="0"/>
              </a:spcBef>
              <a:spcAft>
                <a:spcPts val="0"/>
              </a:spcAft>
              <a:buClr>
                <a:schemeClr val="accent2"/>
              </a:buClr>
              <a:buSzPts val="4800"/>
              <a:buNone/>
              <a:defRPr sz="4800">
                <a:solidFill>
                  <a:schemeClr val="accent2"/>
                </a:solidFill>
              </a:defRPr>
            </a:lvl3pPr>
            <a:lvl4pPr lvl="3" rtl="0" algn="ctr">
              <a:spcBef>
                <a:spcPts val="0"/>
              </a:spcBef>
              <a:spcAft>
                <a:spcPts val="0"/>
              </a:spcAft>
              <a:buClr>
                <a:schemeClr val="accent2"/>
              </a:buClr>
              <a:buSzPts val="4800"/>
              <a:buNone/>
              <a:defRPr sz="4800">
                <a:solidFill>
                  <a:schemeClr val="accent2"/>
                </a:solidFill>
              </a:defRPr>
            </a:lvl4pPr>
            <a:lvl5pPr lvl="4" rtl="0" algn="ctr">
              <a:spcBef>
                <a:spcPts val="0"/>
              </a:spcBef>
              <a:spcAft>
                <a:spcPts val="0"/>
              </a:spcAft>
              <a:buClr>
                <a:schemeClr val="accent2"/>
              </a:buClr>
              <a:buSzPts val="4800"/>
              <a:buNone/>
              <a:defRPr sz="4800">
                <a:solidFill>
                  <a:schemeClr val="accent2"/>
                </a:solidFill>
              </a:defRPr>
            </a:lvl5pPr>
            <a:lvl6pPr lvl="5" rtl="0" algn="ctr">
              <a:spcBef>
                <a:spcPts val="0"/>
              </a:spcBef>
              <a:spcAft>
                <a:spcPts val="0"/>
              </a:spcAft>
              <a:buClr>
                <a:schemeClr val="accent2"/>
              </a:buClr>
              <a:buSzPts val="4800"/>
              <a:buNone/>
              <a:defRPr sz="4800">
                <a:solidFill>
                  <a:schemeClr val="accent2"/>
                </a:solidFill>
              </a:defRPr>
            </a:lvl6pPr>
            <a:lvl7pPr lvl="6" rtl="0" algn="ctr">
              <a:spcBef>
                <a:spcPts val="0"/>
              </a:spcBef>
              <a:spcAft>
                <a:spcPts val="0"/>
              </a:spcAft>
              <a:buClr>
                <a:schemeClr val="accent2"/>
              </a:buClr>
              <a:buSzPts val="4800"/>
              <a:buNone/>
              <a:defRPr sz="4800">
                <a:solidFill>
                  <a:schemeClr val="accent2"/>
                </a:solidFill>
              </a:defRPr>
            </a:lvl7pPr>
            <a:lvl8pPr lvl="7" rtl="0" algn="ctr">
              <a:spcBef>
                <a:spcPts val="0"/>
              </a:spcBef>
              <a:spcAft>
                <a:spcPts val="0"/>
              </a:spcAft>
              <a:buClr>
                <a:schemeClr val="accent2"/>
              </a:buClr>
              <a:buSzPts val="4800"/>
              <a:buNone/>
              <a:defRPr sz="4800">
                <a:solidFill>
                  <a:schemeClr val="accent2"/>
                </a:solidFill>
              </a:defRPr>
            </a:lvl8pPr>
            <a:lvl9pPr lvl="8" rtl="0" algn="ctr">
              <a:spcBef>
                <a:spcPts val="0"/>
              </a:spcBef>
              <a:spcAft>
                <a:spcPts val="0"/>
              </a:spcAft>
              <a:buClr>
                <a:schemeClr val="accent2"/>
              </a:buClr>
              <a:buSzPts val="4800"/>
              <a:buNone/>
              <a:defRPr sz="4800">
                <a:solidFill>
                  <a:schemeClr val="accent2"/>
                </a:solidFill>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19">
    <p:spTree>
      <p:nvGrpSpPr>
        <p:cNvPr id="980" name="Shape 980"/>
        <p:cNvGrpSpPr/>
        <p:nvPr/>
      </p:nvGrpSpPr>
      <p:grpSpPr>
        <a:xfrm>
          <a:off x="0" y="0"/>
          <a:ext cx="0" cy="0"/>
          <a:chOff x="0" y="0"/>
          <a:chExt cx="0" cy="0"/>
        </a:xfrm>
      </p:grpSpPr>
      <p:sp>
        <p:nvSpPr>
          <p:cNvPr id="981" name="Google Shape;981;p52"/>
          <p:cNvSpPr txBox="1"/>
          <p:nvPr>
            <p:ph idx="1" type="subTitle"/>
          </p:nvPr>
        </p:nvSpPr>
        <p:spPr>
          <a:xfrm>
            <a:off x="965321" y="1905300"/>
            <a:ext cx="2359500" cy="5994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82" name="Google Shape;982;p52"/>
          <p:cNvSpPr txBox="1"/>
          <p:nvPr>
            <p:ph hasCustomPrompt="1" type="title"/>
          </p:nvPr>
        </p:nvSpPr>
        <p:spPr>
          <a:xfrm>
            <a:off x="965321" y="1062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983" name="Google Shape;983;p52"/>
          <p:cNvSpPr txBox="1"/>
          <p:nvPr>
            <p:ph idx="2" type="subTitle"/>
          </p:nvPr>
        </p:nvSpPr>
        <p:spPr>
          <a:xfrm>
            <a:off x="948600" y="3636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84" name="Google Shape;984;p52"/>
          <p:cNvSpPr txBox="1"/>
          <p:nvPr>
            <p:ph hasCustomPrompt="1" idx="3" type="title"/>
          </p:nvPr>
        </p:nvSpPr>
        <p:spPr>
          <a:xfrm>
            <a:off x="948600" y="2793275"/>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985" name="Google Shape;985;p52"/>
          <p:cNvSpPr txBox="1"/>
          <p:nvPr>
            <p:ph idx="4" type="subTitle"/>
          </p:nvPr>
        </p:nvSpPr>
        <p:spPr>
          <a:xfrm>
            <a:off x="5835900" y="3636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86" name="Google Shape;986;p52"/>
          <p:cNvSpPr txBox="1"/>
          <p:nvPr>
            <p:ph hasCustomPrompt="1" idx="5" type="title"/>
          </p:nvPr>
        </p:nvSpPr>
        <p:spPr>
          <a:xfrm>
            <a:off x="5835900" y="2793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grpSp>
        <p:nvGrpSpPr>
          <p:cNvPr id="987" name="Google Shape;987;p52"/>
          <p:cNvGrpSpPr/>
          <p:nvPr/>
        </p:nvGrpSpPr>
        <p:grpSpPr>
          <a:xfrm>
            <a:off x="8669664" y="245588"/>
            <a:ext cx="228825" cy="228825"/>
            <a:chOff x="3023950" y="3689950"/>
            <a:chExt cx="316100" cy="316100"/>
          </a:xfrm>
        </p:grpSpPr>
        <p:sp>
          <p:nvSpPr>
            <p:cNvPr id="988" name="Google Shape;988;p5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5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1" name="Google Shape;991;p52"/>
          <p:cNvGrpSpPr/>
          <p:nvPr/>
        </p:nvGrpSpPr>
        <p:grpSpPr>
          <a:xfrm>
            <a:off x="8669427" y="4669065"/>
            <a:ext cx="228825" cy="228856"/>
            <a:chOff x="3023950" y="3689950"/>
            <a:chExt cx="316100" cy="316100"/>
          </a:xfrm>
        </p:grpSpPr>
        <p:sp>
          <p:nvSpPr>
            <p:cNvPr id="992" name="Google Shape;992;p5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5" name="Google Shape;995;p52"/>
          <p:cNvGrpSpPr/>
          <p:nvPr/>
        </p:nvGrpSpPr>
        <p:grpSpPr>
          <a:xfrm>
            <a:off x="245739" y="245588"/>
            <a:ext cx="228825" cy="228825"/>
            <a:chOff x="3023950" y="3689950"/>
            <a:chExt cx="316100" cy="316100"/>
          </a:xfrm>
        </p:grpSpPr>
        <p:sp>
          <p:nvSpPr>
            <p:cNvPr id="996" name="Google Shape;996;p5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9" name="Google Shape;999;p52"/>
          <p:cNvGrpSpPr/>
          <p:nvPr/>
        </p:nvGrpSpPr>
        <p:grpSpPr>
          <a:xfrm>
            <a:off x="245752" y="4669065"/>
            <a:ext cx="228825" cy="228856"/>
            <a:chOff x="3023950" y="3689950"/>
            <a:chExt cx="316100" cy="316100"/>
          </a:xfrm>
        </p:grpSpPr>
        <p:sp>
          <p:nvSpPr>
            <p:cNvPr id="1000" name="Google Shape;1000;p5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3" name="Google Shape;1003;p52"/>
          <p:cNvSpPr txBox="1"/>
          <p:nvPr>
            <p:ph idx="6" type="subTitle"/>
          </p:nvPr>
        </p:nvSpPr>
        <p:spPr>
          <a:xfrm>
            <a:off x="5835900" y="1905300"/>
            <a:ext cx="2359500" cy="59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04" name="Google Shape;1004;p52"/>
          <p:cNvSpPr txBox="1"/>
          <p:nvPr>
            <p:ph hasCustomPrompt="1" idx="7" type="title"/>
          </p:nvPr>
        </p:nvSpPr>
        <p:spPr>
          <a:xfrm>
            <a:off x="5835900" y="1062350"/>
            <a:ext cx="2359500" cy="7683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3">
  <p:cSld name="CUSTOM_19_1">
    <p:spTree>
      <p:nvGrpSpPr>
        <p:cNvPr id="1005" name="Shape 1005"/>
        <p:cNvGrpSpPr/>
        <p:nvPr/>
      </p:nvGrpSpPr>
      <p:grpSpPr>
        <a:xfrm>
          <a:off x="0" y="0"/>
          <a:ext cx="0" cy="0"/>
          <a:chOff x="0" y="0"/>
          <a:chExt cx="0" cy="0"/>
        </a:xfrm>
      </p:grpSpPr>
      <p:sp>
        <p:nvSpPr>
          <p:cNvPr id="1006" name="Google Shape;1006;p53"/>
          <p:cNvSpPr txBox="1"/>
          <p:nvPr>
            <p:ph idx="1" type="subTitle"/>
          </p:nvPr>
        </p:nvSpPr>
        <p:spPr>
          <a:xfrm>
            <a:off x="1129480" y="2743911"/>
            <a:ext cx="6889800" cy="297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07" name="Google Shape;1007;p53"/>
          <p:cNvSpPr txBox="1"/>
          <p:nvPr>
            <p:ph hasCustomPrompt="1" type="title"/>
          </p:nvPr>
        </p:nvSpPr>
        <p:spPr>
          <a:xfrm>
            <a:off x="1129475" y="2034100"/>
            <a:ext cx="68898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1008" name="Google Shape;1008;p53"/>
          <p:cNvSpPr txBox="1"/>
          <p:nvPr>
            <p:ph idx="2" type="subTitle"/>
          </p:nvPr>
        </p:nvSpPr>
        <p:spPr>
          <a:xfrm>
            <a:off x="1129474" y="3924089"/>
            <a:ext cx="4322100" cy="35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09" name="Google Shape;1009;p53"/>
          <p:cNvSpPr txBox="1"/>
          <p:nvPr>
            <p:ph hasCustomPrompt="1" idx="3" type="title"/>
          </p:nvPr>
        </p:nvSpPr>
        <p:spPr>
          <a:xfrm>
            <a:off x="1129475" y="3214200"/>
            <a:ext cx="43221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1010" name="Google Shape;1010;p53"/>
          <p:cNvSpPr txBox="1"/>
          <p:nvPr>
            <p:ph idx="4" type="subTitle"/>
          </p:nvPr>
        </p:nvSpPr>
        <p:spPr>
          <a:xfrm>
            <a:off x="3697050" y="1482300"/>
            <a:ext cx="4322100" cy="35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11" name="Google Shape;1011;p53"/>
          <p:cNvSpPr txBox="1"/>
          <p:nvPr>
            <p:ph hasCustomPrompt="1" idx="5" type="title"/>
          </p:nvPr>
        </p:nvSpPr>
        <p:spPr>
          <a:xfrm>
            <a:off x="3697050" y="791750"/>
            <a:ext cx="4322100" cy="8184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grpSp>
        <p:nvGrpSpPr>
          <p:cNvPr id="1012" name="Google Shape;1012;p53"/>
          <p:cNvGrpSpPr/>
          <p:nvPr/>
        </p:nvGrpSpPr>
        <p:grpSpPr>
          <a:xfrm>
            <a:off x="8669664" y="245588"/>
            <a:ext cx="228825" cy="228825"/>
            <a:chOff x="3023950" y="3689950"/>
            <a:chExt cx="316100" cy="316100"/>
          </a:xfrm>
        </p:grpSpPr>
        <p:sp>
          <p:nvSpPr>
            <p:cNvPr id="1013" name="Google Shape;1013;p5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5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5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6" name="Google Shape;1016;p53"/>
          <p:cNvGrpSpPr/>
          <p:nvPr/>
        </p:nvGrpSpPr>
        <p:grpSpPr>
          <a:xfrm>
            <a:off x="245752" y="4669065"/>
            <a:ext cx="228825" cy="228856"/>
            <a:chOff x="3023950" y="3689950"/>
            <a:chExt cx="316100" cy="316100"/>
          </a:xfrm>
        </p:grpSpPr>
        <p:sp>
          <p:nvSpPr>
            <p:cNvPr id="1017" name="Google Shape;1017;p5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0" name="Google Shape;1020;p53"/>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1021" name="Shape 1021"/>
        <p:cNvGrpSpPr/>
        <p:nvPr/>
      </p:nvGrpSpPr>
      <p:grpSpPr>
        <a:xfrm>
          <a:off x="0" y="0"/>
          <a:ext cx="0" cy="0"/>
          <a:chOff x="0" y="0"/>
          <a:chExt cx="0" cy="0"/>
        </a:xfrm>
      </p:grpSpPr>
      <p:sp>
        <p:nvSpPr>
          <p:cNvPr id="1022" name="Google Shape;1022;p5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1023" name="Google Shape;1023;p54"/>
          <p:cNvSpPr txBox="1"/>
          <p:nvPr>
            <p:ph idx="2" type="title"/>
          </p:nvPr>
        </p:nvSpPr>
        <p:spPr>
          <a:xfrm>
            <a:off x="815400" y="1660725"/>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1024" name="Google Shape;1024;p54"/>
          <p:cNvSpPr txBox="1"/>
          <p:nvPr>
            <p:ph idx="3" type="title"/>
          </p:nvPr>
        </p:nvSpPr>
        <p:spPr>
          <a:xfrm>
            <a:off x="3432075" y="166070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1025" name="Google Shape;1025;p54"/>
          <p:cNvSpPr txBox="1"/>
          <p:nvPr>
            <p:ph idx="4" type="title"/>
          </p:nvPr>
        </p:nvSpPr>
        <p:spPr>
          <a:xfrm>
            <a:off x="6019850" y="166070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1026" name="Google Shape;1026;p54"/>
          <p:cNvSpPr txBox="1"/>
          <p:nvPr>
            <p:ph idx="1" type="subTitle"/>
          </p:nvPr>
        </p:nvSpPr>
        <p:spPr>
          <a:xfrm>
            <a:off x="815550" y="2189418"/>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27" name="Google Shape;1027;p54"/>
          <p:cNvSpPr txBox="1"/>
          <p:nvPr>
            <p:ph idx="5" type="subTitle"/>
          </p:nvPr>
        </p:nvSpPr>
        <p:spPr>
          <a:xfrm>
            <a:off x="3432213" y="218942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28" name="Google Shape;1028;p54"/>
          <p:cNvSpPr txBox="1"/>
          <p:nvPr>
            <p:ph idx="6" type="subTitle"/>
          </p:nvPr>
        </p:nvSpPr>
        <p:spPr>
          <a:xfrm>
            <a:off x="6019850" y="218942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29" name="Google Shape;1029;p54"/>
          <p:cNvSpPr txBox="1"/>
          <p:nvPr>
            <p:ph idx="7" type="title"/>
          </p:nvPr>
        </p:nvSpPr>
        <p:spPr>
          <a:xfrm>
            <a:off x="815400" y="3138375"/>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1030" name="Google Shape;1030;p54"/>
          <p:cNvSpPr txBox="1"/>
          <p:nvPr>
            <p:ph idx="8" type="title"/>
          </p:nvPr>
        </p:nvSpPr>
        <p:spPr>
          <a:xfrm>
            <a:off x="3432075" y="313835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1031" name="Google Shape;1031;p54"/>
          <p:cNvSpPr txBox="1"/>
          <p:nvPr>
            <p:ph idx="9" type="title"/>
          </p:nvPr>
        </p:nvSpPr>
        <p:spPr>
          <a:xfrm>
            <a:off x="6019850" y="3138350"/>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1032" name="Google Shape;1032;p54"/>
          <p:cNvSpPr txBox="1"/>
          <p:nvPr>
            <p:ph idx="13" type="subTitle"/>
          </p:nvPr>
        </p:nvSpPr>
        <p:spPr>
          <a:xfrm>
            <a:off x="815550" y="3667068"/>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33" name="Google Shape;1033;p54"/>
          <p:cNvSpPr txBox="1"/>
          <p:nvPr>
            <p:ph idx="14" type="subTitle"/>
          </p:nvPr>
        </p:nvSpPr>
        <p:spPr>
          <a:xfrm>
            <a:off x="3432213" y="366707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34" name="Google Shape;1034;p54"/>
          <p:cNvSpPr txBox="1"/>
          <p:nvPr>
            <p:ph idx="15" type="subTitle"/>
          </p:nvPr>
        </p:nvSpPr>
        <p:spPr>
          <a:xfrm>
            <a:off x="6019850" y="3667075"/>
            <a:ext cx="2279700" cy="6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035" name="Google Shape;1035;p54"/>
          <p:cNvGrpSpPr/>
          <p:nvPr/>
        </p:nvGrpSpPr>
        <p:grpSpPr>
          <a:xfrm>
            <a:off x="8669664" y="245588"/>
            <a:ext cx="228825" cy="228825"/>
            <a:chOff x="3023950" y="3689950"/>
            <a:chExt cx="316100" cy="316100"/>
          </a:xfrm>
        </p:grpSpPr>
        <p:sp>
          <p:nvSpPr>
            <p:cNvPr id="1036" name="Google Shape;1036;p5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5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5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9" name="Google Shape;1039;p54"/>
          <p:cNvGrpSpPr/>
          <p:nvPr/>
        </p:nvGrpSpPr>
        <p:grpSpPr>
          <a:xfrm>
            <a:off x="8669427" y="4669065"/>
            <a:ext cx="228825" cy="228856"/>
            <a:chOff x="3023950" y="3689950"/>
            <a:chExt cx="316100" cy="316100"/>
          </a:xfrm>
        </p:grpSpPr>
        <p:sp>
          <p:nvSpPr>
            <p:cNvPr id="1040" name="Google Shape;1040;p5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5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3" name="Google Shape;1043;p54"/>
          <p:cNvGrpSpPr/>
          <p:nvPr/>
        </p:nvGrpSpPr>
        <p:grpSpPr>
          <a:xfrm>
            <a:off x="245739" y="245588"/>
            <a:ext cx="228825" cy="228825"/>
            <a:chOff x="3023950" y="3689950"/>
            <a:chExt cx="316100" cy="316100"/>
          </a:xfrm>
        </p:grpSpPr>
        <p:sp>
          <p:nvSpPr>
            <p:cNvPr id="1044" name="Google Shape;1044;p5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5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7" name="Google Shape;1047;p54"/>
          <p:cNvGrpSpPr/>
          <p:nvPr/>
        </p:nvGrpSpPr>
        <p:grpSpPr>
          <a:xfrm>
            <a:off x="245752" y="4669065"/>
            <a:ext cx="228825" cy="228856"/>
            <a:chOff x="3023950" y="3689950"/>
            <a:chExt cx="316100" cy="316100"/>
          </a:xfrm>
        </p:grpSpPr>
        <p:sp>
          <p:nvSpPr>
            <p:cNvPr id="1048" name="Google Shape;1048;p5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5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1" name="Google Shape;1051;p54"/>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7">
    <p:spTree>
      <p:nvGrpSpPr>
        <p:cNvPr id="1052" name="Shape 1052"/>
        <p:cNvGrpSpPr/>
        <p:nvPr/>
      </p:nvGrpSpPr>
      <p:grpSpPr>
        <a:xfrm>
          <a:off x="0" y="0"/>
          <a:ext cx="0" cy="0"/>
          <a:chOff x="0" y="0"/>
          <a:chExt cx="0" cy="0"/>
        </a:xfrm>
      </p:grpSpPr>
      <p:sp>
        <p:nvSpPr>
          <p:cNvPr id="1053" name="Google Shape;1053;p55"/>
          <p:cNvSpPr txBox="1"/>
          <p:nvPr>
            <p:ph type="title"/>
          </p:nvPr>
        </p:nvSpPr>
        <p:spPr>
          <a:xfrm>
            <a:off x="5273025" y="896400"/>
            <a:ext cx="3048300" cy="3350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grpSp>
        <p:nvGrpSpPr>
          <p:cNvPr id="1054" name="Google Shape;1054;p55"/>
          <p:cNvGrpSpPr/>
          <p:nvPr/>
        </p:nvGrpSpPr>
        <p:grpSpPr>
          <a:xfrm>
            <a:off x="4675037" y="1648692"/>
            <a:ext cx="4108323" cy="3132999"/>
            <a:chOff x="5614975" y="2571738"/>
            <a:chExt cx="2725075" cy="2078413"/>
          </a:xfrm>
        </p:grpSpPr>
        <p:grpSp>
          <p:nvGrpSpPr>
            <p:cNvPr id="1055" name="Google Shape;1055;p55"/>
            <p:cNvGrpSpPr/>
            <p:nvPr/>
          </p:nvGrpSpPr>
          <p:grpSpPr>
            <a:xfrm>
              <a:off x="8301900" y="2571738"/>
              <a:ext cx="38150" cy="1997125"/>
              <a:chOff x="8301900" y="2571738"/>
              <a:chExt cx="38150" cy="1997125"/>
            </a:xfrm>
          </p:grpSpPr>
          <p:sp>
            <p:nvSpPr>
              <p:cNvPr id="1056" name="Google Shape;1056;p55"/>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55"/>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5"/>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5"/>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5"/>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5"/>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5"/>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5"/>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55"/>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5"/>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5"/>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5"/>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8" name="Google Shape;1068;p55"/>
            <p:cNvGrpSpPr/>
            <p:nvPr/>
          </p:nvGrpSpPr>
          <p:grpSpPr>
            <a:xfrm>
              <a:off x="5614975" y="4609225"/>
              <a:ext cx="2597125" cy="40925"/>
              <a:chOff x="5614975" y="4609225"/>
              <a:chExt cx="2597125" cy="40925"/>
            </a:xfrm>
          </p:grpSpPr>
          <p:sp>
            <p:nvSpPr>
              <p:cNvPr id="1069" name="Google Shape;1069;p55"/>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5"/>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5"/>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5"/>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5"/>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5"/>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55"/>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5"/>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5"/>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5"/>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5"/>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5"/>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81" name="Google Shape;1081;p55"/>
          <p:cNvGrpSpPr/>
          <p:nvPr/>
        </p:nvGrpSpPr>
        <p:grpSpPr>
          <a:xfrm>
            <a:off x="8669664" y="245588"/>
            <a:ext cx="228825" cy="228825"/>
            <a:chOff x="3023950" y="3689950"/>
            <a:chExt cx="316100" cy="316100"/>
          </a:xfrm>
        </p:grpSpPr>
        <p:sp>
          <p:nvSpPr>
            <p:cNvPr id="1082" name="Google Shape;1082;p5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5" name="Google Shape;1085;p55"/>
          <p:cNvGrpSpPr/>
          <p:nvPr/>
        </p:nvGrpSpPr>
        <p:grpSpPr>
          <a:xfrm>
            <a:off x="245739" y="245588"/>
            <a:ext cx="228825" cy="228825"/>
            <a:chOff x="3023950" y="3689950"/>
            <a:chExt cx="316100" cy="316100"/>
          </a:xfrm>
        </p:grpSpPr>
        <p:sp>
          <p:nvSpPr>
            <p:cNvPr id="1086" name="Google Shape;1086;p5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9" name="Google Shape;1089;p55"/>
          <p:cNvGrpSpPr/>
          <p:nvPr/>
        </p:nvGrpSpPr>
        <p:grpSpPr>
          <a:xfrm>
            <a:off x="245752" y="4669065"/>
            <a:ext cx="228825" cy="228856"/>
            <a:chOff x="3023950" y="3689950"/>
            <a:chExt cx="316100" cy="316100"/>
          </a:xfrm>
        </p:grpSpPr>
        <p:sp>
          <p:nvSpPr>
            <p:cNvPr id="1090" name="Google Shape;1090;p5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5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CUSTOM_18">
    <p:spTree>
      <p:nvGrpSpPr>
        <p:cNvPr id="1093" name="Shape 1093"/>
        <p:cNvGrpSpPr/>
        <p:nvPr/>
      </p:nvGrpSpPr>
      <p:grpSpPr>
        <a:xfrm>
          <a:off x="0" y="0"/>
          <a:ext cx="0" cy="0"/>
          <a:chOff x="0" y="0"/>
          <a:chExt cx="0" cy="0"/>
        </a:xfrm>
      </p:grpSpPr>
      <p:sp>
        <p:nvSpPr>
          <p:cNvPr id="1094" name="Google Shape;1094;p56"/>
          <p:cNvSpPr txBox="1"/>
          <p:nvPr>
            <p:ph type="title"/>
          </p:nvPr>
        </p:nvSpPr>
        <p:spPr>
          <a:xfrm>
            <a:off x="3795025" y="1271625"/>
            <a:ext cx="4629000" cy="1913400"/>
          </a:xfrm>
          <a:prstGeom prst="rect">
            <a:avLst/>
          </a:prstGeom>
        </p:spPr>
        <p:txBody>
          <a:bodyPr anchorCtr="0" anchor="ctr" bIns="91425" lIns="91425" spcFirstLastPara="1" rIns="91425" wrap="square" tIns="91425">
            <a:noAutofit/>
          </a:bodyPr>
          <a:lstStyle>
            <a:lvl1pPr lvl="0" rtl="0" algn="ctr">
              <a:lnSpc>
                <a:spcPct val="70000"/>
              </a:lnSpc>
              <a:spcBef>
                <a:spcPts val="0"/>
              </a:spcBef>
              <a:spcAft>
                <a:spcPts val="0"/>
              </a:spcAft>
              <a:buSzPts val="7200"/>
              <a:buNone/>
              <a:defRPr sz="72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095" name="Google Shape;1095;p56"/>
          <p:cNvSpPr txBox="1"/>
          <p:nvPr>
            <p:ph idx="1" type="subTitle"/>
          </p:nvPr>
        </p:nvSpPr>
        <p:spPr>
          <a:xfrm>
            <a:off x="4103250" y="3390475"/>
            <a:ext cx="39876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096" name="Google Shape;1096;p56"/>
          <p:cNvGrpSpPr/>
          <p:nvPr/>
        </p:nvGrpSpPr>
        <p:grpSpPr>
          <a:xfrm>
            <a:off x="245739" y="245588"/>
            <a:ext cx="8652750" cy="4652334"/>
            <a:chOff x="245739" y="245588"/>
            <a:chExt cx="8652750" cy="4652334"/>
          </a:xfrm>
        </p:grpSpPr>
        <p:grpSp>
          <p:nvGrpSpPr>
            <p:cNvPr id="1097" name="Google Shape;1097;p56"/>
            <p:cNvGrpSpPr/>
            <p:nvPr/>
          </p:nvGrpSpPr>
          <p:grpSpPr>
            <a:xfrm>
              <a:off x="8669664" y="245588"/>
              <a:ext cx="228825" cy="228825"/>
              <a:chOff x="3023950" y="3689950"/>
              <a:chExt cx="316100" cy="316100"/>
            </a:xfrm>
          </p:grpSpPr>
          <p:sp>
            <p:nvSpPr>
              <p:cNvPr id="1098" name="Google Shape;1098;p5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1" name="Google Shape;1101;p56"/>
            <p:cNvGrpSpPr/>
            <p:nvPr/>
          </p:nvGrpSpPr>
          <p:grpSpPr>
            <a:xfrm>
              <a:off x="8669427" y="4669065"/>
              <a:ext cx="228825" cy="228856"/>
              <a:chOff x="3023950" y="3689950"/>
              <a:chExt cx="316100" cy="316100"/>
            </a:xfrm>
          </p:grpSpPr>
          <p:sp>
            <p:nvSpPr>
              <p:cNvPr id="1102" name="Google Shape;1102;p5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5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5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5" name="Google Shape;1105;p56"/>
            <p:cNvGrpSpPr/>
            <p:nvPr/>
          </p:nvGrpSpPr>
          <p:grpSpPr>
            <a:xfrm>
              <a:off x="245739" y="245588"/>
              <a:ext cx="228825" cy="228825"/>
              <a:chOff x="3023950" y="3689950"/>
              <a:chExt cx="316100" cy="316100"/>
            </a:xfrm>
          </p:grpSpPr>
          <p:sp>
            <p:nvSpPr>
              <p:cNvPr id="1106" name="Google Shape;1106;p5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5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9" name="Google Shape;1109;p56"/>
            <p:cNvGrpSpPr/>
            <p:nvPr/>
          </p:nvGrpSpPr>
          <p:grpSpPr>
            <a:xfrm>
              <a:off x="245752" y="4669065"/>
              <a:ext cx="228825" cy="228856"/>
              <a:chOff x="3023950" y="3689950"/>
              <a:chExt cx="316100" cy="316100"/>
            </a:xfrm>
          </p:grpSpPr>
          <p:sp>
            <p:nvSpPr>
              <p:cNvPr id="1110" name="Google Shape;1110;p5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5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9">
    <p:spTree>
      <p:nvGrpSpPr>
        <p:cNvPr id="1113" name="Shape 1113"/>
        <p:cNvGrpSpPr/>
        <p:nvPr/>
      </p:nvGrpSpPr>
      <p:grpSpPr>
        <a:xfrm>
          <a:off x="0" y="0"/>
          <a:ext cx="0" cy="0"/>
          <a:chOff x="0" y="0"/>
          <a:chExt cx="0" cy="0"/>
        </a:xfrm>
      </p:grpSpPr>
      <p:sp>
        <p:nvSpPr>
          <p:cNvPr id="1114" name="Google Shape;1114;p5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1115" name="Google Shape;1115;p57"/>
          <p:cNvGrpSpPr/>
          <p:nvPr/>
        </p:nvGrpSpPr>
        <p:grpSpPr>
          <a:xfrm>
            <a:off x="4672726" y="1652797"/>
            <a:ext cx="4108323" cy="3132999"/>
            <a:chOff x="5614975" y="2571738"/>
            <a:chExt cx="2725075" cy="2078413"/>
          </a:xfrm>
        </p:grpSpPr>
        <p:grpSp>
          <p:nvGrpSpPr>
            <p:cNvPr id="1116" name="Google Shape;1116;p57"/>
            <p:cNvGrpSpPr/>
            <p:nvPr/>
          </p:nvGrpSpPr>
          <p:grpSpPr>
            <a:xfrm>
              <a:off x="8301900" y="2571738"/>
              <a:ext cx="38150" cy="1997125"/>
              <a:chOff x="8301900" y="2571738"/>
              <a:chExt cx="38150" cy="1997125"/>
            </a:xfrm>
          </p:grpSpPr>
          <p:sp>
            <p:nvSpPr>
              <p:cNvPr id="1117" name="Google Shape;1117;p57"/>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7"/>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57"/>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57"/>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7"/>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7"/>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57"/>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57"/>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57"/>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57"/>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7"/>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57"/>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9" name="Google Shape;1129;p57"/>
            <p:cNvGrpSpPr/>
            <p:nvPr/>
          </p:nvGrpSpPr>
          <p:grpSpPr>
            <a:xfrm>
              <a:off x="5614975" y="4609225"/>
              <a:ext cx="2597125" cy="40925"/>
              <a:chOff x="5614975" y="4609225"/>
              <a:chExt cx="2597125" cy="40925"/>
            </a:xfrm>
          </p:grpSpPr>
          <p:sp>
            <p:nvSpPr>
              <p:cNvPr id="1130" name="Google Shape;1130;p57"/>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7"/>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7"/>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57"/>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57"/>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57"/>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57"/>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57"/>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57"/>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7"/>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7"/>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7"/>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42" name="Google Shape;1142;p57"/>
          <p:cNvGrpSpPr/>
          <p:nvPr/>
        </p:nvGrpSpPr>
        <p:grpSpPr>
          <a:xfrm>
            <a:off x="8669664" y="245588"/>
            <a:ext cx="228825" cy="228825"/>
            <a:chOff x="3023950" y="3689950"/>
            <a:chExt cx="316100" cy="316100"/>
          </a:xfrm>
        </p:grpSpPr>
        <p:sp>
          <p:nvSpPr>
            <p:cNvPr id="1143" name="Google Shape;1143;p5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6" name="Google Shape;1146;p57"/>
          <p:cNvGrpSpPr/>
          <p:nvPr/>
        </p:nvGrpSpPr>
        <p:grpSpPr>
          <a:xfrm>
            <a:off x="245739" y="245588"/>
            <a:ext cx="228825" cy="228825"/>
            <a:chOff x="3023950" y="3689950"/>
            <a:chExt cx="316100" cy="316100"/>
          </a:xfrm>
        </p:grpSpPr>
        <p:sp>
          <p:nvSpPr>
            <p:cNvPr id="1147" name="Google Shape;1147;p5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0" name="Google Shape;1150;p57"/>
          <p:cNvGrpSpPr/>
          <p:nvPr/>
        </p:nvGrpSpPr>
        <p:grpSpPr>
          <a:xfrm>
            <a:off x="245752" y="4669065"/>
            <a:ext cx="228825" cy="228856"/>
            <a:chOff x="3023950" y="3689950"/>
            <a:chExt cx="316100" cy="316100"/>
          </a:xfrm>
        </p:grpSpPr>
        <p:sp>
          <p:nvSpPr>
            <p:cNvPr id="1151" name="Google Shape;1151;p5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5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_1">
    <p:spTree>
      <p:nvGrpSpPr>
        <p:cNvPr id="1154" name="Shape 1154"/>
        <p:cNvGrpSpPr/>
        <p:nvPr/>
      </p:nvGrpSpPr>
      <p:grpSpPr>
        <a:xfrm>
          <a:off x="0" y="0"/>
          <a:ext cx="0" cy="0"/>
          <a:chOff x="0" y="0"/>
          <a:chExt cx="0" cy="0"/>
        </a:xfrm>
      </p:grpSpPr>
      <p:grpSp>
        <p:nvGrpSpPr>
          <p:cNvPr id="1155" name="Google Shape;1155;p58"/>
          <p:cNvGrpSpPr/>
          <p:nvPr/>
        </p:nvGrpSpPr>
        <p:grpSpPr>
          <a:xfrm>
            <a:off x="245739" y="245588"/>
            <a:ext cx="8652750" cy="4652334"/>
            <a:chOff x="245739" y="245588"/>
            <a:chExt cx="8652750" cy="4652334"/>
          </a:xfrm>
        </p:grpSpPr>
        <p:grpSp>
          <p:nvGrpSpPr>
            <p:cNvPr id="1156" name="Google Shape;1156;p58"/>
            <p:cNvGrpSpPr/>
            <p:nvPr/>
          </p:nvGrpSpPr>
          <p:grpSpPr>
            <a:xfrm>
              <a:off x="8669664" y="245588"/>
              <a:ext cx="228825" cy="228825"/>
              <a:chOff x="3023950" y="3689950"/>
              <a:chExt cx="316100" cy="316100"/>
            </a:xfrm>
          </p:grpSpPr>
          <p:sp>
            <p:nvSpPr>
              <p:cNvPr id="1157" name="Google Shape;1157;p5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0" name="Google Shape;1160;p58"/>
            <p:cNvGrpSpPr/>
            <p:nvPr/>
          </p:nvGrpSpPr>
          <p:grpSpPr>
            <a:xfrm>
              <a:off x="8669427" y="4669065"/>
              <a:ext cx="228825" cy="228856"/>
              <a:chOff x="3023950" y="3689950"/>
              <a:chExt cx="316100" cy="316100"/>
            </a:xfrm>
          </p:grpSpPr>
          <p:sp>
            <p:nvSpPr>
              <p:cNvPr id="1161" name="Google Shape;1161;p5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4" name="Google Shape;1164;p58"/>
            <p:cNvGrpSpPr/>
            <p:nvPr/>
          </p:nvGrpSpPr>
          <p:grpSpPr>
            <a:xfrm>
              <a:off x="245739" y="245588"/>
              <a:ext cx="228825" cy="228825"/>
              <a:chOff x="3023950" y="3689950"/>
              <a:chExt cx="316100" cy="316100"/>
            </a:xfrm>
          </p:grpSpPr>
          <p:sp>
            <p:nvSpPr>
              <p:cNvPr id="1165" name="Google Shape;1165;p5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8" name="Google Shape;1168;p58"/>
            <p:cNvGrpSpPr/>
            <p:nvPr/>
          </p:nvGrpSpPr>
          <p:grpSpPr>
            <a:xfrm>
              <a:off x="245752" y="4669065"/>
              <a:ext cx="228825" cy="228856"/>
              <a:chOff x="3023950" y="3689950"/>
              <a:chExt cx="316100" cy="316100"/>
            </a:xfrm>
          </p:grpSpPr>
          <p:sp>
            <p:nvSpPr>
              <p:cNvPr id="1169" name="Google Shape;1169;p5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72" name="Google Shape;1172;p5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1173" name="Google Shape;1173;p58"/>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9_1_1">
    <p:spTree>
      <p:nvGrpSpPr>
        <p:cNvPr id="1174" name="Shape 1174"/>
        <p:cNvGrpSpPr/>
        <p:nvPr/>
      </p:nvGrpSpPr>
      <p:grpSpPr>
        <a:xfrm>
          <a:off x="0" y="0"/>
          <a:ext cx="0" cy="0"/>
          <a:chOff x="0" y="0"/>
          <a:chExt cx="0" cy="0"/>
        </a:xfrm>
      </p:grpSpPr>
      <p:grpSp>
        <p:nvGrpSpPr>
          <p:cNvPr id="1175" name="Google Shape;1175;p59"/>
          <p:cNvGrpSpPr/>
          <p:nvPr/>
        </p:nvGrpSpPr>
        <p:grpSpPr>
          <a:xfrm>
            <a:off x="245739" y="245588"/>
            <a:ext cx="8652750" cy="4652334"/>
            <a:chOff x="245739" y="245588"/>
            <a:chExt cx="8652750" cy="4652334"/>
          </a:xfrm>
        </p:grpSpPr>
        <p:grpSp>
          <p:nvGrpSpPr>
            <p:cNvPr id="1176" name="Google Shape;1176;p59"/>
            <p:cNvGrpSpPr/>
            <p:nvPr/>
          </p:nvGrpSpPr>
          <p:grpSpPr>
            <a:xfrm>
              <a:off x="8669664" y="245588"/>
              <a:ext cx="228825" cy="228825"/>
              <a:chOff x="3023950" y="3689950"/>
              <a:chExt cx="316100" cy="316100"/>
            </a:xfrm>
          </p:grpSpPr>
          <p:sp>
            <p:nvSpPr>
              <p:cNvPr id="1177" name="Google Shape;1177;p5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0" name="Google Shape;1180;p59"/>
            <p:cNvGrpSpPr/>
            <p:nvPr/>
          </p:nvGrpSpPr>
          <p:grpSpPr>
            <a:xfrm>
              <a:off x="8669427" y="4669065"/>
              <a:ext cx="228825" cy="228856"/>
              <a:chOff x="3023950" y="3689950"/>
              <a:chExt cx="316100" cy="316100"/>
            </a:xfrm>
          </p:grpSpPr>
          <p:sp>
            <p:nvSpPr>
              <p:cNvPr id="1181" name="Google Shape;1181;p5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5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4" name="Google Shape;1184;p59"/>
            <p:cNvGrpSpPr/>
            <p:nvPr/>
          </p:nvGrpSpPr>
          <p:grpSpPr>
            <a:xfrm>
              <a:off x="245739" y="245588"/>
              <a:ext cx="228825" cy="228825"/>
              <a:chOff x="3023950" y="3689950"/>
              <a:chExt cx="316100" cy="316100"/>
            </a:xfrm>
          </p:grpSpPr>
          <p:sp>
            <p:nvSpPr>
              <p:cNvPr id="1185" name="Google Shape;1185;p5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8" name="Google Shape;1188;p59"/>
            <p:cNvGrpSpPr/>
            <p:nvPr/>
          </p:nvGrpSpPr>
          <p:grpSpPr>
            <a:xfrm>
              <a:off x="245752" y="4669065"/>
              <a:ext cx="228825" cy="228856"/>
              <a:chOff x="3023950" y="3689950"/>
              <a:chExt cx="316100" cy="316100"/>
            </a:xfrm>
          </p:grpSpPr>
          <p:sp>
            <p:nvSpPr>
              <p:cNvPr id="1189" name="Google Shape;1189;p5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92" name="Google Shape;1192;p59"/>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9_1_1_1">
    <p:spTree>
      <p:nvGrpSpPr>
        <p:cNvPr id="1193" name="Shape 1193"/>
        <p:cNvGrpSpPr/>
        <p:nvPr/>
      </p:nvGrpSpPr>
      <p:grpSpPr>
        <a:xfrm>
          <a:off x="0" y="0"/>
          <a:ext cx="0" cy="0"/>
          <a:chOff x="0" y="0"/>
          <a:chExt cx="0" cy="0"/>
        </a:xfrm>
      </p:grpSpPr>
      <p:sp>
        <p:nvSpPr>
          <p:cNvPr id="1194" name="Google Shape;1194;p60"/>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1195" name="Google Shape;1195;p60"/>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nvGrpSpPr>
          <p:cNvPr id="1196" name="Google Shape;1196;p60"/>
          <p:cNvGrpSpPr/>
          <p:nvPr/>
        </p:nvGrpSpPr>
        <p:grpSpPr>
          <a:xfrm>
            <a:off x="245739" y="245588"/>
            <a:ext cx="228825" cy="228825"/>
            <a:chOff x="3023950" y="3689950"/>
            <a:chExt cx="316100" cy="316100"/>
          </a:xfrm>
        </p:grpSpPr>
        <p:sp>
          <p:nvSpPr>
            <p:cNvPr id="1197" name="Google Shape;1197;p6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6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6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0" name="Google Shape;1200;p60"/>
          <p:cNvGrpSpPr/>
          <p:nvPr/>
        </p:nvGrpSpPr>
        <p:grpSpPr>
          <a:xfrm>
            <a:off x="245752" y="4669065"/>
            <a:ext cx="228825" cy="228856"/>
            <a:chOff x="3023950" y="3689950"/>
            <a:chExt cx="316100" cy="316100"/>
          </a:xfrm>
        </p:grpSpPr>
        <p:sp>
          <p:nvSpPr>
            <p:cNvPr id="1201" name="Google Shape;1201;p6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6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6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1204" name="Shape 1204"/>
        <p:cNvGrpSpPr/>
        <p:nvPr/>
      </p:nvGrpSpPr>
      <p:grpSpPr>
        <a:xfrm>
          <a:off x="0" y="0"/>
          <a:ext cx="0" cy="0"/>
          <a:chOff x="0" y="0"/>
          <a:chExt cx="0" cy="0"/>
        </a:xfrm>
      </p:grpSpPr>
      <p:grpSp>
        <p:nvGrpSpPr>
          <p:cNvPr id="1205" name="Google Shape;1205;p61"/>
          <p:cNvGrpSpPr/>
          <p:nvPr/>
        </p:nvGrpSpPr>
        <p:grpSpPr>
          <a:xfrm>
            <a:off x="4672726" y="1652797"/>
            <a:ext cx="4108323" cy="3132999"/>
            <a:chOff x="5614975" y="2571738"/>
            <a:chExt cx="2725075" cy="2078413"/>
          </a:xfrm>
        </p:grpSpPr>
        <p:grpSp>
          <p:nvGrpSpPr>
            <p:cNvPr id="1206" name="Google Shape;1206;p61"/>
            <p:cNvGrpSpPr/>
            <p:nvPr/>
          </p:nvGrpSpPr>
          <p:grpSpPr>
            <a:xfrm>
              <a:off x="8301900" y="2571738"/>
              <a:ext cx="38150" cy="1997125"/>
              <a:chOff x="8301900" y="2571738"/>
              <a:chExt cx="38150" cy="1997125"/>
            </a:xfrm>
          </p:grpSpPr>
          <p:sp>
            <p:nvSpPr>
              <p:cNvPr id="1207" name="Google Shape;1207;p61"/>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61"/>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61"/>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61"/>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61"/>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61"/>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61"/>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61"/>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61"/>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61"/>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61"/>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61"/>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9" name="Google Shape;1219;p61"/>
            <p:cNvGrpSpPr/>
            <p:nvPr/>
          </p:nvGrpSpPr>
          <p:grpSpPr>
            <a:xfrm>
              <a:off x="5614975" y="4609225"/>
              <a:ext cx="2597125" cy="40925"/>
              <a:chOff x="5614975" y="4609225"/>
              <a:chExt cx="2597125" cy="40925"/>
            </a:xfrm>
          </p:grpSpPr>
          <p:sp>
            <p:nvSpPr>
              <p:cNvPr id="1220" name="Google Shape;1220;p61"/>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61"/>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61"/>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61"/>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61"/>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61"/>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61"/>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61"/>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61"/>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61"/>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61"/>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61"/>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32" name="Google Shape;1232;p61"/>
          <p:cNvGrpSpPr/>
          <p:nvPr/>
        </p:nvGrpSpPr>
        <p:grpSpPr>
          <a:xfrm>
            <a:off x="8669664" y="245588"/>
            <a:ext cx="228825" cy="228825"/>
            <a:chOff x="3023950" y="3689950"/>
            <a:chExt cx="316100" cy="316100"/>
          </a:xfrm>
        </p:grpSpPr>
        <p:sp>
          <p:nvSpPr>
            <p:cNvPr id="1233" name="Google Shape;1233;p6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6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6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6" name="Google Shape;1236;p61"/>
          <p:cNvGrpSpPr/>
          <p:nvPr/>
        </p:nvGrpSpPr>
        <p:grpSpPr>
          <a:xfrm>
            <a:off x="245739" y="245588"/>
            <a:ext cx="228825" cy="228825"/>
            <a:chOff x="3023950" y="3689950"/>
            <a:chExt cx="316100" cy="316100"/>
          </a:xfrm>
        </p:grpSpPr>
        <p:sp>
          <p:nvSpPr>
            <p:cNvPr id="1237" name="Google Shape;1237;p6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6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6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0" name="Google Shape;1240;p61"/>
          <p:cNvGrpSpPr/>
          <p:nvPr/>
        </p:nvGrpSpPr>
        <p:grpSpPr>
          <a:xfrm>
            <a:off x="245752" y="4669065"/>
            <a:ext cx="228825" cy="228856"/>
            <a:chOff x="3023950" y="3689950"/>
            <a:chExt cx="316100" cy="316100"/>
          </a:xfrm>
        </p:grpSpPr>
        <p:sp>
          <p:nvSpPr>
            <p:cNvPr id="1241" name="Google Shape;1241;p6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6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6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4" name="Google Shape;1244;p61"/>
          <p:cNvSpPr txBox="1"/>
          <p:nvPr>
            <p:ph type="title"/>
          </p:nvPr>
        </p:nvSpPr>
        <p:spPr>
          <a:xfrm>
            <a:off x="924875" y="781150"/>
            <a:ext cx="3068700" cy="1032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7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245" name="Google Shape;1245;p61"/>
          <p:cNvSpPr txBox="1"/>
          <p:nvPr>
            <p:ph idx="1" type="subTitle"/>
          </p:nvPr>
        </p:nvSpPr>
        <p:spPr>
          <a:xfrm>
            <a:off x="924875" y="1827000"/>
            <a:ext cx="3305400" cy="100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
        <p:nvSpPr>
          <p:cNvPr id="1246" name="Google Shape;1246;p61"/>
          <p:cNvSpPr txBox="1"/>
          <p:nvPr/>
        </p:nvSpPr>
        <p:spPr>
          <a:xfrm>
            <a:off x="924875" y="3493800"/>
            <a:ext cx="3476400" cy="615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900">
                <a:solidFill>
                  <a:schemeClr val="lt1"/>
                </a:solidFill>
                <a:latin typeface="Source Code Pro Light"/>
                <a:ea typeface="Source Code Pro Light"/>
                <a:cs typeface="Source Code Pro Light"/>
                <a:sym typeface="Source Code Pro Light"/>
              </a:rPr>
              <a:t>CREDITS: This presentation template was created by </a:t>
            </a:r>
            <a:r>
              <a:rPr lang="en" sz="900">
                <a:solidFill>
                  <a:schemeClr val="lt1"/>
                </a:solidFill>
                <a:uFill>
                  <a:noFill/>
                </a:uFill>
                <a:latin typeface="Source Code Pro Light"/>
                <a:ea typeface="Source Code Pro Light"/>
                <a:cs typeface="Source Code Pro Light"/>
                <a:sym typeface="Source Code Pro Light"/>
                <a:hlinkClick r:id="rId2">
                  <a:extLst>
                    <a:ext uri="{A12FA001-AC4F-418D-AE19-62706E023703}">
                      <ahyp:hlinkClr val="tx"/>
                    </a:ext>
                  </a:extLst>
                </a:hlinkClick>
              </a:rPr>
              <a:t>Slidesgo</a:t>
            </a:r>
            <a:r>
              <a:rPr lang="en" sz="900">
                <a:solidFill>
                  <a:schemeClr val="lt1"/>
                </a:solidFill>
                <a:latin typeface="Source Code Pro Light"/>
                <a:ea typeface="Source Code Pro Light"/>
                <a:cs typeface="Source Code Pro Light"/>
                <a:sym typeface="Source Code Pro Light"/>
              </a:rPr>
              <a:t>, including icons by </a:t>
            </a:r>
            <a:r>
              <a:rPr lang="en" sz="900">
                <a:solidFill>
                  <a:schemeClr val="lt1"/>
                </a:solidFill>
                <a:uFill>
                  <a:noFill/>
                </a:uFill>
                <a:latin typeface="Source Code Pro Light"/>
                <a:ea typeface="Source Code Pro Light"/>
                <a:cs typeface="Source Code Pro Light"/>
                <a:sym typeface="Source Code Pro Light"/>
                <a:hlinkClick r:id="rId3">
                  <a:extLst>
                    <a:ext uri="{A12FA001-AC4F-418D-AE19-62706E023703}">
                      <ahyp:hlinkClr val="tx"/>
                    </a:ext>
                  </a:extLst>
                </a:hlinkClick>
              </a:rPr>
              <a:t>Flaticon</a:t>
            </a:r>
            <a:r>
              <a:rPr lang="en" sz="900">
                <a:solidFill>
                  <a:schemeClr val="lt1"/>
                </a:solidFill>
                <a:latin typeface="Source Code Pro Light"/>
                <a:ea typeface="Source Code Pro Light"/>
                <a:cs typeface="Source Code Pro Light"/>
                <a:sym typeface="Source Code Pro Light"/>
              </a:rPr>
              <a:t>, and infographics &amp; images by </a:t>
            </a:r>
            <a:r>
              <a:rPr lang="en" sz="900">
                <a:solidFill>
                  <a:schemeClr val="lt1"/>
                </a:solidFill>
                <a:uFill>
                  <a:noFill/>
                </a:uFill>
                <a:latin typeface="Source Code Pro Light"/>
                <a:ea typeface="Source Code Pro Light"/>
                <a:cs typeface="Source Code Pro Light"/>
                <a:sym typeface="Source Code Pro Light"/>
                <a:hlinkClick r:id="rId4">
                  <a:extLst>
                    <a:ext uri="{A12FA001-AC4F-418D-AE19-62706E023703}">
                      <ahyp:hlinkClr val="tx"/>
                    </a:ext>
                  </a:extLst>
                </a:hlinkClick>
              </a:rPr>
              <a:t>Freepik</a:t>
            </a:r>
            <a:endParaRPr sz="900">
              <a:solidFill>
                <a:schemeClr val="lt1"/>
              </a:solidFill>
              <a:latin typeface="Source Code Pro Light"/>
              <a:ea typeface="Source Code Pro Light"/>
              <a:cs typeface="Source Code Pro Light"/>
              <a:sym typeface="Source Code Pro Light"/>
            </a:endParaRPr>
          </a:p>
          <a:p>
            <a:pPr indent="0" lvl="0" marL="0" rtl="0" algn="l">
              <a:spcBef>
                <a:spcPts val="300"/>
              </a:spcBef>
              <a:spcAft>
                <a:spcPts val="0"/>
              </a:spcAft>
              <a:buNone/>
            </a:pPr>
            <a:r>
              <a:t/>
            </a:r>
            <a:endParaRPr sz="1100">
              <a:solidFill>
                <a:schemeClr val="accent1"/>
              </a:solidFill>
              <a:latin typeface="Montserrat Medium"/>
              <a:ea typeface="Montserrat Medium"/>
              <a:cs typeface="Montserrat Medium"/>
              <a:sym typeface="Montserrat Medium"/>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1247" name="Shape 1247"/>
        <p:cNvGrpSpPr/>
        <p:nvPr/>
      </p:nvGrpSpPr>
      <p:grpSpPr>
        <a:xfrm>
          <a:off x="0" y="0"/>
          <a:ext cx="0" cy="0"/>
          <a:chOff x="0" y="0"/>
          <a:chExt cx="0" cy="0"/>
        </a:xfrm>
      </p:grpSpPr>
      <p:grpSp>
        <p:nvGrpSpPr>
          <p:cNvPr id="1248" name="Google Shape;1248;p62"/>
          <p:cNvGrpSpPr/>
          <p:nvPr/>
        </p:nvGrpSpPr>
        <p:grpSpPr>
          <a:xfrm>
            <a:off x="179802" y="164163"/>
            <a:ext cx="8784400" cy="4781834"/>
            <a:chOff x="179802" y="164163"/>
            <a:chExt cx="8784400" cy="4781834"/>
          </a:xfrm>
        </p:grpSpPr>
        <p:grpSp>
          <p:nvGrpSpPr>
            <p:cNvPr id="1249" name="Google Shape;1249;p62"/>
            <p:cNvGrpSpPr/>
            <p:nvPr/>
          </p:nvGrpSpPr>
          <p:grpSpPr>
            <a:xfrm>
              <a:off x="8735377" y="164163"/>
              <a:ext cx="228825" cy="228825"/>
              <a:chOff x="3023950" y="3689950"/>
              <a:chExt cx="316100" cy="316100"/>
            </a:xfrm>
          </p:grpSpPr>
          <p:sp>
            <p:nvSpPr>
              <p:cNvPr id="1250" name="Google Shape;1250;p6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6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6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3" name="Google Shape;1253;p62"/>
            <p:cNvGrpSpPr/>
            <p:nvPr/>
          </p:nvGrpSpPr>
          <p:grpSpPr>
            <a:xfrm>
              <a:off x="179802" y="164163"/>
              <a:ext cx="228825" cy="228825"/>
              <a:chOff x="3023950" y="3689950"/>
              <a:chExt cx="316100" cy="316100"/>
            </a:xfrm>
          </p:grpSpPr>
          <p:sp>
            <p:nvSpPr>
              <p:cNvPr id="1254" name="Google Shape;1254;p6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6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6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7" name="Google Shape;1257;p62"/>
            <p:cNvGrpSpPr/>
            <p:nvPr/>
          </p:nvGrpSpPr>
          <p:grpSpPr>
            <a:xfrm>
              <a:off x="179802" y="4717140"/>
              <a:ext cx="228825" cy="228856"/>
              <a:chOff x="3023950" y="3689950"/>
              <a:chExt cx="316100" cy="316100"/>
            </a:xfrm>
          </p:grpSpPr>
          <p:sp>
            <p:nvSpPr>
              <p:cNvPr id="1258" name="Google Shape;1258;p6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6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6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61" name="Google Shape;1261;p62"/>
          <p:cNvGrpSpPr/>
          <p:nvPr/>
        </p:nvGrpSpPr>
        <p:grpSpPr>
          <a:xfrm>
            <a:off x="4672726" y="1652797"/>
            <a:ext cx="4108323" cy="3132999"/>
            <a:chOff x="5614975" y="2571738"/>
            <a:chExt cx="2725075" cy="2078413"/>
          </a:xfrm>
        </p:grpSpPr>
        <p:grpSp>
          <p:nvGrpSpPr>
            <p:cNvPr id="1262" name="Google Shape;1262;p62"/>
            <p:cNvGrpSpPr/>
            <p:nvPr/>
          </p:nvGrpSpPr>
          <p:grpSpPr>
            <a:xfrm>
              <a:off x="8301900" y="2571738"/>
              <a:ext cx="38150" cy="1997125"/>
              <a:chOff x="8301900" y="2571738"/>
              <a:chExt cx="38150" cy="1997125"/>
            </a:xfrm>
          </p:grpSpPr>
          <p:sp>
            <p:nvSpPr>
              <p:cNvPr id="1263" name="Google Shape;1263;p62"/>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62"/>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62"/>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62"/>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62"/>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62"/>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62"/>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62"/>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62"/>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62"/>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62"/>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62"/>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5" name="Google Shape;1275;p62"/>
            <p:cNvGrpSpPr/>
            <p:nvPr/>
          </p:nvGrpSpPr>
          <p:grpSpPr>
            <a:xfrm>
              <a:off x="5614975" y="4609225"/>
              <a:ext cx="2597125" cy="40925"/>
              <a:chOff x="5614975" y="4609225"/>
              <a:chExt cx="2597125" cy="40925"/>
            </a:xfrm>
          </p:grpSpPr>
          <p:sp>
            <p:nvSpPr>
              <p:cNvPr id="1276" name="Google Shape;1276;p62"/>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62"/>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62"/>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62"/>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62"/>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62"/>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62"/>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62"/>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62"/>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62"/>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62"/>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62"/>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1288" name="Shape 1288"/>
        <p:cNvGrpSpPr/>
        <p:nvPr/>
      </p:nvGrpSpPr>
      <p:grpSpPr>
        <a:xfrm>
          <a:off x="0" y="0"/>
          <a:ext cx="0" cy="0"/>
          <a:chOff x="0" y="0"/>
          <a:chExt cx="0" cy="0"/>
        </a:xfrm>
      </p:grpSpPr>
      <p:grpSp>
        <p:nvGrpSpPr>
          <p:cNvPr id="1289" name="Google Shape;1289;p63"/>
          <p:cNvGrpSpPr/>
          <p:nvPr/>
        </p:nvGrpSpPr>
        <p:grpSpPr>
          <a:xfrm>
            <a:off x="8669664" y="245588"/>
            <a:ext cx="228825" cy="228825"/>
            <a:chOff x="3023950" y="3689950"/>
            <a:chExt cx="316100" cy="316100"/>
          </a:xfrm>
        </p:grpSpPr>
        <p:sp>
          <p:nvSpPr>
            <p:cNvPr id="1290" name="Google Shape;1290;p6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6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6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3" name="Google Shape;1293;p63"/>
          <p:cNvGrpSpPr/>
          <p:nvPr/>
        </p:nvGrpSpPr>
        <p:grpSpPr>
          <a:xfrm>
            <a:off x="8669427" y="4669065"/>
            <a:ext cx="228825" cy="228856"/>
            <a:chOff x="3023950" y="3689950"/>
            <a:chExt cx="316100" cy="316100"/>
          </a:xfrm>
        </p:grpSpPr>
        <p:sp>
          <p:nvSpPr>
            <p:cNvPr id="1294" name="Google Shape;1294;p6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6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6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7" name="Google Shape;1297;p63"/>
          <p:cNvGrpSpPr/>
          <p:nvPr/>
        </p:nvGrpSpPr>
        <p:grpSpPr>
          <a:xfrm>
            <a:off x="245739" y="245588"/>
            <a:ext cx="228825" cy="228825"/>
            <a:chOff x="3023950" y="3689950"/>
            <a:chExt cx="316100" cy="316100"/>
          </a:xfrm>
        </p:grpSpPr>
        <p:sp>
          <p:nvSpPr>
            <p:cNvPr id="1298" name="Google Shape;1298;p6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6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6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1" name="Google Shape;1301;p63"/>
          <p:cNvGrpSpPr/>
          <p:nvPr/>
        </p:nvGrpSpPr>
        <p:grpSpPr>
          <a:xfrm>
            <a:off x="245752" y="4669065"/>
            <a:ext cx="228825" cy="228856"/>
            <a:chOff x="3023950" y="3689950"/>
            <a:chExt cx="316100" cy="316100"/>
          </a:xfrm>
        </p:grpSpPr>
        <p:sp>
          <p:nvSpPr>
            <p:cNvPr id="1302" name="Google Shape;1302;p6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6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6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5" name="Google Shape;1305;p63"/>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
    <p:spTree>
      <p:nvGrpSpPr>
        <p:cNvPr id="1306" name="Shape 1306"/>
        <p:cNvGrpSpPr/>
        <p:nvPr/>
      </p:nvGrpSpPr>
      <p:grpSpPr>
        <a:xfrm>
          <a:off x="0" y="0"/>
          <a:ext cx="0" cy="0"/>
          <a:chOff x="0" y="0"/>
          <a:chExt cx="0" cy="0"/>
        </a:xfrm>
      </p:grpSpPr>
      <p:grpSp>
        <p:nvGrpSpPr>
          <p:cNvPr id="1307" name="Google Shape;1307;p64"/>
          <p:cNvGrpSpPr/>
          <p:nvPr/>
        </p:nvGrpSpPr>
        <p:grpSpPr>
          <a:xfrm>
            <a:off x="8669664" y="245588"/>
            <a:ext cx="228825" cy="228825"/>
            <a:chOff x="3023950" y="3689950"/>
            <a:chExt cx="316100" cy="316100"/>
          </a:xfrm>
        </p:grpSpPr>
        <p:sp>
          <p:nvSpPr>
            <p:cNvPr id="1308" name="Google Shape;1308;p6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6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6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1" name="Google Shape;1311;p64"/>
          <p:cNvGrpSpPr/>
          <p:nvPr/>
        </p:nvGrpSpPr>
        <p:grpSpPr>
          <a:xfrm>
            <a:off x="8669427" y="4669065"/>
            <a:ext cx="228825" cy="228856"/>
            <a:chOff x="3023950" y="3689950"/>
            <a:chExt cx="316100" cy="316100"/>
          </a:xfrm>
        </p:grpSpPr>
        <p:sp>
          <p:nvSpPr>
            <p:cNvPr id="1312" name="Google Shape;1312;p6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6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6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5" name="Google Shape;1315;p64"/>
          <p:cNvGrpSpPr/>
          <p:nvPr/>
        </p:nvGrpSpPr>
        <p:grpSpPr>
          <a:xfrm>
            <a:off x="245739" y="245588"/>
            <a:ext cx="228825" cy="228825"/>
            <a:chOff x="3023950" y="3689950"/>
            <a:chExt cx="316100" cy="316100"/>
          </a:xfrm>
        </p:grpSpPr>
        <p:sp>
          <p:nvSpPr>
            <p:cNvPr id="1316" name="Google Shape;1316;p6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6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6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9" name="Google Shape;1319;p64"/>
          <p:cNvGrpSpPr/>
          <p:nvPr/>
        </p:nvGrpSpPr>
        <p:grpSpPr>
          <a:xfrm>
            <a:off x="245752" y="4669065"/>
            <a:ext cx="228825" cy="228856"/>
            <a:chOff x="3023950" y="3689950"/>
            <a:chExt cx="316100" cy="316100"/>
          </a:xfrm>
        </p:grpSpPr>
        <p:sp>
          <p:nvSpPr>
            <p:cNvPr id="1320" name="Google Shape;1320;p6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6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6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4_1">
    <p:spTree>
      <p:nvGrpSpPr>
        <p:cNvPr id="1323" name="Shape 1323"/>
        <p:cNvGrpSpPr/>
        <p:nvPr/>
      </p:nvGrpSpPr>
      <p:grpSpPr>
        <a:xfrm>
          <a:off x="0" y="0"/>
          <a:ext cx="0" cy="0"/>
          <a:chOff x="0" y="0"/>
          <a:chExt cx="0" cy="0"/>
        </a:xfrm>
      </p:grpSpPr>
      <p:grpSp>
        <p:nvGrpSpPr>
          <p:cNvPr id="1324" name="Google Shape;1324;p65"/>
          <p:cNvGrpSpPr/>
          <p:nvPr/>
        </p:nvGrpSpPr>
        <p:grpSpPr>
          <a:xfrm>
            <a:off x="8669664" y="245588"/>
            <a:ext cx="228825" cy="228825"/>
            <a:chOff x="3023950" y="3689950"/>
            <a:chExt cx="316100" cy="316100"/>
          </a:xfrm>
        </p:grpSpPr>
        <p:sp>
          <p:nvSpPr>
            <p:cNvPr id="1325" name="Google Shape;1325;p6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6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6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8" name="Google Shape;1328;p65"/>
          <p:cNvGrpSpPr/>
          <p:nvPr/>
        </p:nvGrpSpPr>
        <p:grpSpPr>
          <a:xfrm>
            <a:off x="245752" y="4669065"/>
            <a:ext cx="228825" cy="228856"/>
            <a:chOff x="3023950" y="3689950"/>
            <a:chExt cx="316100" cy="316100"/>
          </a:xfrm>
        </p:grpSpPr>
        <p:sp>
          <p:nvSpPr>
            <p:cNvPr id="1329" name="Google Shape;1329;p6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6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6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35" name="Shape 1335"/>
        <p:cNvGrpSpPr/>
        <p:nvPr/>
      </p:nvGrpSpPr>
      <p:grpSpPr>
        <a:xfrm>
          <a:off x="0" y="0"/>
          <a:ext cx="0" cy="0"/>
          <a:chOff x="0" y="0"/>
          <a:chExt cx="0" cy="0"/>
        </a:xfrm>
      </p:grpSpPr>
      <p:sp>
        <p:nvSpPr>
          <p:cNvPr id="1336" name="Google Shape;1336;p67"/>
          <p:cNvSpPr txBox="1"/>
          <p:nvPr>
            <p:ph type="ctrTitle"/>
          </p:nvPr>
        </p:nvSpPr>
        <p:spPr>
          <a:xfrm>
            <a:off x="4694025" y="540000"/>
            <a:ext cx="3729900" cy="1793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5000"/>
              <a:buNone/>
              <a:defRPr sz="5000">
                <a:solidFill>
                  <a:schemeClr val="lt1"/>
                </a:solidFill>
              </a:defRPr>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1337" name="Google Shape;1337;p67"/>
          <p:cNvSpPr txBox="1"/>
          <p:nvPr>
            <p:ph idx="1" type="subTitle"/>
          </p:nvPr>
        </p:nvSpPr>
        <p:spPr>
          <a:xfrm>
            <a:off x="4292075" y="3776275"/>
            <a:ext cx="25335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500"/>
              <a:buNone/>
              <a:defRPr sz="15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grpSp>
        <p:nvGrpSpPr>
          <p:cNvPr id="1338" name="Google Shape;1338;p67"/>
          <p:cNvGrpSpPr/>
          <p:nvPr/>
        </p:nvGrpSpPr>
        <p:grpSpPr>
          <a:xfrm>
            <a:off x="8672046" y="245581"/>
            <a:ext cx="228825" cy="4652346"/>
            <a:chOff x="8672046" y="245581"/>
            <a:chExt cx="228825" cy="4652346"/>
          </a:xfrm>
        </p:grpSpPr>
        <p:grpSp>
          <p:nvGrpSpPr>
            <p:cNvPr id="1339" name="Google Shape;1339;p67"/>
            <p:cNvGrpSpPr/>
            <p:nvPr/>
          </p:nvGrpSpPr>
          <p:grpSpPr>
            <a:xfrm>
              <a:off x="8672046" y="245581"/>
              <a:ext cx="228825" cy="228825"/>
              <a:chOff x="3023950" y="3689950"/>
              <a:chExt cx="316100" cy="316100"/>
            </a:xfrm>
          </p:grpSpPr>
          <p:sp>
            <p:nvSpPr>
              <p:cNvPr id="1340" name="Google Shape;1340;p6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6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6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3" name="Google Shape;1343;p67"/>
            <p:cNvGrpSpPr/>
            <p:nvPr/>
          </p:nvGrpSpPr>
          <p:grpSpPr>
            <a:xfrm>
              <a:off x="8672046" y="4669071"/>
              <a:ext cx="228825" cy="228856"/>
              <a:chOff x="3023950" y="3689950"/>
              <a:chExt cx="316100" cy="316100"/>
            </a:xfrm>
          </p:grpSpPr>
          <p:sp>
            <p:nvSpPr>
              <p:cNvPr id="1344" name="Google Shape;1344;p6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6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6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47" name="Shape 1347"/>
        <p:cNvGrpSpPr/>
        <p:nvPr/>
      </p:nvGrpSpPr>
      <p:grpSpPr>
        <a:xfrm>
          <a:off x="0" y="0"/>
          <a:ext cx="0" cy="0"/>
          <a:chOff x="0" y="0"/>
          <a:chExt cx="0" cy="0"/>
        </a:xfrm>
      </p:grpSpPr>
      <p:grpSp>
        <p:nvGrpSpPr>
          <p:cNvPr id="1348" name="Google Shape;1348;p68"/>
          <p:cNvGrpSpPr/>
          <p:nvPr/>
        </p:nvGrpSpPr>
        <p:grpSpPr>
          <a:xfrm>
            <a:off x="8669664" y="245588"/>
            <a:ext cx="228825" cy="228825"/>
            <a:chOff x="3023950" y="3689950"/>
            <a:chExt cx="316100" cy="316100"/>
          </a:xfrm>
        </p:grpSpPr>
        <p:sp>
          <p:nvSpPr>
            <p:cNvPr id="1349" name="Google Shape;1349;p6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6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6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2" name="Google Shape;1352;p68"/>
          <p:cNvGrpSpPr/>
          <p:nvPr/>
        </p:nvGrpSpPr>
        <p:grpSpPr>
          <a:xfrm>
            <a:off x="245739" y="245588"/>
            <a:ext cx="228825" cy="228825"/>
            <a:chOff x="3023950" y="3689950"/>
            <a:chExt cx="316100" cy="316100"/>
          </a:xfrm>
        </p:grpSpPr>
        <p:sp>
          <p:nvSpPr>
            <p:cNvPr id="1353" name="Google Shape;1353;p6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6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6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6" name="Google Shape;1356;p68"/>
          <p:cNvGrpSpPr/>
          <p:nvPr/>
        </p:nvGrpSpPr>
        <p:grpSpPr>
          <a:xfrm>
            <a:off x="245739" y="4669065"/>
            <a:ext cx="228825" cy="228856"/>
            <a:chOff x="3023950" y="3689950"/>
            <a:chExt cx="316100" cy="316100"/>
          </a:xfrm>
        </p:grpSpPr>
        <p:sp>
          <p:nvSpPr>
            <p:cNvPr id="1357" name="Google Shape;1357;p6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6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6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0" name="Google Shape;1360;p68"/>
          <p:cNvGrpSpPr/>
          <p:nvPr/>
        </p:nvGrpSpPr>
        <p:grpSpPr>
          <a:xfrm>
            <a:off x="4672726" y="1648692"/>
            <a:ext cx="4108323" cy="3132999"/>
            <a:chOff x="5614975" y="2571738"/>
            <a:chExt cx="2725075" cy="2078413"/>
          </a:xfrm>
        </p:grpSpPr>
        <p:grpSp>
          <p:nvGrpSpPr>
            <p:cNvPr id="1361" name="Google Shape;1361;p68"/>
            <p:cNvGrpSpPr/>
            <p:nvPr/>
          </p:nvGrpSpPr>
          <p:grpSpPr>
            <a:xfrm>
              <a:off x="8301900" y="2571738"/>
              <a:ext cx="38150" cy="1997125"/>
              <a:chOff x="8301900" y="2571738"/>
              <a:chExt cx="38150" cy="1997125"/>
            </a:xfrm>
          </p:grpSpPr>
          <p:sp>
            <p:nvSpPr>
              <p:cNvPr id="1362" name="Google Shape;1362;p68"/>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68"/>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68"/>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68"/>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68"/>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68"/>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68"/>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68"/>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68"/>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68"/>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68"/>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68"/>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4" name="Google Shape;1374;p68"/>
            <p:cNvGrpSpPr/>
            <p:nvPr/>
          </p:nvGrpSpPr>
          <p:grpSpPr>
            <a:xfrm>
              <a:off x="5614975" y="4609225"/>
              <a:ext cx="2597125" cy="40925"/>
              <a:chOff x="5614975" y="4609225"/>
              <a:chExt cx="2597125" cy="40925"/>
            </a:xfrm>
          </p:grpSpPr>
          <p:sp>
            <p:nvSpPr>
              <p:cNvPr id="1375" name="Google Shape;1375;p68"/>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68"/>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68"/>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68"/>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68"/>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68"/>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68"/>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68"/>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68"/>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68"/>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68"/>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68"/>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87" name="Google Shape;1387;p68"/>
          <p:cNvSpPr txBox="1"/>
          <p:nvPr>
            <p:ph hasCustomPrompt="1" type="title"/>
          </p:nvPr>
        </p:nvSpPr>
        <p:spPr>
          <a:xfrm>
            <a:off x="4064725" y="1001700"/>
            <a:ext cx="1270200" cy="11103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88" name="Google Shape;1388;p68"/>
          <p:cNvSpPr txBox="1"/>
          <p:nvPr>
            <p:ph idx="2" type="title"/>
          </p:nvPr>
        </p:nvSpPr>
        <p:spPr>
          <a:xfrm>
            <a:off x="4064725" y="2285700"/>
            <a:ext cx="4359300" cy="7446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89" name="Google Shape;1389;p68"/>
          <p:cNvSpPr txBox="1"/>
          <p:nvPr>
            <p:ph idx="1" type="subTitle"/>
          </p:nvPr>
        </p:nvSpPr>
        <p:spPr>
          <a:xfrm>
            <a:off x="4064725" y="3266100"/>
            <a:ext cx="43593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90" name="Shape 1390"/>
        <p:cNvGrpSpPr/>
        <p:nvPr/>
      </p:nvGrpSpPr>
      <p:grpSpPr>
        <a:xfrm>
          <a:off x="0" y="0"/>
          <a:ext cx="0" cy="0"/>
          <a:chOff x="0" y="0"/>
          <a:chExt cx="0" cy="0"/>
        </a:xfrm>
      </p:grpSpPr>
      <p:grpSp>
        <p:nvGrpSpPr>
          <p:cNvPr id="1391" name="Google Shape;1391;p69"/>
          <p:cNvGrpSpPr/>
          <p:nvPr/>
        </p:nvGrpSpPr>
        <p:grpSpPr>
          <a:xfrm>
            <a:off x="4623226" y="329155"/>
            <a:ext cx="4189623" cy="3267308"/>
            <a:chOff x="4623226" y="329155"/>
            <a:chExt cx="4189623" cy="3267308"/>
          </a:xfrm>
        </p:grpSpPr>
        <p:grpSp>
          <p:nvGrpSpPr>
            <p:cNvPr id="1392" name="Google Shape;1392;p69"/>
            <p:cNvGrpSpPr/>
            <p:nvPr/>
          </p:nvGrpSpPr>
          <p:grpSpPr>
            <a:xfrm>
              <a:off x="8755334" y="585997"/>
              <a:ext cx="57515" cy="3010466"/>
              <a:chOff x="8301900" y="2571738"/>
              <a:chExt cx="38150" cy="1997125"/>
            </a:xfrm>
          </p:grpSpPr>
          <p:sp>
            <p:nvSpPr>
              <p:cNvPr id="1393" name="Google Shape;1393;p69"/>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69"/>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69"/>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69"/>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69"/>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69"/>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69"/>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69"/>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69"/>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69"/>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69"/>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69"/>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5" name="Google Shape;1405;p69"/>
            <p:cNvGrpSpPr/>
            <p:nvPr/>
          </p:nvGrpSpPr>
          <p:grpSpPr>
            <a:xfrm>
              <a:off x="4623226" y="329155"/>
              <a:ext cx="3915426" cy="61690"/>
              <a:chOff x="5614975" y="4609225"/>
              <a:chExt cx="2597125" cy="40925"/>
            </a:xfrm>
          </p:grpSpPr>
          <p:sp>
            <p:nvSpPr>
              <p:cNvPr id="1406" name="Google Shape;1406;p69"/>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69"/>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69"/>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69"/>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69"/>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69"/>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69"/>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69"/>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69"/>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69"/>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69"/>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69"/>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18" name="Google Shape;1418;p69"/>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19" name="Google Shape;1419;p69"/>
          <p:cNvSpPr txBox="1"/>
          <p:nvPr>
            <p:ph idx="1" type="body"/>
          </p:nvPr>
        </p:nvSpPr>
        <p:spPr>
          <a:xfrm>
            <a:off x="720000" y="1225625"/>
            <a:ext cx="7704000" cy="3378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AutoNum type="arabicPeriod"/>
              <a:defRPr sz="1100"/>
            </a:lvl1pPr>
            <a:lvl2pPr indent="-317500" lvl="1" marL="914400" rtl="0">
              <a:spcBef>
                <a:spcPts val="0"/>
              </a:spcBef>
              <a:spcAft>
                <a:spcPts val="0"/>
              </a:spcAft>
              <a:buSzPts val="1400"/>
              <a:buAutoNum type="alphaLcPeriod"/>
              <a:defRPr/>
            </a:lvl2pPr>
            <a:lvl3pPr indent="-317500" lvl="2" marL="1371600" rtl="0">
              <a:spcBef>
                <a:spcPts val="0"/>
              </a:spcBef>
              <a:spcAft>
                <a:spcPts val="0"/>
              </a:spcAft>
              <a:buSzPts val="1400"/>
              <a:buAutoNum type="romanLcPeriod"/>
              <a:defRPr/>
            </a:lvl3pPr>
            <a:lvl4pPr indent="-317500" lvl="3" marL="1828800" rtl="0">
              <a:spcBef>
                <a:spcPts val="0"/>
              </a:spcBef>
              <a:spcAft>
                <a:spcPts val="0"/>
              </a:spcAft>
              <a:buSzPts val="1400"/>
              <a:buAutoNum type="arabicPeriod"/>
              <a:defRPr/>
            </a:lvl4pPr>
            <a:lvl5pPr indent="-317500" lvl="4" marL="2286000" rtl="0">
              <a:spcBef>
                <a:spcPts val="0"/>
              </a:spcBef>
              <a:spcAft>
                <a:spcPts val="0"/>
              </a:spcAft>
              <a:buSzPts val="1400"/>
              <a:buAutoNum type="alphaLcPeriod"/>
              <a:defRPr/>
            </a:lvl5pPr>
            <a:lvl6pPr indent="-317500" lvl="5" marL="2743200" rtl="0">
              <a:spcBef>
                <a:spcPts val="0"/>
              </a:spcBef>
              <a:spcAft>
                <a:spcPts val="0"/>
              </a:spcAft>
              <a:buSzPts val="1400"/>
              <a:buAutoNum type="romanLcPeriod"/>
              <a:defRPr/>
            </a:lvl6pPr>
            <a:lvl7pPr indent="-317500" lvl="6" marL="3200400" rtl="0">
              <a:spcBef>
                <a:spcPts val="0"/>
              </a:spcBef>
              <a:spcAft>
                <a:spcPts val="0"/>
              </a:spcAft>
              <a:buSzPts val="1400"/>
              <a:buAutoNum type="arabicPeriod"/>
              <a:defRPr/>
            </a:lvl7pPr>
            <a:lvl8pPr indent="-317500" lvl="7" marL="3657600" rtl="0">
              <a:spcBef>
                <a:spcPts val="0"/>
              </a:spcBef>
              <a:spcAft>
                <a:spcPts val="0"/>
              </a:spcAft>
              <a:buSzPts val="1400"/>
              <a:buAutoNum type="alphaLcPeriod"/>
              <a:defRPr/>
            </a:lvl8pPr>
            <a:lvl9pPr indent="-317500" lvl="8" marL="4114800" rtl="0">
              <a:spcBef>
                <a:spcPts val="0"/>
              </a:spcBef>
              <a:spcAft>
                <a:spcPts val="0"/>
              </a:spcAft>
              <a:buSzPts val="1400"/>
              <a:buAutoNum type="romanLcPeriod"/>
              <a:defRPr/>
            </a:lvl9pPr>
          </a:lstStyle>
          <a:p/>
        </p:txBody>
      </p:sp>
      <p:grpSp>
        <p:nvGrpSpPr>
          <p:cNvPr id="1420" name="Google Shape;1420;p69"/>
          <p:cNvGrpSpPr/>
          <p:nvPr/>
        </p:nvGrpSpPr>
        <p:grpSpPr>
          <a:xfrm>
            <a:off x="8669664" y="245588"/>
            <a:ext cx="228825" cy="228825"/>
            <a:chOff x="3023950" y="3689950"/>
            <a:chExt cx="316100" cy="316100"/>
          </a:xfrm>
        </p:grpSpPr>
        <p:sp>
          <p:nvSpPr>
            <p:cNvPr id="1421" name="Google Shape;1421;p6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6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6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4" name="Google Shape;1424;p69"/>
          <p:cNvGrpSpPr/>
          <p:nvPr/>
        </p:nvGrpSpPr>
        <p:grpSpPr>
          <a:xfrm>
            <a:off x="8669427" y="4669065"/>
            <a:ext cx="228825" cy="228856"/>
            <a:chOff x="3023950" y="3689950"/>
            <a:chExt cx="316100" cy="316100"/>
          </a:xfrm>
        </p:grpSpPr>
        <p:sp>
          <p:nvSpPr>
            <p:cNvPr id="1425" name="Google Shape;1425;p6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6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6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8" name="Google Shape;1428;p69"/>
          <p:cNvGrpSpPr/>
          <p:nvPr/>
        </p:nvGrpSpPr>
        <p:grpSpPr>
          <a:xfrm>
            <a:off x="245739" y="245588"/>
            <a:ext cx="228825" cy="228825"/>
            <a:chOff x="3023950" y="3689950"/>
            <a:chExt cx="316100" cy="316100"/>
          </a:xfrm>
        </p:grpSpPr>
        <p:sp>
          <p:nvSpPr>
            <p:cNvPr id="1429" name="Google Shape;1429;p6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6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6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2" name="Google Shape;1432;p69"/>
          <p:cNvGrpSpPr/>
          <p:nvPr/>
        </p:nvGrpSpPr>
        <p:grpSpPr>
          <a:xfrm>
            <a:off x="245752" y="4669065"/>
            <a:ext cx="228825" cy="228856"/>
            <a:chOff x="3023950" y="3689950"/>
            <a:chExt cx="316100" cy="316100"/>
          </a:xfrm>
        </p:grpSpPr>
        <p:sp>
          <p:nvSpPr>
            <p:cNvPr id="1433" name="Google Shape;1433;p6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6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6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36" name="Shape 1436"/>
        <p:cNvGrpSpPr/>
        <p:nvPr/>
      </p:nvGrpSpPr>
      <p:grpSpPr>
        <a:xfrm>
          <a:off x="0" y="0"/>
          <a:ext cx="0" cy="0"/>
          <a:chOff x="0" y="0"/>
          <a:chExt cx="0" cy="0"/>
        </a:xfrm>
      </p:grpSpPr>
      <p:grpSp>
        <p:nvGrpSpPr>
          <p:cNvPr id="1437" name="Google Shape;1437;p70"/>
          <p:cNvGrpSpPr/>
          <p:nvPr/>
        </p:nvGrpSpPr>
        <p:grpSpPr>
          <a:xfrm>
            <a:off x="8669664" y="245588"/>
            <a:ext cx="228825" cy="228825"/>
            <a:chOff x="3023950" y="3689950"/>
            <a:chExt cx="316100" cy="316100"/>
          </a:xfrm>
        </p:grpSpPr>
        <p:sp>
          <p:nvSpPr>
            <p:cNvPr id="1438" name="Google Shape;1438;p7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7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7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1" name="Google Shape;1441;p70"/>
          <p:cNvGrpSpPr/>
          <p:nvPr/>
        </p:nvGrpSpPr>
        <p:grpSpPr>
          <a:xfrm>
            <a:off x="8669427" y="4669065"/>
            <a:ext cx="228825" cy="228856"/>
            <a:chOff x="3023950" y="3689950"/>
            <a:chExt cx="316100" cy="316100"/>
          </a:xfrm>
        </p:grpSpPr>
        <p:sp>
          <p:nvSpPr>
            <p:cNvPr id="1442" name="Google Shape;1442;p7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7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7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5" name="Google Shape;1445;p70"/>
          <p:cNvGrpSpPr/>
          <p:nvPr/>
        </p:nvGrpSpPr>
        <p:grpSpPr>
          <a:xfrm>
            <a:off x="245739" y="245588"/>
            <a:ext cx="228825" cy="228825"/>
            <a:chOff x="3023950" y="3689950"/>
            <a:chExt cx="316100" cy="316100"/>
          </a:xfrm>
        </p:grpSpPr>
        <p:sp>
          <p:nvSpPr>
            <p:cNvPr id="1446" name="Google Shape;1446;p7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7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7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9" name="Google Shape;1449;p70"/>
          <p:cNvGrpSpPr/>
          <p:nvPr/>
        </p:nvGrpSpPr>
        <p:grpSpPr>
          <a:xfrm>
            <a:off x="245752" y="4669065"/>
            <a:ext cx="228825" cy="228856"/>
            <a:chOff x="3023950" y="3689950"/>
            <a:chExt cx="316100" cy="316100"/>
          </a:xfrm>
        </p:grpSpPr>
        <p:sp>
          <p:nvSpPr>
            <p:cNvPr id="1450" name="Google Shape;1450;p7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7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7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3" name="Google Shape;1453;p70"/>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54" name="Google Shape;1454;p70"/>
          <p:cNvSpPr txBox="1"/>
          <p:nvPr>
            <p:ph idx="1" type="subTitle"/>
          </p:nvPr>
        </p:nvSpPr>
        <p:spPr>
          <a:xfrm>
            <a:off x="567600" y="2042525"/>
            <a:ext cx="2696700" cy="371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2000"/>
              <a:buFont typeface="Teko"/>
              <a:buNone/>
              <a:defRPr sz="2000">
                <a:latin typeface="Teko"/>
                <a:ea typeface="Teko"/>
                <a:cs typeface="Teko"/>
                <a:sym typeface="Teko"/>
              </a:defRPr>
            </a:lvl2pPr>
            <a:lvl3pPr lvl="2" rtl="0">
              <a:spcBef>
                <a:spcPts val="0"/>
              </a:spcBef>
              <a:spcAft>
                <a:spcPts val="0"/>
              </a:spcAft>
              <a:buSzPts val="2000"/>
              <a:buFont typeface="Teko"/>
              <a:buNone/>
              <a:defRPr sz="2000">
                <a:latin typeface="Teko"/>
                <a:ea typeface="Teko"/>
                <a:cs typeface="Teko"/>
                <a:sym typeface="Teko"/>
              </a:defRPr>
            </a:lvl3pPr>
            <a:lvl4pPr lvl="3" rtl="0">
              <a:spcBef>
                <a:spcPts val="0"/>
              </a:spcBef>
              <a:spcAft>
                <a:spcPts val="0"/>
              </a:spcAft>
              <a:buSzPts val="2000"/>
              <a:buFont typeface="Teko"/>
              <a:buNone/>
              <a:defRPr sz="2000">
                <a:latin typeface="Teko"/>
                <a:ea typeface="Teko"/>
                <a:cs typeface="Teko"/>
                <a:sym typeface="Teko"/>
              </a:defRPr>
            </a:lvl4pPr>
            <a:lvl5pPr lvl="4" rtl="0">
              <a:spcBef>
                <a:spcPts val="0"/>
              </a:spcBef>
              <a:spcAft>
                <a:spcPts val="0"/>
              </a:spcAft>
              <a:buSzPts val="2000"/>
              <a:buFont typeface="Teko"/>
              <a:buNone/>
              <a:defRPr sz="2000">
                <a:latin typeface="Teko"/>
                <a:ea typeface="Teko"/>
                <a:cs typeface="Teko"/>
                <a:sym typeface="Teko"/>
              </a:defRPr>
            </a:lvl5pPr>
            <a:lvl6pPr lvl="5" rtl="0">
              <a:spcBef>
                <a:spcPts val="0"/>
              </a:spcBef>
              <a:spcAft>
                <a:spcPts val="0"/>
              </a:spcAft>
              <a:buSzPts val="2000"/>
              <a:buFont typeface="Teko"/>
              <a:buNone/>
              <a:defRPr sz="2000">
                <a:latin typeface="Teko"/>
                <a:ea typeface="Teko"/>
                <a:cs typeface="Teko"/>
                <a:sym typeface="Teko"/>
              </a:defRPr>
            </a:lvl6pPr>
            <a:lvl7pPr lvl="6" rtl="0">
              <a:spcBef>
                <a:spcPts val="0"/>
              </a:spcBef>
              <a:spcAft>
                <a:spcPts val="0"/>
              </a:spcAft>
              <a:buSzPts val="2000"/>
              <a:buFont typeface="Teko"/>
              <a:buNone/>
              <a:defRPr sz="2000">
                <a:latin typeface="Teko"/>
                <a:ea typeface="Teko"/>
                <a:cs typeface="Teko"/>
                <a:sym typeface="Teko"/>
              </a:defRPr>
            </a:lvl7pPr>
            <a:lvl8pPr lvl="7" rtl="0">
              <a:spcBef>
                <a:spcPts val="0"/>
              </a:spcBef>
              <a:spcAft>
                <a:spcPts val="0"/>
              </a:spcAft>
              <a:buSzPts val="2000"/>
              <a:buFont typeface="Teko"/>
              <a:buNone/>
              <a:defRPr sz="2000">
                <a:latin typeface="Teko"/>
                <a:ea typeface="Teko"/>
                <a:cs typeface="Teko"/>
                <a:sym typeface="Teko"/>
              </a:defRPr>
            </a:lvl8pPr>
            <a:lvl9pPr lvl="8" rtl="0">
              <a:spcBef>
                <a:spcPts val="0"/>
              </a:spcBef>
              <a:spcAft>
                <a:spcPts val="0"/>
              </a:spcAft>
              <a:buSzPts val="2000"/>
              <a:buFont typeface="Teko"/>
              <a:buNone/>
              <a:defRPr sz="2000">
                <a:latin typeface="Teko"/>
                <a:ea typeface="Teko"/>
                <a:cs typeface="Teko"/>
                <a:sym typeface="Teko"/>
              </a:defRPr>
            </a:lvl9pPr>
          </a:lstStyle>
          <a:p/>
        </p:txBody>
      </p:sp>
      <p:sp>
        <p:nvSpPr>
          <p:cNvPr id="1455" name="Google Shape;1455;p70"/>
          <p:cNvSpPr txBox="1"/>
          <p:nvPr>
            <p:ph idx="2" type="subTitle"/>
          </p:nvPr>
        </p:nvSpPr>
        <p:spPr>
          <a:xfrm>
            <a:off x="5879700" y="2042525"/>
            <a:ext cx="2696700" cy="371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2000"/>
              <a:buFont typeface="Teko"/>
              <a:buNone/>
              <a:defRPr sz="2000">
                <a:latin typeface="Teko"/>
                <a:ea typeface="Teko"/>
                <a:cs typeface="Teko"/>
                <a:sym typeface="Teko"/>
              </a:defRPr>
            </a:lvl2pPr>
            <a:lvl3pPr lvl="2" rtl="0">
              <a:spcBef>
                <a:spcPts val="0"/>
              </a:spcBef>
              <a:spcAft>
                <a:spcPts val="0"/>
              </a:spcAft>
              <a:buSzPts val="2000"/>
              <a:buFont typeface="Teko"/>
              <a:buNone/>
              <a:defRPr sz="2000">
                <a:latin typeface="Teko"/>
                <a:ea typeface="Teko"/>
                <a:cs typeface="Teko"/>
                <a:sym typeface="Teko"/>
              </a:defRPr>
            </a:lvl3pPr>
            <a:lvl4pPr lvl="3" rtl="0">
              <a:spcBef>
                <a:spcPts val="0"/>
              </a:spcBef>
              <a:spcAft>
                <a:spcPts val="0"/>
              </a:spcAft>
              <a:buSzPts val="2000"/>
              <a:buFont typeface="Teko"/>
              <a:buNone/>
              <a:defRPr sz="2000">
                <a:latin typeface="Teko"/>
                <a:ea typeface="Teko"/>
                <a:cs typeface="Teko"/>
                <a:sym typeface="Teko"/>
              </a:defRPr>
            </a:lvl4pPr>
            <a:lvl5pPr lvl="4" rtl="0">
              <a:spcBef>
                <a:spcPts val="0"/>
              </a:spcBef>
              <a:spcAft>
                <a:spcPts val="0"/>
              </a:spcAft>
              <a:buSzPts val="2000"/>
              <a:buFont typeface="Teko"/>
              <a:buNone/>
              <a:defRPr sz="2000">
                <a:latin typeface="Teko"/>
                <a:ea typeface="Teko"/>
                <a:cs typeface="Teko"/>
                <a:sym typeface="Teko"/>
              </a:defRPr>
            </a:lvl5pPr>
            <a:lvl6pPr lvl="5" rtl="0">
              <a:spcBef>
                <a:spcPts val="0"/>
              </a:spcBef>
              <a:spcAft>
                <a:spcPts val="0"/>
              </a:spcAft>
              <a:buSzPts val="2000"/>
              <a:buFont typeface="Teko"/>
              <a:buNone/>
              <a:defRPr sz="2000">
                <a:latin typeface="Teko"/>
                <a:ea typeface="Teko"/>
                <a:cs typeface="Teko"/>
                <a:sym typeface="Teko"/>
              </a:defRPr>
            </a:lvl6pPr>
            <a:lvl7pPr lvl="6" rtl="0">
              <a:spcBef>
                <a:spcPts val="0"/>
              </a:spcBef>
              <a:spcAft>
                <a:spcPts val="0"/>
              </a:spcAft>
              <a:buSzPts val="2000"/>
              <a:buFont typeface="Teko"/>
              <a:buNone/>
              <a:defRPr sz="2000">
                <a:latin typeface="Teko"/>
                <a:ea typeface="Teko"/>
                <a:cs typeface="Teko"/>
                <a:sym typeface="Teko"/>
              </a:defRPr>
            </a:lvl7pPr>
            <a:lvl8pPr lvl="7" rtl="0">
              <a:spcBef>
                <a:spcPts val="0"/>
              </a:spcBef>
              <a:spcAft>
                <a:spcPts val="0"/>
              </a:spcAft>
              <a:buSzPts val="2000"/>
              <a:buFont typeface="Teko"/>
              <a:buNone/>
              <a:defRPr sz="2000">
                <a:latin typeface="Teko"/>
                <a:ea typeface="Teko"/>
                <a:cs typeface="Teko"/>
                <a:sym typeface="Teko"/>
              </a:defRPr>
            </a:lvl8pPr>
            <a:lvl9pPr lvl="8" rtl="0">
              <a:spcBef>
                <a:spcPts val="0"/>
              </a:spcBef>
              <a:spcAft>
                <a:spcPts val="0"/>
              </a:spcAft>
              <a:buSzPts val="2000"/>
              <a:buFont typeface="Teko"/>
              <a:buNone/>
              <a:defRPr sz="2000">
                <a:latin typeface="Teko"/>
                <a:ea typeface="Teko"/>
                <a:cs typeface="Teko"/>
                <a:sym typeface="Teko"/>
              </a:defRPr>
            </a:lvl9pPr>
          </a:lstStyle>
          <a:p/>
        </p:txBody>
      </p:sp>
      <p:sp>
        <p:nvSpPr>
          <p:cNvPr id="1456" name="Google Shape;1456;p70"/>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1457" name="Google Shape;1457;p70"/>
          <p:cNvSpPr txBox="1"/>
          <p:nvPr>
            <p:ph idx="3" type="subTitle"/>
          </p:nvPr>
        </p:nvSpPr>
        <p:spPr>
          <a:xfrm>
            <a:off x="571500" y="2409825"/>
            <a:ext cx="2696700" cy="1343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8" name="Google Shape;1458;p70"/>
          <p:cNvSpPr txBox="1"/>
          <p:nvPr>
            <p:ph idx="4" type="subTitle"/>
          </p:nvPr>
        </p:nvSpPr>
        <p:spPr>
          <a:xfrm>
            <a:off x="5875800" y="2409825"/>
            <a:ext cx="2696700" cy="1343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59" name="Shape 1459"/>
        <p:cNvGrpSpPr/>
        <p:nvPr/>
      </p:nvGrpSpPr>
      <p:grpSpPr>
        <a:xfrm>
          <a:off x="0" y="0"/>
          <a:ext cx="0" cy="0"/>
          <a:chOff x="0" y="0"/>
          <a:chExt cx="0" cy="0"/>
        </a:xfrm>
      </p:grpSpPr>
      <p:sp>
        <p:nvSpPr>
          <p:cNvPr id="1460" name="Google Shape;1460;p71"/>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461" name="Google Shape;1461;p71"/>
          <p:cNvGrpSpPr/>
          <p:nvPr/>
        </p:nvGrpSpPr>
        <p:grpSpPr>
          <a:xfrm>
            <a:off x="8669664" y="245588"/>
            <a:ext cx="228825" cy="228825"/>
            <a:chOff x="3023950" y="3689950"/>
            <a:chExt cx="316100" cy="316100"/>
          </a:xfrm>
        </p:grpSpPr>
        <p:sp>
          <p:nvSpPr>
            <p:cNvPr id="1462" name="Google Shape;1462;p7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7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7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5" name="Google Shape;1465;p71"/>
          <p:cNvGrpSpPr/>
          <p:nvPr/>
        </p:nvGrpSpPr>
        <p:grpSpPr>
          <a:xfrm>
            <a:off x="8669427" y="4669065"/>
            <a:ext cx="228825" cy="228856"/>
            <a:chOff x="3023950" y="3689950"/>
            <a:chExt cx="316100" cy="316100"/>
          </a:xfrm>
        </p:grpSpPr>
        <p:sp>
          <p:nvSpPr>
            <p:cNvPr id="1466" name="Google Shape;1466;p7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7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7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9" name="Google Shape;1469;p71"/>
          <p:cNvGrpSpPr/>
          <p:nvPr/>
        </p:nvGrpSpPr>
        <p:grpSpPr>
          <a:xfrm>
            <a:off x="245739" y="245588"/>
            <a:ext cx="228825" cy="228825"/>
            <a:chOff x="3023950" y="3689950"/>
            <a:chExt cx="316100" cy="316100"/>
          </a:xfrm>
        </p:grpSpPr>
        <p:sp>
          <p:nvSpPr>
            <p:cNvPr id="1470" name="Google Shape;1470;p7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7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7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3" name="Google Shape;1473;p71"/>
          <p:cNvGrpSpPr/>
          <p:nvPr/>
        </p:nvGrpSpPr>
        <p:grpSpPr>
          <a:xfrm>
            <a:off x="245752" y="4669065"/>
            <a:ext cx="228825" cy="228856"/>
            <a:chOff x="3023950" y="3689950"/>
            <a:chExt cx="316100" cy="316100"/>
          </a:xfrm>
        </p:grpSpPr>
        <p:sp>
          <p:nvSpPr>
            <p:cNvPr id="1474" name="Google Shape;1474;p7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7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7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7" name="Google Shape;1477;p71"/>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78" name="Shape 1478"/>
        <p:cNvGrpSpPr/>
        <p:nvPr/>
      </p:nvGrpSpPr>
      <p:grpSpPr>
        <a:xfrm>
          <a:off x="0" y="0"/>
          <a:ext cx="0" cy="0"/>
          <a:chOff x="0" y="0"/>
          <a:chExt cx="0" cy="0"/>
        </a:xfrm>
      </p:grpSpPr>
      <p:grpSp>
        <p:nvGrpSpPr>
          <p:cNvPr id="1479" name="Google Shape;1479;p72"/>
          <p:cNvGrpSpPr/>
          <p:nvPr/>
        </p:nvGrpSpPr>
        <p:grpSpPr>
          <a:xfrm>
            <a:off x="8669664" y="245588"/>
            <a:ext cx="228825" cy="228825"/>
            <a:chOff x="3023950" y="3689950"/>
            <a:chExt cx="316100" cy="316100"/>
          </a:xfrm>
        </p:grpSpPr>
        <p:sp>
          <p:nvSpPr>
            <p:cNvPr id="1480" name="Google Shape;1480;p7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7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7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3" name="Google Shape;1483;p72"/>
          <p:cNvGrpSpPr/>
          <p:nvPr/>
        </p:nvGrpSpPr>
        <p:grpSpPr>
          <a:xfrm>
            <a:off x="245752" y="4669065"/>
            <a:ext cx="228825" cy="228856"/>
            <a:chOff x="3023950" y="3689950"/>
            <a:chExt cx="316100" cy="316100"/>
          </a:xfrm>
        </p:grpSpPr>
        <p:sp>
          <p:nvSpPr>
            <p:cNvPr id="1484" name="Google Shape;1484;p7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7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7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7" name="Google Shape;1487;p72"/>
          <p:cNvSpPr txBox="1"/>
          <p:nvPr>
            <p:ph type="title"/>
          </p:nvPr>
        </p:nvSpPr>
        <p:spPr>
          <a:xfrm>
            <a:off x="4809375" y="1324550"/>
            <a:ext cx="3614700" cy="8559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88" name="Google Shape;1488;p72"/>
          <p:cNvSpPr txBox="1"/>
          <p:nvPr>
            <p:ph idx="1" type="subTitle"/>
          </p:nvPr>
        </p:nvSpPr>
        <p:spPr>
          <a:xfrm>
            <a:off x="4809375" y="2181400"/>
            <a:ext cx="3614700" cy="1863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89" name="Shape 1489"/>
        <p:cNvGrpSpPr/>
        <p:nvPr/>
      </p:nvGrpSpPr>
      <p:grpSpPr>
        <a:xfrm>
          <a:off x="0" y="0"/>
          <a:ext cx="0" cy="0"/>
          <a:chOff x="0" y="0"/>
          <a:chExt cx="0" cy="0"/>
        </a:xfrm>
      </p:grpSpPr>
      <p:pic>
        <p:nvPicPr>
          <p:cNvPr id="1490" name="Google Shape;1490;p73"/>
          <p:cNvPicPr preferRelativeResize="0"/>
          <p:nvPr/>
        </p:nvPicPr>
        <p:blipFill rotWithShape="1">
          <a:blip r:embed="rId2">
            <a:alphaModFix/>
          </a:blip>
          <a:srcRect b="47924" l="0" r="0" t="0"/>
          <a:stretch/>
        </p:blipFill>
        <p:spPr>
          <a:xfrm>
            <a:off x="4046450" y="-507250"/>
            <a:ext cx="5853175" cy="2286000"/>
          </a:xfrm>
          <a:prstGeom prst="rect">
            <a:avLst/>
          </a:prstGeom>
          <a:noFill/>
          <a:ln>
            <a:noFill/>
          </a:ln>
        </p:spPr>
      </p:pic>
      <p:pic>
        <p:nvPicPr>
          <p:cNvPr id="1491" name="Google Shape;1491;p73"/>
          <p:cNvPicPr preferRelativeResize="0"/>
          <p:nvPr/>
        </p:nvPicPr>
        <p:blipFill rotWithShape="1">
          <a:blip r:embed="rId3">
            <a:alphaModFix/>
          </a:blip>
          <a:srcRect b="0" l="0" r="0" t="56398"/>
          <a:stretch/>
        </p:blipFill>
        <p:spPr>
          <a:xfrm>
            <a:off x="-1609725" y="3276600"/>
            <a:ext cx="6858000" cy="2242625"/>
          </a:xfrm>
          <a:prstGeom prst="rect">
            <a:avLst/>
          </a:prstGeom>
          <a:noFill/>
          <a:ln>
            <a:noFill/>
          </a:ln>
        </p:spPr>
      </p:pic>
      <p:sp>
        <p:nvSpPr>
          <p:cNvPr id="1492" name="Google Shape;1492;p73"/>
          <p:cNvSpPr txBox="1"/>
          <p:nvPr>
            <p:ph type="title"/>
          </p:nvPr>
        </p:nvSpPr>
        <p:spPr>
          <a:xfrm>
            <a:off x="720000" y="1924225"/>
            <a:ext cx="7704000" cy="84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8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493" name="Google Shape;1493;p73"/>
          <p:cNvSpPr txBox="1"/>
          <p:nvPr>
            <p:ph idx="1" type="subTitle"/>
          </p:nvPr>
        </p:nvSpPr>
        <p:spPr>
          <a:xfrm>
            <a:off x="2501100" y="3084800"/>
            <a:ext cx="4141800" cy="46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494" name="Google Shape;1494;p73"/>
          <p:cNvGrpSpPr/>
          <p:nvPr/>
        </p:nvGrpSpPr>
        <p:grpSpPr>
          <a:xfrm>
            <a:off x="8669664" y="245588"/>
            <a:ext cx="228825" cy="228825"/>
            <a:chOff x="3023950" y="3689950"/>
            <a:chExt cx="316100" cy="316100"/>
          </a:xfrm>
        </p:grpSpPr>
        <p:sp>
          <p:nvSpPr>
            <p:cNvPr id="1495" name="Google Shape;1495;p7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7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7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8" name="Google Shape;1498;p73"/>
          <p:cNvGrpSpPr/>
          <p:nvPr/>
        </p:nvGrpSpPr>
        <p:grpSpPr>
          <a:xfrm>
            <a:off x="8669427" y="4669065"/>
            <a:ext cx="228825" cy="228856"/>
            <a:chOff x="3023950" y="3689950"/>
            <a:chExt cx="316100" cy="316100"/>
          </a:xfrm>
        </p:grpSpPr>
        <p:sp>
          <p:nvSpPr>
            <p:cNvPr id="1499" name="Google Shape;1499;p7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7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7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2" name="Google Shape;1502;p73"/>
          <p:cNvGrpSpPr/>
          <p:nvPr/>
        </p:nvGrpSpPr>
        <p:grpSpPr>
          <a:xfrm>
            <a:off x="245739" y="245588"/>
            <a:ext cx="228825" cy="228825"/>
            <a:chOff x="3023950" y="3689950"/>
            <a:chExt cx="316100" cy="316100"/>
          </a:xfrm>
        </p:grpSpPr>
        <p:sp>
          <p:nvSpPr>
            <p:cNvPr id="1503" name="Google Shape;1503;p7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7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7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6" name="Google Shape;1506;p73"/>
          <p:cNvGrpSpPr/>
          <p:nvPr/>
        </p:nvGrpSpPr>
        <p:grpSpPr>
          <a:xfrm>
            <a:off x="245752" y="4669065"/>
            <a:ext cx="228825" cy="228856"/>
            <a:chOff x="3023950" y="3689950"/>
            <a:chExt cx="316100" cy="316100"/>
          </a:xfrm>
        </p:grpSpPr>
        <p:sp>
          <p:nvSpPr>
            <p:cNvPr id="1507" name="Google Shape;1507;p7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7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7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0" name="Google Shape;1510;p73"/>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11" name="Shape 1511"/>
        <p:cNvGrpSpPr/>
        <p:nvPr/>
      </p:nvGrpSpPr>
      <p:grpSpPr>
        <a:xfrm>
          <a:off x="0" y="0"/>
          <a:ext cx="0" cy="0"/>
          <a:chOff x="0" y="0"/>
          <a:chExt cx="0" cy="0"/>
        </a:xfrm>
      </p:grpSpPr>
      <p:grpSp>
        <p:nvGrpSpPr>
          <p:cNvPr id="1512" name="Google Shape;1512;p74"/>
          <p:cNvGrpSpPr/>
          <p:nvPr/>
        </p:nvGrpSpPr>
        <p:grpSpPr>
          <a:xfrm>
            <a:off x="8669664" y="4669088"/>
            <a:ext cx="228825" cy="228825"/>
            <a:chOff x="3023950" y="3689950"/>
            <a:chExt cx="316100" cy="316100"/>
          </a:xfrm>
        </p:grpSpPr>
        <p:sp>
          <p:nvSpPr>
            <p:cNvPr id="1513" name="Google Shape;1513;p7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7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7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6" name="Google Shape;1516;p74"/>
          <p:cNvGrpSpPr/>
          <p:nvPr/>
        </p:nvGrpSpPr>
        <p:grpSpPr>
          <a:xfrm>
            <a:off x="245739" y="4669088"/>
            <a:ext cx="228825" cy="228825"/>
            <a:chOff x="3023950" y="3689950"/>
            <a:chExt cx="316100" cy="316100"/>
          </a:xfrm>
        </p:grpSpPr>
        <p:sp>
          <p:nvSpPr>
            <p:cNvPr id="1517" name="Google Shape;1517;p7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7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7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0" name="Google Shape;1520;p74"/>
          <p:cNvSpPr txBox="1"/>
          <p:nvPr/>
        </p:nvSpPr>
        <p:spPr>
          <a:xfrm>
            <a:off x="2347175" y="245605"/>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1521" name="Google Shape;1521;p74"/>
          <p:cNvSpPr txBox="1"/>
          <p:nvPr>
            <p:ph type="title"/>
          </p:nvPr>
        </p:nvSpPr>
        <p:spPr>
          <a:xfrm>
            <a:off x="720000" y="1202100"/>
            <a:ext cx="3694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800"/>
              <a:buNone/>
              <a:defRPr sz="3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22" name="Google Shape;1522;p74"/>
          <p:cNvSpPr txBox="1"/>
          <p:nvPr>
            <p:ph idx="1" type="subTitle"/>
          </p:nvPr>
        </p:nvSpPr>
        <p:spPr>
          <a:xfrm>
            <a:off x="720000" y="1957800"/>
            <a:ext cx="3694200" cy="198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23" name="Shape 1523"/>
        <p:cNvGrpSpPr/>
        <p:nvPr/>
      </p:nvGrpSpPr>
      <p:grpSpPr>
        <a:xfrm>
          <a:off x="0" y="0"/>
          <a:ext cx="0" cy="0"/>
          <a:chOff x="0" y="0"/>
          <a:chExt cx="0" cy="0"/>
        </a:xfrm>
      </p:grpSpPr>
      <p:sp>
        <p:nvSpPr>
          <p:cNvPr id="1524" name="Google Shape;1524;p75"/>
          <p:cNvSpPr txBox="1"/>
          <p:nvPr>
            <p:ph idx="1" type="body"/>
          </p:nvPr>
        </p:nvSpPr>
        <p:spPr>
          <a:xfrm>
            <a:off x="873250" y="1551675"/>
            <a:ext cx="7397400" cy="1864500"/>
          </a:xfrm>
          <a:prstGeom prst="rect">
            <a:avLst/>
          </a:prstGeom>
        </p:spPr>
        <p:txBody>
          <a:bodyPr anchorCtr="0" anchor="ctr" bIns="91425" lIns="91425" spcFirstLastPara="1" rIns="91425" wrap="square" tIns="91425">
            <a:noAutofit/>
          </a:bodyPr>
          <a:lstStyle>
            <a:lvl1pPr indent="-228600" lvl="0" marL="457200" rtl="0" algn="ctr">
              <a:lnSpc>
                <a:spcPct val="100000"/>
              </a:lnSpc>
              <a:spcBef>
                <a:spcPts val="0"/>
              </a:spcBef>
              <a:spcAft>
                <a:spcPts val="0"/>
              </a:spcAft>
              <a:buSzPts val="3600"/>
              <a:buFont typeface="Teko"/>
              <a:buNone/>
              <a:defRPr sz="6000">
                <a:latin typeface="Teko"/>
                <a:ea typeface="Teko"/>
                <a:cs typeface="Teko"/>
                <a:sym typeface="Teko"/>
              </a:defRPr>
            </a:lvl1pPr>
          </a:lstStyle>
          <a:p/>
        </p:txBody>
      </p:sp>
      <p:grpSp>
        <p:nvGrpSpPr>
          <p:cNvPr id="1525" name="Google Shape;1525;p75"/>
          <p:cNvGrpSpPr/>
          <p:nvPr/>
        </p:nvGrpSpPr>
        <p:grpSpPr>
          <a:xfrm>
            <a:off x="8669664" y="245588"/>
            <a:ext cx="228825" cy="228825"/>
            <a:chOff x="3023950" y="3689950"/>
            <a:chExt cx="316100" cy="316100"/>
          </a:xfrm>
        </p:grpSpPr>
        <p:sp>
          <p:nvSpPr>
            <p:cNvPr id="1526" name="Google Shape;1526;p7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7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7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9" name="Google Shape;1529;p75"/>
          <p:cNvGrpSpPr/>
          <p:nvPr/>
        </p:nvGrpSpPr>
        <p:grpSpPr>
          <a:xfrm>
            <a:off x="8669427" y="4669065"/>
            <a:ext cx="228825" cy="228856"/>
            <a:chOff x="3023950" y="3689950"/>
            <a:chExt cx="316100" cy="316100"/>
          </a:xfrm>
        </p:grpSpPr>
        <p:sp>
          <p:nvSpPr>
            <p:cNvPr id="1530" name="Google Shape;1530;p7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7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7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3" name="Google Shape;1533;p75"/>
          <p:cNvGrpSpPr/>
          <p:nvPr/>
        </p:nvGrpSpPr>
        <p:grpSpPr>
          <a:xfrm>
            <a:off x="245739" y="245588"/>
            <a:ext cx="228825" cy="228825"/>
            <a:chOff x="3023950" y="3689950"/>
            <a:chExt cx="316100" cy="316100"/>
          </a:xfrm>
        </p:grpSpPr>
        <p:sp>
          <p:nvSpPr>
            <p:cNvPr id="1534" name="Google Shape;1534;p7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7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7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7" name="Google Shape;1537;p75"/>
          <p:cNvGrpSpPr/>
          <p:nvPr/>
        </p:nvGrpSpPr>
        <p:grpSpPr>
          <a:xfrm>
            <a:off x="245752" y="4669065"/>
            <a:ext cx="228825" cy="228856"/>
            <a:chOff x="3023950" y="3689950"/>
            <a:chExt cx="316100" cy="316100"/>
          </a:xfrm>
        </p:grpSpPr>
        <p:sp>
          <p:nvSpPr>
            <p:cNvPr id="1538" name="Google Shape;1538;p7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7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7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1" name="Google Shape;1541;p75"/>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42" name="Shape 1542"/>
        <p:cNvGrpSpPr/>
        <p:nvPr/>
      </p:nvGrpSpPr>
      <p:grpSpPr>
        <a:xfrm>
          <a:off x="0" y="0"/>
          <a:ext cx="0" cy="0"/>
          <a:chOff x="0" y="0"/>
          <a:chExt cx="0" cy="0"/>
        </a:xfrm>
      </p:grpSpPr>
      <p:sp>
        <p:nvSpPr>
          <p:cNvPr id="1543" name="Google Shape;1543;p76"/>
          <p:cNvSpPr txBox="1"/>
          <p:nvPr>
            <p:ph hasCustomPrompt="1" type="title"/>
          </p:nvPr>
        </p:nvSpPr>
        <p:spPr>
          <a:xfrm>
            <a:off x="720000" y="1973100"/>
            <a:ext cx="7704000" cy="115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44" name="Google Shape;1544;p76"/>
          <p:cNvSpPr txBox="1"/>
          <p:nvPr>
            <p:ph idx="1" type="subTitle"/>
          </p:nvPr>
        </p:nvSpPr>
        <p:spPr>
          <a:xfrm>
            <a:off x="1176750" y="3528075"/>
            <a:ext cx="6790500" cy="56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545" name="Google Shape;1545;p76"/>
          <p:cNvGrpSpPr/>
          <p:nvPr/>
        </p:nvGrpSpPr>
        <p:grpSpPr>
          <a:xfrm>
            <a:off x="8669664" y="245588"/>
            <a:ext cx="228825" cy="228825"/>
            <a:chOff x="3023950" y="3689950"/>
            <a:chExt cx="316100" cy="316100"/>
          </a:xfrm>
        </p:grpSpPr>
        <p:sp>
          <p:nvSpPr>
            <p:cNvPr id="1546" name="Google Shape;1546;p7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7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7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9" name="Google Shape;1549;p76"/>
          <p:cNvGrpSpPr/>
          <p:nvPr/>
        </p:nvGrpSpPr>
        <p:grpSpPr>
          <a:xfrm>
            <a:off x="8669427" y="4669065"/>
            <a:ext cx="228825" cy="228856"/>
            <a:chOff x="3023950" y="3689950"/>
            <a:chExt cx="316100" cy="316100"/>
          </a:xfrm>
        </p:grpSpPr>
        <p:sp>
          <p:nvSpPr>
            <p:cNvPr id="1550" name="Google Shape;1550;p7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7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7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3" name="Google Shape;1553;p76"/>
          <p:cNvGrpSpPr/>
          <p:nvPr/>
        </p:nvGrpSpPr>
        <p:grpSpPr>
          <a:xfrm>
            <a:off x="245739" y="245588"/>
            <a:ext cx="228825" cy="228825"/>
            <a:chOff x="3023950" y="3689950"/>
            <a:chExt cx="316100" cy="316100"/>
          </a:xfrm>
        </p:grpSpPr>
        <p:sp>
          <p:nvSpPr>
            <p:cNvPr id="1554" name="Google Shape;1554;p7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7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7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7" name="Google Shape;1557;p76"/>
          <p:cNvGrpSpPr/>
          <p:nvPr/>
        </p:nvGrpSpPr>
        <p:grpSpPr>
          <a:xfrm>
            <a:off x="245752" y="4669065"/>
            <a:ext cx="228825" cy="228856"/>
            <a:chOff x="3023950" y="3689950"/>
            <a:chExt cx="316100" cy="316100"/>
          </a:xfrm>
        </p:grpSpPr>
        <p:sp>
          <p:nvSpPr>
            <p:cNvPr id="1558" name="Google Shape;1558;p7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7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7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1" name="Google Shape;1561;p76"/>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pic>
        <p:nvPicPr>
          <p:cNvPr id="1562" name="Google Shape;1562;p76"/>
          <p:cNvPicPr preferRelativeResize="0"/>
          <p:nvPr/>
        </p:nvPicPr>
        <p:blipFill rotWithShape="1">
          <a:blip r:embed="rId2">
            <a:alphaModFix/>
          </a:blip>
          <a:srcRect b="53187" l="0" r="0" t="0"/>
          <a:stretch/>
        </p:blipFill>
        <p:spPr>
          <a:xfrm>
            <a:off x="720000" y="-762000"/>
            <a:ext cx="6972300" cy="2447924"/>
          </a:xfrm>
          <a:prstGeom prst="rect">
            <a:avLst/>
          </a:prstGeom>
          <a:noFill/>
          <a:ln>
            <a:noFill/>
          </a:ln>
        </p:spPr>
      </p:pic>
      <p:pic>
        <p:nvPicPr>
          <p:cNvPr id="1563" name="Google Shape;1563;p76"/>
          <p:cNvPicPr preferRelativeResize="0"/>
          <p:nvPr/>
        </p:nvPicPr>
        <p:blipFill rotWithShape="1">
          <a:blip r:embed="rId2">
            <a:alphaModFix/>
          </a:blip>
          <a:srcRect b="53187" l="0" r="0" t="0"/>
          <a:stretch/>
        </p:blipFill>
        <p:spPr>
          <a:xfrm flipH="1">
            <a:off x="1176750" y="-863962"/>
            <a:ext cx="6972300" cy="2447924"/>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564" name="Shape 1564"/>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565" name="Shape 1565"/>
        <p:cNvGrpSpPr/>
        <p:nvPr/>
      </p:nvGrpSpPr>
      <p:grpSpPr>
        <a:xfrm>
          <a:off x="0" y="0"/>
          <a:ext cx="0" cy="0"/>
          <a:chOff x="0" y="0"/>
          <a:chExt cx="0" cy="0"/>
        </a:xfrm>
      </p:grpSpPr>
      <p:sp>
        <p:nvSpPr>
          <p:cNvPr id="1566" name="Google Shape;1566;p78"/>
          <p:cNvSpPr txBox="1"/>
          <p:nvPr>
            <p:ph type="title"/>
          </p:nvPr>
        </p:nvSpPr>
        <p:spPr>
          <a:xfrm>
            <a:off x="720000" y="540000"/>
            <a:ext cx="38520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67" name="Google Shape;1567;p78"/>
          <p:cNvSpPr txBox="1"/>
          <p:nvPr>
            <p:ph idx="1" type="subTitle"/>
          </p:nvPr>
        </p:nvSpPr>
        <p:spPr>
          <a:xfrm>
            <a:off x="685800" y="1919800"/>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68" name="Google Shape;1568;p78"/>
          <p:cNvSpPr txBox="1"/>
          <p:nvPr>
            <p:ph hasCustomPrompt="1" idx="2" type="title"/>
          </p:nvPr>
        </p:nvSpPr>
        <p:spPr>
          <a:xfrm>
            <a:off x="4567250" y="1359863"/>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569" name="Google Shape;1569;p78"/>
          <p:cNvSpPr txBox="1"/>
          <p:nvPr>
            <p:ph idx="3" type="subTitle"/>
          </p:nvPr>
        </p:nvSpPr>
        <p:spPr>
          <a:xfrm>
            <a:off x="2182500" y="152171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0" name="Google Shape;1570;p78"/>
          <p:cNvSpPr txBox="1"/>
          <p:nvPr>
            <p:ph idx="4" type="subTitle"/>
          </p:nvPr>
        </p:nvSpPr>
        <p:spPr>
          <a:xfrm>
            <a:off x="685800" y="2642188"/>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1" name="Google Shape;1571;p78"/>
          <p:cNvSpPr txBox="1"/>
          <p:nvPr>
            <p:ph hasCustomPrompt="1" idx="5" type="title"/>
          </p:nvPr>
        </p:nvSpPr>
        <p:spPr>
          <a:xfrm>
            <a:off x="4567250" y="2089600"/>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572" name="Google Shape;1572;p78"/>
          <p:cNvSpPr txBox="1"/>
          <p:nvPr>
            <p:ph idx="6" type="subTitle"/>
          </p:nvPr>
        </p:nvSpPr>
        <p:spPr>
          <a:xfrm>
            <a:off x="2182500" y="225826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3" name="Google Shape;1573;p78"/>
          <p:cNvSpPr txBox="1"/>
          <p:nvPr>
            <p:ph idx="7" type="subTitle"/>
          </p:nvPr>
        </p:nvSpPr>
        <p:spPr>
          <a:xfrm>
            <a:off x="685800" y="3385563"/>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4" name="Google Shape;1574;p78"/>
          <p:cNvSpPr txBox="1"/>
          <p:nvPr>
            <p:ph hasCustomPrompt="1" idx="8" type="title"/>
          </p:nvPr>
        </p:nvSpPr>
        <p:spPr>
          <a:xfrm>
            <a:off x="4567250" y="2832963"/>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575" name="Google Shape;1575;p78"/>
          <p:cNvSpPr txBox="1"/>
          <p:nvPr>
            <p:ph idx="9" type="subTitle"/>
          </p:nvPr>
        </p:nvSpPr>
        <p:spPr>
          <a:xfrm>
            <a:off x="2182500" y="2994813"/>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6" name="Google Shape;1576;p78"/>
          <p:cNvSpPr txBox="1"/>
          <p:nvPr>
            <p:ph idx="13" type="subTitle"/>
          </p:nvPr>
        </p:nvSpPr>
        <p:spPr>
          <a:xfrm>
            <a:off x="685800" y="4128938"/>
            <a:ext cx="3852000" cy="267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7" name="Google Shape;1577;p78"/>
          <p:cNvSpPr txBox="1"/>
          <p:nvPr>
            <p:ph hasCustomPrompt="1" idx="14" type="title"/>
          </p:nvPr>
        </p:nvSpPr>
        <p:spPr>
          <a:xfrm>
            <a:off x="4567250" y="3576338"/>
            <a:ext cx="616800" cy="5526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578" name="Google Shape;1578;p78"/>
          <p:cNvSpPr txBox="1"/>
          <p:nvPr>
            <p:ph idx="15" type="subTitle"/>
          </p:nvPr>
        </p:nvSpPr>
        <p:spPr>
          <a:xfrm>
            <a:off x="2182500" y="3738188"/>
            <a:ext cx="2355300" cy="3771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000"/>
              <a:buFont typeface="Teko"/>
              <a:buNone/>
              <a:defRPr sz="2500">
                <a:latin typeface="Teko"/>
                <a:ea typeface="Teko"/>
                <a:cs typeface="Teko"/>
                <a:sym typeface="Tek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579" name="Google Shape;1579;p78"/>
          <p:cNvGrpSpPr/>
          <p:nvPr/>
        </p:nvGrpSpPr>
        <p:grpSpPr>
          <a:xfrm>
            <a:off x="8669664" y="245588"/>
            <a:ext cx="228825" cy="228825"/>
            <a:chOff x="3023950" y="3689950"/>
            <a:chExt cx="316100" cy="316100"/>
          </a:xfrm>
        </p:grpSpPr>
        <p:sp>
          <p:nvSpPr>
            <p:cNvPr id="1580" name="Google Shape;1580;p7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7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7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3" name="Google Shape;1583;p78"/>
          <p:cNvGrpSpPr/>
          <p:nvPr/>
        </p:nvGrpSpPr>
        <p:grpSpPr>
          <a:xfrm>
            <a:off x="8669427" y="4669065"/>
            <a:ext cx="228825" cy="228856"/>
            <a:chOff x="3023950" y="3689950"/>
            <a:chExt cx="316100" cy="316100"/>
          </a:xfrm>
        </p:grpSpPr>
        <p:sp>
          <p:nvSpPr>
            <p:cNvPr id="1584" name="Google Shape;1584;p7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7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7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7" name="Google Shape;1587;p78"/>
          <p:cNvGrpSpPr/>
          <p:nvPr/>
        </p:nvGrpSpPr>
        <p:grpSpPr>
          <a:xfrm>
            <a:off x="245739" y="245588"/>
            <a:ext cx="228825" cy="228825"/>
            <a:chOff x="3023950" y="3689950"/>
            <a:chExt cx="316100" cy="316100"/>
          </a:xfrm>
        </p:grpSpPr>
        <p:sp>
          <p:nvSpPr>
            <p:cNvPr id="1588" name="Google Shape;1588;p7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7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7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1" name="Google Shape;1591;p78"/>
          <p:cNvGrpSpPr/>
          <p:nvPr/>
        </p:nvGrpSpPr>
        <p:grpSpPr>
          <a:xfrm>
            <a:off x="245752" y="4669065"/>
            <a:ext cx="228825" cy="228856"/>
            <a:chOff x="3023950" y="3689950"/>
            <a:chExt cx="316100" cy="316100"/>
          </a:xfrm>
        </p:grpSpPr>
        <p:sp>
          <p:nvSpPr>
            <p:cNvPr id="1592" name="Google Shape;1592;p7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7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7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5" name="Google Shape;1595;p78"/>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6">
    <p:spTree>
      <p:nvGrpSpPr>
        <p:cNvPr id="1596" name="Shape 1596"/>
        <p:cNvGrpSpPr/>
        <p:nvPr/>
      </p:nvGrpSpPr>
      <p:grpSpPr>
        <a:xfrm>
          <a:off x="0" y="0"/>
          <a:ext cx="0" cy="0"/>
          <a:chOff x="0" y="0"/>
          <a:chExt cx="0" cy="0"/>
        </a:xfrm>
      </p:grpSpPr>
      <p:grpSp>
        <p:nvGrpSpPr>
          <p:cNvPr id="1597" name="Google Shape;1597;p79"/>
          <p:cNvGrpSpPr/>
          <p:nvPr/>
        </p:nvGrpSpPr>
        <p:grpSpPr>
          <a:xfrm>
            <a:off x="245739" y="245588"/>
            <a:ext cx="8652750" cy="4652334"/>
            <a:chOff x="245739" y="245588"/>
            <a:chExt cx="8652750" cy="4652334"/>
          </a:xfrm>
        </p:grpSpPr>
        <p:grpSp>
          <p:nvGrpSpPr>
            <p:cNvPr id="1598" name="Google Shape;1598;p79"/>
            <p:cNvGrpSpPr/>
            <p:nvPr/>
          </p:nvGrpSpPr>
          <p:grpSpPr>
            <a:xfrm>
              <a:off x="8669664" y="245588"/>
              <a:ext cx="228825" cy="228825"/>
              <a:chOff x="3023950" y="3689950"/>
              <a:chExt cx="316100" cy="316100"/>
            </a:xfrm>
          </p:grpSpPr>
          <p:sp>
            <p:nvSpPr>
              <p:cNvPr id="1599" name="Google Shape;1599;p7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7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7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2" name="Google Shape;1602;p79"/>
            <p:cNvGrpSpPr/>
            <p:nvPr/>
          </p:nvGrpSpPr>
          <p:grpSpPr>
            <a:xfrm>
              <a:off x="8669427" y="4669065"/>
              <a:ext cx="228825" cy="228856"/>
              <a:chOff x="3023950" y="3689950"/>
              <a:chExt cx="316100" cy="316100"/>
            </a:xfrm>
          </p:grpSpPr>
          <p:sp>
            <p:nvSpPr>
              <p:cNvPr id="1603" name="Google Shape;1603;p7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7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7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6" name="Google Shape;1606;p79"/>
            <p:cNvGrpSpPr/>
            <p:nvPr/>
          </p:nvGrpSpPr>
          <p:grpSpPr>
            <a:xfrm>
              <a:off x="245739" y="245588"/>
              <a:ext cx="228825" cy="228825"/>
              <a:chOff x="3023950" y="3689950"/>
              <a:chExt cx="316100" cy="316100"/>
            </a:xfrm>
          </p:grpSpPr>
          <p:sp>
            <p:nvSpPr>
              <p:cNvPr id="1607" name="Google Shape;1607;p7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7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7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0" name="Google Shape;1610;p79"/>
            <p:cNvGrpSpPr/>
            <p:nvPr/>
          </p:nvGrpSpPr>
          <p:grpSpPr>
            <a:xfrm>
              <a:off x="245752" y="4669065"/>
              <a:ext cx="228825" cy="228856"/>
              <a:chOff x="3023950" y="3689950"/>
              <a:chExt cx="316100" cy="316100"/>
            </a:xfrm>
          </p:grpSpPr>
          <p:sp>
            <p:nvSpPr>
              <p:cNvPr id="1611" name="Google Shape;1611;p7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7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7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4" name="Google Shape;1614;p79"/>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sp>
        <p:nvSpPr>
          <p:cNvPr id="1615" name="Google Shape;1615;p79"/>
          <p:cNvSpPr txBox="1"/>
          <p:nvPr>
            <p:ph type="title"/>
          </p:nvPr>
        </p:nvSpPr>
        <p:spPr>
          <a:xfrm>
            <a:off x="1614900" y="1519311"/>
            <a:ext cx="2957100" cy="1305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16" name="Google Shape;1616;p79"/>
          <p:cNvSpPr txBox="1"/>
          <p:nvPr>
            <p:ph idx="1" type="subTitle"/>
          </p:nvPr>
        </p:nvSpPr>
        <p:spPr>
          <a:xfrm>
            <a:off x="1111800" y="3069461"/>
            <a:ext cx="3460200" cy="55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17" name="Google Shape;1617;p79"/>
          <p:cNvSpPr txBox="1"/>
          <p:nvPr>
            <p:ph hasCustomPrompt="1" idx="2" type="title"/>
          </p:nvPr>
        </p:nvSpPr>
        <p:spPr>
          <a:xfrm>
            <a:off x="6525300" y="3048336"/>
            <a:ext cx="1362900" cy="1110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6_1">
    <p:spTree>
      <p:nvGrpSpPr>
        <p:cNvPr id="1618" name="Shape 1618"/>
        <p:cNvGrpSpPr/>
        <p:nvPr/>
      </p:nvGrpSpPr>
      <p:grpSpPr>
        <a:xfrm>
          <a:off x="0" y="0"/>
          <a:ext cx="0" cy="0"/>
          <a:chOff x="0" y="0"/>
          <a:chExt cx="0" cy="0"/>
        </a:xfrm>
      </p:grpSpPr>
      <p:grpSp>
        <p:nvGrpSpPr>
          <p:cNvPr id="1619" name="Google Shape;1619;p80"/>
          <p:cNvGrpSpPr/>
          <p:nvPr/>
        </p:nvGrpSpPr>
        <p:grpSpPr>
          <a:xfrm>
            <a:off x="245739" y="245588"/>
            <a:ext cx="8652750" cy="4652334"/>
            <a:chOff x="245739" y="245588"/>
            <a:chExt cx="8652750" cy="4652334"/>
          </a:xfrm>
        </p:grpSpPr>
        <p:grpSp>
          <p:nvGrpSpPr>
            <p:cNvPr id="1620" name="Google Shape;1620;p80"/>
            <p:cNvGrpSpPr/>
            <p:nvPr/>
          </p:nvGrpSpPr>
          <p:grpSpPr>
            <a:xfrm>
              <a:off x="8669664" y="245588"/>
              <a:ext cx="228825" cy="228825"/>
              <a:chOff x="3023950" y="3689950"/>
              <a:chExt cx="316100" cy="316100"/>
            </a:xfrm>
          </p:grpSpPr>
          <p:sp>
            <p:nvSpPr>
              <p:cNvPr id="1621" name="Google Shape;1621;p8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8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8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4" name="Google Shape;1624;p80"/>
            <p:cNvGrpSpPr/>
            <p:nvPr/>
          </p:nvGrpSpPr>
          <p:grpSpPr>
            <a:xfrm>
              <a:off x="8669427" y="4669065"/>
              <a:ext cx="228825" cy="228856"/>
              <a:chOff x="3023950" y="3689950"/>
              <a:chExt cx="316100" cy="316100"/>
            </a:xfrm>
          </p:grpSpPr>
          <p:sp>
            <p:nvSpPr>
              <p:cNvPr id="1625" name="Google Shape;1625;p8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8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8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8" name="Google Shape;1628;p80"/>
            <p:cNvGrpSpPr/>
            <p:nvPr/>
          </p:nvGrpSpPr>
          <p:grpSpPr>
            <a:xfrm>
              <a:off x="245739" y="245588"/>
              <a:ext cx="228825" cy="228825"/>
              <a:chOff x="3023950" y="3689950"/>
              <a:chExt cx="316100" cy="316100"/>
            </a:xfrm>
          </p:grpSpPr>
          <p:sp>
            <p:nvSpPr>
              <p:cNvPr id="1629" name="Google Shape;1629;p8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8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8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2" name="Google Shape;1632;p80"/>
            <p:cNvGrpSpPr/>
            <p:nvPr/>
          </p:nvGrpSpPr>
          <p:grpSpPr>
            <a:xfrm>
              <a:off x="245752" y="4669065"/>
              <a:ext cx="228825" cy="228856"/>
              <a:chOff x="3023950" y="3689950"/>
              <a:chExt cx="316100" cy="316100"/>
            </a:xfrm>
          </p:grpSpPr>
          <p:sp>
            <p:nvSpPr>
              <p:cNvPr id="1633" name="Google Shape;1633;p8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8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8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36" name="Google Shape;1636;p80"/>
          <p:cNvSpPr txBox="1"/>
          <p:nvPr>
            <p:ph type="title"/>
          </p:nvPr>
        </p:nvSpPr>
        <p:spPr>
          <a:xfrm>
            <a:off x="720000" y="2382300"/>
            <a:ext cx="3621000" cy="744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37" name="Google Shape;1637;p80"/>
          <p:cNvSpPr txBox="1"/>
          <p:nvPr>
            <p:ph idx="1" type="subTitle"/>
          </p:nvPr>
        </p:nvSpPr>
        <p:spPr>
          <a:xfrm>
            <a:off x="720000" y="3170700"/>
            <a:ext cx="3621000" cy="744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38" name="Google Shape;1638;p80"/>
          <p:cNvSpPr txBox="1"/>
          <p:nvPr>
            <p:ph hasCustomPrompt="1" idx="2" type="title"/>
          </p:nvPr>
        </p:nvSpPr>
        <p:spPr>
          <a:xfrm>
            <a:off x="2905500" y="1228200"/>
            <a:ext cx="1435500" cy="1110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39" name="Google Shape;1639;p80"/>
          <p:cNvSpPr txBox="1"/>
          <p:nvPr/>
        </p:nvSpPr>
        <p:spPr>
          <a:xfrm>
            <a:off x="2347175" y="245605"/>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6_1_1">
    <p:spTree>
      <p:nvGrpSpPr>
        <p:cNvPr id="1640" name="Shape 1640"/>
        <p:cNvGrpSpPr/>
        <p:nvPr/>
      </p:nvGrpSpPr>
      <p:grpSpPr>
        <a:xfrm>
          <a:off x="0" y="0"/>
          <a:ext cx="0" cy="0"/>
          <a:chOff x="0" y="0"/>
          <a:chExt cx="0" cy="0"/>
        </a:xfrm>
      </p:grpSpPr>
      <p:grpSp>
        <p:nvGrpSpPr>
          <p:cNvPr id="1641" name="Google Shape;1641;p81"/>
          <p:cNvGrpSpPr/>
          <p:nvPr/>
        </p:nvGrpSpPr>
        <p:grpSpPr>
          <a:xfrm>
            <a:off x="245739" y="245588"/>
            <a:ext cx="8652750" cy="4652334"/>
            <a:chOff x="245739" y="245588"/>
            <a:chExt cx="8652750" cy="4652334"/>
          </a:xfrm>
        </p:grpSpPr>
        <p:grpSp>
          <p:nvGrpSpPr>
            <p:cNvPr id="1642" name="Google Shape;1642;p81"/>
            <p:cNvGrpSpPr/>
            <p:nvPr/>
          </p:nvGrpSpPr>
          <p:grpSpPr>
            <a:xfrm>
              <a:off x="8669664" y="245588"/>
              <a:ext cx="228825" cy="228825"/>
              <a:chOff x="3023950" y="3689950"/>
              <a:chExt cx="316100" cy="316100"/>
            </a:xfrm>
          </p:grpSpPr>
          <p:sp>
            <p:nvSpPr>
              <p:cNvPr id="1643" name="Google Shape;1643;p8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8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8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6" name="Google Shape;1646;p81"/>
            <p:cNvGrpSpPr/>
            <p:nvPr/>
          </p:nvGrpSpPr>
          <p:grpSpPr>
            <a:xfrm>
              <a:off x="245739" y="245588"/>
              <a:ext cx="228825" cy="228825"/>
              <a:chOff x="3023950" y="3689950"/>
              <a:chExt cx="316100" cy="316100"/>
            </a:xfrm>
          </p:grpSpPr>
          <p:sp>
            <p:nvSpPr>
              <p:cNvPr id="1647" name="Google Shape;1647;p8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8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8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0" name="Google Shape;1650;p81"/>
            <p:cNvGrpSpPr/>
            <p:nvPr/>
          </p:nvGrpSpPr>
          <p:grpSpPr>
            <a:xfrm>
              <a:off x="245752" y="4669065"/>
              <a:ext cx="228825" cy="228856"/>
              <a:chOff x="3023950" y="3689950"/>
              <a:chExt cx="316100" cy="316100"/>
            </a:xfrm>
          </p:grpSpPr>
          <p:sp>
            <p:nvSpPr>
              <p:cNvPr id="1651" name="Google Shape;1651;p8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8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8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4" name="Google Shape;1654;p81"/>
            <p:cNvGrpSpPr/>
            <p:nvPr/>
          </p:nvGrpSpPr>
          <p:grpSpPr>
            <a:xfrm>
              <a:off x="4672726" y="1652797"/>
              <a:ext cx="4108323" cy="3132999"/>
              <a:chOff x="5614975" y="2571738"/>
              <a:chExt cx="2725075" cy="2078413"/>
            </a:xfrm>
          </p:grpSpPr>
          <p:grpSp>
            <p:nvGrpSpPr>
              <p:cNvPr id="1655" name="Google Shape;1655;p81"/>
              <p:cNvGrpSpPr/>
              <p:nvPr/>
            </p:nvGrpSpPr>
            <p:grpSpPr>
              <a:xfrm>
                <a:off x="8301900" y="2571738"/>
                <a:ext cx="38150" cy="1997125"/>
                <a:chOff x="8301900" y="2571738"/>
                <a:chExt cx="38150" cy="1997125"/>
              </a:xfrm>
            </p:grpSpPr>
            <p:sp>
              <p:nvSpPr>
                <p:cNvPr id="1656" name="Google Shape;1656;p81"/>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81"/>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81"/>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81"/>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81"/>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81"/>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81"/>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81"/>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81"/>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81"/>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81"/>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81"/>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8" name="Google Shape;1668;p81"/>
              <p:cNvGrpSpPr/>
              <p:nvPr/>
            </p:nvGrpSpPr>
            <p:grpSpPr>
              <a:xfrm>
                <a:off x="5614975" y="4609225"/>
                <a:ext cx="2597125" cy="40925"/>
                <a:chOff x="5614975" y="4609225"/>
                <a:chExt cx="2597125" cy="40925"/>
              </a:xfrm>
            </p:grpSpPr>
            <p:sp>
              <p:nvSpPr>
                <p:cNvPr id="1669" name="Google Shape;1669;p81"/>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81"/>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81"/>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81"/>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81"/>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81"/>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81"/>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81"/>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81"/>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81"/>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81"/>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81"/>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681" name="Google Shape;1681;p81"/>
          <p:cNvSpPr txBox="1"/>
          <p:nvPr>
            <p:ph type="title"/>
          </p:nvPr>
        </p:nvSpPr>
        <p:spPr>
          <a:xfrm>
            <a:off x="4864525" y="1859750"/>
            <a:ext cx="3559500" cy="870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82" name="Google Shape;1682;p81"/>
          <p:cNvSpPr txBox="1"/>
          <p:nvPr>
            <p:ph idx="1" type="subTitle"/>
          </p:nvPr>
        </p:nvSpPr>
        <p:spPr>
          <a:xfrm>
            <a:off x="4864525" y="2730750"/>
            <a:ext cx="3559500" cy="942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83" name="Google Shape;1683;p81"/>
          <p:cNvSpPr txBox="1"/>
          <p:nvPr>
            <p:ph hasCustomPrompt="1" idx="2" type="title"/>
          </p:nvPr>
        </p:nvSpPr>
        <p:spPr>
          <a:xfrm>
            <a:off x="2546000" y="3030300"/>
            <a:ext cx="1348500" cy="1110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1684" name="Shape 1684"/>
        <p:cNvGrpSpPr/>
        <p:nvPr/>
      </p:nvGrpSpPr>
      <p:grpSpPr>
        <a:xfrm>
          <a:off x="0" y="0"/>
          <a:ext cx="0" cy="0"/>
          <a:chOff x="0" y="0"/>
          <a:chExt cx="0" cy="0"/>
        </a:xfrm>
      </p:grpSpPr>
      <p:sp>
        <p:nvSpPr>
          <p:cNvPr id="1685" name="Google Shape;1685;p82"/>
          <p:cNvSpPr txBox="1"/>
          <p:nvPr>
            <p:ph type="title"/>
          </p:nvPr>
        </p:nvSpPr>
        <p:spPr>
          <a:xfrm>
            <a:off x="1456050" y="3414150"/>
            <a:ext cx="6239100" cy="580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5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1686" name="Google Shape;1686;p82"/>
          <p:cNvSpPr txBox="1"/>
          <p:nvPr>
            <p:ph idx="1" type="subTitle"/>
          </p:nvPr>
        </p:nvSpPr>
        <p:spPr>
          <a:xfrm>
            <a:off x="964850" y="1148850"/>
            <a:ext cx="7214400" cy="2059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grpSp>
        <p:nvGrpSpPr>
          <p:cNvPr id="1687" name="Google Shape;1687;p82"/>
          <p:cNvGrpSpPr/>
          <p:nvPr/>
        </p:nvGrpSpPr>
        <p:grpSpPr>
          <a:xfrm>
            <a:off x="8669664" y="245588"/>
            <a:ext cx="228825" cy="228825"/>
            <a:chOff x="3023950" y="3689950"/>
            <a:chExt cx="316100" cy="316100"/>
          </a:xfrm>
        </p:grpSpPr>
        <p:sp>
          <p:nvSpPr>
            <p:cNvPr id="1688" name="Google Shape;1688;p8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8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8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1" name="Google Shape;1691;p82"/>
          <p:cNvGrpSpPr/>
          <p:nvPr/>
        </p:nvGrpSpPr>
        <p:grpSpPr>
          <a:xfrm>
            <a:off x="8669427" y="4669065"/>
            <a:ext cx="228825" cy="228856"/>
            <a:chOff x="3023950" y="3689950"/>
            <a:chExt cx="316100" cy="316100"/>
          </a:xfrm>
        </p:grpSpPr>
        <p:sp>
          <p:nvSpPr>
            <p:cNvPr id="1692" name="Google Shape;1692;p8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8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8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5" name="Google Shape;1695;p82"/>
          <p:cNvGrpSpPr/>
          <p:nvPr/>
        </p:nvGrpSpPr>
        <p:grpSpPr>
          <a:xfrm>
            <a:off x="245739" y="245588"/>
            <a:ext cx="228825" cy="228825"/>
            <a:chOff x="3023950" y="3689950"/>
            <a:chExt cx="316100" cy="316100"/>
          </a:xfrm>
        </p:grpSpPr>
        <p:sp>
          <p:nvSpPr>
            <p:cNvPr id="1696" name="Google Shape;1696;p8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8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8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9" name="Google Shape;1699;p82"/>
          <p:cNvGrpSpPr/>
          <p:nvPr/>
        </p:nvGrpSpPr>
        <p:grpSpPr>
          <a:xfrm>
            <a:off x="245752" y="4669065"/>
            <a:ext cx="228825" cy="228856"/>
            <a:chOff x="3023950" y="3689950"/>
            <a:chExt cx="316100" cy="316100"/>
          </a:xfrm>
        </p:grpSpPr>
        <p:sp>
          <p:nvSpPr>
            <p:cNvPr id="1700" name="Google Shape;1700;p82"/>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82"/>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82"/>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1_1">
    <p:spTree>
      <p:nvGrpSpPr>
        <p:cNvPr id="1703" name="Shape 1703"/>
        <p:cNvGrpSpPr/>
        <p:nvPr/>
      </p:nvGrpSpPr>
      <p:grpSpPr>
        <a:xfrm>
          <a:off x="0" y="0"/>
          <a:ext cx="0" cy="0"/>
          <a:chOff x="0" y="0"/>
          <a:chExt cx="0" cy="0"/>
        </a:xfrm>
      </p:grpSpPr>
      <p:grpSp>
        <p:nvGrpSpPr>
          <p:cNvPr id="1704" name="Google Shape;1704;p83"/>
          <p:cNvGrpSpPr/>
          <p:nvPr/>
        </p:nvGrpSpPr>
        <p:grpSpPr>
          <a:xfrm>
            <a:off x="245739" y="245588"/>
            <a:ext cx="8652750" cy="4652334"/>
            <a:chOff x="245739" y="245588"/>
            <a:chExt cx="8652750" cy="4652334"/>
          </a:xfrm>
        </p:grpSpPr>
        <p:grpSp>
          <p:nvGrpSpPr>
            <p:cNvPr id="1705" name="Google Shape;1705;p83"/>
            <p:cNvGrpSpPr/>
            <p:nvPr/>
          </p:nvGrpSpPr>
          <p:grpSpPr>
            <a:xfrm>
              <a:off x="4672726" y="1652797"/>
              <a:ext cx="4108323" cy="3132999"/>
              <a:chOff x="5614975" y="2571738"/>
              <a:chExt cx="2725075" cy="2078413"/>
            </a:xfrm>
          </p:grpSpPr>
          <p:grpSp>
            <p:nvGrpSpPr>
              <p:cNvPr id="1706" name="Google Shape;1706;p83"/>
              <p:cNvGrpSpPr/>
              <p:nvPr/>
            </p:nvGrpSpPr>
            <p:grpSpPr>
              <a:xfrm>
                <a:off x="8301900" y="2571738"/>
                <a:ext cx="38150" cy="1997125"/>
                <a:chOff x="8301900" y="2571738"/>
                <a:chExt cx="38150" cy="1997125"/>
              </a:xfrm>
            </p:grpSpPr>
            <p:sp>
              <p:nvSpPr>
                <p:cNvPr id="1707" name="Google Shape;1707;p83"/>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83"/>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83"/>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83"/>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83"/>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83"/>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83"/>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83"/>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83"/>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83"/>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83"/>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83"/>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9" name="Google Shape;1719;p83"/>
              <p:cNvGrpSpPr/>
              <p:nvPr/>
            </p:nvGrpSpPr>
            <p:grpSpPr>
              <a:xfrm>
                <a:off x="5614975" y="4609225"/>
                <a:ext cx="2597125" cy="40925"/>
                <a:chOff x="5614975" y="4609225"/>
                <a:chExt cx="2597125" cy="40925"/>
              </a:xfrm>
            </p:grpSpPr>
            <p:sp>
              <p:nvSpPr>
                <p:cNvPr id="1720" name="Google Shape;1720;p83"/>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83"/>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83"/>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83"/>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83"/>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83"/>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83"/>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83"/>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83"/>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83"/>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83"/>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83"/>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32" name="Google Shape;1732;p83"/>
            <p:cNvGrpSpPr/>
            <p:nvPr/>
          </p:nvGrpSpPr>
          <p:grpSpPr>
            <a:xfrm>
              <a:off x="8669664" y="245588"/>
              <a:ext cx="228825" cy="228825"/>
              <a:chOff x="3023950" y="3689950"/>
              <a:chExt cx="316100" cy="316100"/>
            </a:xfrm>
          </p:grpSpPr>
          <p:sp>
            <p:nvSpPr>
              <p:cNvPr id="1733" name="Google Shape;1733;p8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8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8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6" name="Google Shape;1736;p83"/>
            <p:cNvGrpSpPr/>
            <p:nvPr/>
          </p:nvGrpSpPr>
          <p:grpSpPr>
            <a:xfrm>
              <a:off x="245739" y="245588"/>
              <a:ext cx="228825" cy="228825"/>
              <a:chOff x="3023950" y="3689950"/>
              <a:chExt cx="316100" cy="316100"/>
            </a:xfrm>
          </p:grpSpPr>
          <p:sp>
            <p:nvSpPr>
              <p:cNvPr id="1737" name="Google Shape;1737;p8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8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8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0" name="Google Shape;1740;p83"/>
            <p:cNvGrpSpPr/>
            <p:nvPr/>
          </p:nvGrpSpPr>
          <p:grpSpPr>
            <a:xfrm>
              <a:off x="245752" y="4669065"/>
              <a:ext cx="228825" cy="228856"/>
              <a:chOff x="3023950" y="3689950"/>
              <a:chExt cx="316100" cy="316100"/>
            </a:xfrm>
          </p:grpSpPr>
          <p:sp>
            <p:nvSpPr>
              <p:cNvPr id="1741" name="Google Shape;1741;p8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8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8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44" name="Google Shape;1744;p83"/>
          <p:cNvSpPr txBox="1"/>
          <p:nvPr>
            <p:ph type="title"/>
          </p:nvPr>
        </p:nvSpPr>
        <p:spPr>
          <a:xfrm>
            <a:off x="2325707" y="3072968"/>
            <a:ext cx="4500900" cy="94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5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1745" name="Google Shape;1745;p83"/>
          <p:cNvSpPr txBox="1"/>
          <p:nvPr>
            <p:ph idx="1" type="subTitle"/>
          </p:nvPr>
        </p:nvSpPr>
        <p:spPr>
          <a:xfrm>
            <a:off x="1709807" y="1444793"/>
            <a:ext cx="5732700" cy="161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
    <p:spTree>
      <p:nvGrpSpPr>
        <p:cNvPr id="1746" name="Shape 1746"/>
        <p:cNvGrpSpPr/>
        <p:nvPr/>
      </p:nvGrpSpPr>
      <p:grpSpPr>
        <a:xfrm>
          <a:off x="0" y="0"/>
          <a:ext cx="0" cy="0"/>
          <a:chOff x="0" y="0"/>
          <a:chExt cx="0" cy="0"/>
        </a:xfrm>
      </p:grpSpPr>
      <p:sp>
        <p:nvSpPr>
          <p:cNvPr id="1747" name="Google Shape;1747;p84"/>
          <p:cNvSpPr txBox="1"/>
          <p:nvPr>
            <p:ph type="title"/>
          </p:nvPr>
        </p:nvSpPr>
        <p:spPr>
          <a:xfrm>
            <a:off x="4682400" y="1695450"/>
            <a:ext cx="3746700" cy="755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48" name="Google Shape;1748;p84"/>
          <p:cNvSpPr txBox="1"/>
          <p:nvPr>
            <p:ph idx="1" type="subTitle"/>
          </p:nvPr>
        </p:nvSpPr>
        <p:spPr>
          <a:xfrm>
            <a:off x="4682400" y="2451150"/>
            <a:ext cx="3746700" cy="9969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749" name="Google Shape;1749;p84"/>
          <p:cNvGrpSpPr/>
          <p:nvPr/>
        </p:nvGrpSpPr>
        <p:grpSpPr>
          <a:xfrm>
            <a:off x="4675037" y="1648692"/>
            <a:ext cx="4108323" cy="3132999"/>
            <a:chOff x="5614975" y="2571738"/>
            <a:chExt cx="2725075" cy="2078413"/>
          </a:xfrm>
        </p:grpSpPr>
        <p:grpSp>
          <p:nvGrpSpPr>
            <p:cNvPr id="1750" name="Google Shape;1750;p84"/>
            <p:cNvGrpSpPr/>
            <p:nvPr/>
          </p:nvGrpSpPr>
          <p:grpSpPr>
            <a:xfrm>
              <a:off x="8301900" y="2571738"/>
              <a:ext cx="38150" cy="1997125"/>
              <a:chOff x="8301900" y="2571738"/>
              <a:chExt cx="38150" cy="1997125"/>
            </a:xfrm>
          </p:grpSpPr>
          <p:sp>
            <p:nvSpPr>
              <p:cNvPr id="1751" name="Google Shape;1751;p84"/>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84"/>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84"/>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84"/>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84"/>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84"/>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84"/>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84"/>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84"/>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84"/>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84"/>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84"/>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3" name="Google Shape;1763;p84"/>
            <p:cNvGrpSpPr/>
            <p:nvPr/>
          </p:nvGrpSpPr>
          <p:grpSpPr>
            <a:xfrm>
              <a:off x="5614975" y="4609225"/>
              <a:ext cx="2597125" cy="40925"/>
              <a:chOff x="5614975" y="4609225"/>
              <a:chExt cx="2597125" cy="40925"/>
            </a:xfrm>
          </p:grpSpPr>
          <p:sp>
            <p:nvSpPr>
              <p:cNvPr id="1764" name="Google Shape;1764;p84"/>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84"/>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84"/>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84"/>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84"/>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84"/>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84"/>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84"/>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84"/>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84"/>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84"/>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84"/>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76" name="Google Shape;1776;p84"/>
          <p:cNvGrpSpPr/>
          <p:nvPr/>
        </p:nvGrpSpPr>
        <p:grpSpPr>
          <a:xfrm>
            <a:off x="8669664" y="245588"/>
            <a:ext cx="228825" cy="228825"/>
            <a:chOff x="3023950" y="3689950"/>
            <a:chExt cx="316100" cy="316100"/>
          </a:xfrm>
        </p:grpSpPr>
        <p:sp>
          <p:nvSpPr>
            <p:cNvPr id="1777" name="Google Shape;1777;p8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8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8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0" name="Google Shape;1780;p84"/>
          <p:cNvGrpSpPr/>
          <p:nvPr/>
        </p:nvGrpSpPr>
        <p:grpSpPr>
          <a:xfrm>
            <a:off x="245739" y="245588"/>
            <a:ext cx="228825" cy="228825"/>
            <a:chOff x="3023950" y="3689950"/>
            <a:chExt cx="316100" cy="316100"/>
          </a:xfrm>
        </p:grpSpPr>
        <p:sp>
          <p:nvSpPr>
            <p:cNvPr id="1781" name="Google Shape;1781;p8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8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8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4" name="Google Shape;1784;p84"/>
          <p:cNvGrpSpPr/>
          <p:nvPr/>
        </p:nvGrpSpPr>
        <p:grpSpPr>
          <a:xfrm>
            <a:off x="245752" y="4669065"/>
            <a:ext cx="228825" cy="228856"/>
            <a:chOff x="3023950" y="3689950"/>
            <a:chExt cx="316100" cy="316100"/>
          </a:xfrm>
        </p:grpSpPr>
        <p:sp>
          <p:nvSpPr>
            <p:cNvPr id="1785" name="Google Shape;1785;p8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8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8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11_1">
    <p:spTree>
      <p:nvGrpSpPr>
        <p:cNvPr id="1788" name="Shape 1788"/>
        <p:cNvGrpSpPr/>
        <p:nvPr/>
      </p:nvGrpSpPr>
      <p:grpSpPr>
        <a:xfrm>
          <a:off x="0" y="0"/>
          <a:ext cx="0" cy="0"/>
          <a:chOff x="0" y="0"/>
          <a:chExt cx="0" cy="0"/>
        </a:xfrm>
      </p:grpSpPr>
      <p:sp>
        <p:nvSpPr>
          <p:cNvPr id="1789" name="Google Shape;1789;p8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1790" name="Google Shape;1790;p85"/>
          <p:cNvGrpSpPr/>
          <p:nvPr/>
        </p:nvGrpSpPr>
        <p:grpSpPr>
          <a:xfrm>
            <a:off x="8669664" y="245588"/>
            <a:ext cx="228825" cy="228825"/>
            <a:chOff x="3023950" y="3689950"/>
            <a:chExt cx="316100" cy="316100"/>
          </a:xfrm>
        </p:grpSpPr>
        <p:sp>
          <p:nvSpPr>
            <p:cNvPr id="1791" name="Google Shape;1791;p8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8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8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4" name="Google Shape;1794;p85"/>
          <p:cNvGrpSpPr/>
          <p:nvPr/>
        </p:nvGrpSpPr>
        <p:grpSpPr>
          <a:xfrm>
            <a:off x="245739" y="245588"/>
            <a:ext cx="228825" cy="228825"/>
            <a:chOff x="3023950" y="3689950"/>
            <a:chExt cx="316100" cy="316100"/>
          </a:xfrm>
        </p:grpSpPr>
        <p:sp>
          <p:nvSpPr>
            <p:cNvPr id="1795" name="Google Shape;1795;p8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8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8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8" name="Google Shape;1798;p85"/>
          <p:cNvGrpSpPr/>
          <p:nvPr/>
        </p:nvGrpSpPr>
        <p:grpSpPr>
          <a:xfrm>
            <a:off x="245752" y="4669065"/>
            <a:ext cx="228825" cy="228856"/>
            <a:chOff x="3023950" y="3689950"/>
            <a:chExt cx="316100" cy="316100"/>
          </a:xfrm>
        </p:grpSpPr>
        <p:sp>
          <p:nvSpPr>
            <p:cNvPr id="1799" name="Google Shape;1799;p8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8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8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
    <p:spTree>
      <p:nvGrpSpPr>
        <p:cNvPr id="1802" name="Shape 1802"/>
        <p:cNvGrpSpPr/>
        <p:nvPr/>
      </p:nvGrpSpPr>
      <p:grpSpPr>
        <a:xfrm>
          <a:off x="0" y="0"/>
          <a:ext cx="0" cy="0"/>
          <a:chOff x="0" y="0"/>
          <a:chExt cx="0" cy="0"/>
        </a:xfrm>
      </p:grpSpPr>
      <p:grpSp>
        <p:nvGrpSpPr>
          <p:cNvPr id="1803" name="Google Shape;1803;p86"/>
          <p:cNvGrpSpPr/>
          <p:nvPr/>
        </p:nvGrpSpPr>
        <p:grpSpPr>
          <a:xfrm>
            <a:off x="4668621" y="1648692"/>
            <a:ext cx="4108323" cy="3132999"/>
            <a:chOff x="5614975" y="2571738"/>
            <a:chExt cx="2725075" cy="2078413"/>
          </a:xfrm>
        </p:grpSpPr>
        <p:grpSp>
          <p:nvGrpSpPr>
            <p:cNvPr id="1804" name="Google Shape;1804;p86"/>
            <p:cNvGrpSpPr/>
            <p:nvPr/>
          </p:nvGrpSpPr>
          <p:grpSpPr>
            <a:xfrm>
              <a:off x="8301900" y="2571738"/>
              <a:ext cx="38150" cy="1997125"/>
              <a:chOff x="8301900" y="2571738"/>
              <a:chExt cx="38150" cy="1997125"/>
            </a:xfrm>
          </p:grpSpPr>
          <p:sp>
            <p:nvSpPr>
              <p:cNvPr id="1805" name="Google Shape;1805;p86"/>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86"/>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86"/>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86"/>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86"/>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86"/>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86"/>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86"/>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86"/>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86"/>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86"/>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86"/>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7" name="Google Shape;1817;p86"/>
            <p:cNvGrpSpPr/>
            <p:nvPr/>
          </p:nvGrpSpPr>
          <p:grpSpPr>
            <a:xfrm>
              <a:off x="5614975" y="4609225"/>
              <a:ext cx="2597125" cy="40925"/>
              <a:chOff x="5614975" y="4609225"/>
              <a:chExt cx="2597125" cy="40925"/>
            </a:xfrm>
          </p:grpSpPr>
          <p:sp>
            <p:nvSpPr>
              <p:cNvPr id="1818" name="Google Shape;1818;p86"/>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86"/>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86"/>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86"/>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86"/>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86"/>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86"/>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86"/>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86"/>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86"/>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86"/>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86"/>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30" name="Google Shape;1830;p8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1831" name="Google Shape;1831;p86"/>
          <p:cNvSpPr txBox="1"/>
          <p:nvPr>
            <p:ph idx="2" type="title"/>
          </p:nvPr>
        </p:nvSpPr>
        <p:spPr>
          <a:xfrm>
            <a:off x="2917650" y="1445400"/>
            <a:ext cx="3308700" cy="780900"/>
          </a:xfrm>
          <a:prstGeom prst="rect">
            <a:avLst/>
          </a:prstGeom>
        </p:spPr>
        <p:txBody>
          <a:bodyPr anchorCtr="0" anchor="b" bIns="0" lIns="0" spcFirstLastPara="1" rIns="0" wrap="square" tIns="182875">
            <a:noAutofit/>
          </a:bodyPr>
          <a:lstStyle>
            <a:lvl1pPr lvl="0" rtl="0" algn="ctr">
              <a:spcBef>
                <a:spcPts val="0"/>
              </a:spcBef>
              <a:spcAft>
                <a:spcPts val="0"/>
              </a:spcAft>
              <a:buSzPts val="25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1832" name="Google Shape;1832;p86"/>
          <p:cNvSpPr txBox="1"/>
          <p:nvPr>
            <p:ph idx="1" type="subTitle"/>
          </p:nvPr>
        </p:nvSpPr>
        <p:spPr>
          <a:xfrm>
            <a:off x="1994100" y="3665925"/>
            <a:ext cx="5155800" cy="55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833" name="Google Shape;1833;p86"/>
          <p:cNvGrpSpPr/>
          <p:nvPr/>
        </p:nvGrpSpPr>
        <p:grpSpPr>
          <a:xfrm>
            <a:off x="8669664" y="245588"/>
            <a:ext cx="228825" cy="228825"/>
            <a:chOff x="3023950" y="3689950"/>
            <a:chExt cx="316100" cy="316100"/>
          </a:xfrm>
        </p:grpSpPr>
        <p:sp>
          <p:nvSpPr>
            <p:cNvPr id="1834" name="Google Shape;1834;p8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8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8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7" name="Google Shape;1837;p86"/>
          <p:cNvGrpSpPr/>
          <p:nvPr/>
        </p:nvGrpSpPr>
        <p:grpSpPr>
          <a:xfrm>
            <a:off x="245739" y="245588"/>
            <a:ext cx="228825" cy="228825"/>
            <a:chOff x="3023950" y="3689950"/>
            <a:chExt cx="316100" cy="316100"/>
          </a:xfrm>
        </p:grpSpPr>
        <p:sp>
          <p:nvSpPr>
            <p:cNvPr id="1838" name="Google Shape;1838;p8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8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8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1" name="Google Shape;1841;p86"/>
          <p:cNvGrpSpPr/>
          <p:nvPr/>
        </p:nvGrpSpPr>
        <p:grpSpPr>
          <a:xfrm>
            <a:off x="245752" y="4669065"/>
            <a:ext cx="228825" cy="228856"/>
            <a:chOff x="3023950" y="3689950"/>
            <a:chExt cx="316100" cy="316100"/>
          </a:xfrm>
        </p:grpSpPr>
        <p:sp>
          <p:nvSpPr>
            <p:cNvPr id="1842" name="Google Shape;1842;p8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8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8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_1">
    <p:spTree>
      <p:nvGrpSpPr>
        <p:cNvPr id="1845" name="Shape 1845"/>
        <p:cNvGrpSpPr/>
        <p:nvPr/>
      </p:nvGrpSpPr>
      <p:grpSpPr>
        <a:xfrm>
          <a:off x="0" y="0"/>
          <a:ext cx="0" cy="0"/>
          <a:chOff x="0" y="0"/>
          <a:chExt cx="0" cy="0"/>
        </a:xfrm>
      </p:grpSpPr>
      <p:sp>
        <p:nvSpPr>
          <p:cNvPr id="1846" name="Google Shape;1846;p8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1847" name="Google Shape;1847;p87"/>
          <p:cNvGrpSpPr/>
          <p:nvPr/>
        </p:nvGrpSpPr>
        <p:grpSpPr>
          <a:xfrm>
            <a:off x="8669664" y="245588"/>
            <a:ext cx="228825" cy="228825"/>
            <a:chOff x="3023950" y="3689950"/>
            <a:chExt cx="316100" cy="316100"/>
          </a:xfrm>
        </p:grpSpPr>
        <p:sp>
          <p:nvSpPr>
            <p:cNvPr id="1848" name="Google Shape;1848;p8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8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8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1" name="Google Shape;1851;p87"/>
          <p:cNvGrpSpPr/>
          <p:nvPr/>
        </p:nvGrpSpPr>
        <p:grpSpPr>
          <a:xfrm>
            <a:off x="8669427" y="4669065"/>
            <a:ext cx="228825" cy="228856"/>
            <a:chOff x="3023950" y="3689950"/>
            <a:chExt cx="316100" cy="316100"/>
          </a:xfrm>
        </p:grpSpPr>
        <p:sp>
          <p:nvSpPr>
            <p:cNvPr id="1852" name="Google Shape;1852;p8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8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8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5" name="Google Shape;1855;p87"/>
          <p:cNvGrpSpPr/>
          <p:nvPr/>
        </p:nvGrpSpPr>
        <p:grpSpPr>
          <a:xfrm>
            <a:off x="245739" y="245588"/>
            <a:ext cx="228825" cy="228825"/>
            <a:chOff x="3023950" y="3689950"/>
            <a:chExt cx="316100" cy="316100"/>
          </a:xfrm>
        </p:grpSpPr>
        <p:sp>
          <p:nvSpPr>
            <p:cNvPr id="1856" name="Google Shape;1856;p8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8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8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9" name="Google Shape;1859;p87"/>
          <p:cNvSpPr txBox="1"/>
          <p:nvPr>
            <p:ph idx="1" type="subTitle"/>
          </p:nvPr>
        </p:nvSpPr>
        <p:spPr>
          <a:xfrm>
            <a:off x="3905600" y="1733075"/>
            <a:ext cx="4518600" cy="2366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_1">
    <p:spTree>
      <p:nvGrpSpPr>
        <p:cNvPr id="1860" name="Shape 1860"/>
        <p:cNvGrpSpPr/>
        <p:nvPr/>
      </p:nvGrpSpPr>
      <p:grpSpPr>
        <a:xfrm>
          <a:off x="0" y="0"/>
          <a:ext cx="0" cy="0"/>
          <a:chOff x="0" y="0"/>
          <a:chExt cx="0" cy="0"/>
        </a:xfrm>
      </p:grpSpPr>
      <p:sp>
        <p:nvSpPr>
          <p:cNvPr id="1861" name="Google Shape;1861;p88"/>
          <p:cNvSpPr txBox="1"/>
          <p:nvPr>
            <p:ph type="title"/>
          </p:nvPr>
        </p:nvSpPr>
        <p:spPr>
          <a:xfrm>
            <a:off x="937525" y="1458300"/>
            <a:ext cx="3634500" cy="1057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1862" name="Google Shape;1862;p88"/>
          <p:cNvSpPr txBox="1"/>
          <p:nvPr>
            <p:ph idx="1" type="subTitle"/>
          </p:nvPr>
        </p:nvSpPr>
        <p:spPr>
          <a:xfrm>
            <a:off x="1341300" y="2895575"/>
            <a:ext cx="3230700" cy="965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863" name="Google Shape;1863;p88"/>
          <p:cNvGrpSpPr/>
          <p:nvPr/>
        </p:nvGrpSpPr>
        <p:grpSpPr>
          <a:xfrm>
            <a:off x="245739" y="245588"/>
            <a:ext cx="228825" cy="228825"/>
            <a:chOff x="3023950" y="3689950"/>
            <a:chExt cx="316100" cy="316100"/>
          </a:xfrm>
        </p:grpSpPr>
        <p:sp>
          <p:nvSpPr>
            <p:cNvPr id="1864" name="Google Shape;1864;p8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8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8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7" name="Google Shape;1867;p88"/>
          <p:cNvGrpSpPr/>
          <p:nvPr/>
        </p:nvGrpSpPr>
        <p:grpSpPr>
          <a:xfrm>
            <a:off x="245752" y="4669065"/>
            <a:ext cx="228825" cy="228856"/>
            <a:chOff x="3023950" y="3689950"/>
            <a:chExt cx="316100" cy="316100"/>
          </a:xfrm>
        </p:grpSpPr>
        <p:sp>
          <p:nvSpPr>
            <p:cNvPr id="1868" name="Google Shape;1868;p8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8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8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1" name="Google Shape;1871;p88"/>
          <p:cNvGrpSpPr/>
          <p:nvPr/>
        </p:nvGrpSpPr>
        <p:grpSpPr>
          <a:xfrm>
            <a:off x="8669664" y="2457338"/>
            <a:ext cx="228825" cy="228825"/>
            <a:chOff x="3023950" y="3689950"/>
            <a:chExt cx="316100" cy="316100"/>
          </a:xfrm>
        </p:grpSpPr>
        <p:sp>
          <p:nvSpPr>
            <p:cNvPr id="1872" name="Google Shape;1872;p8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8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8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0_1_1_1">
    <p:spTree>
      <p:nvGrpSpPr>
        <p:cNvPr id="1875" name="Shape 1875"/>
        <p:cNvGrpSpPr/>
        <p:nvPr/>
      </p:nvGrpSpPr>
      <p:grpSpPr>
        <a:xfrm>
          <a:off x="0" y="0"/>
          <a:ext cx="0" cy="0"/>
          <a:chOff x="0" y="0"/>
          <a:chExt cx="0" cy="0"/>
        </a:xfrm>
      </p:grpSpPr>
      <p:sp>
        <p:nvSpPr>
          <p:cNvPr id="1876" name="Google Shape;1876;p89"/>
          <p:cNvSpPr txBox="1"/>
          <p:nvPr>
            <p:ph type="title"/>
          </p:nvPr>
        </p:nvSpPr>
        <p:spPr>
          <a:xfrm>
            <a:off x="937525" y="1695450"/>
            <a:ext cx="3429000" cy="63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1877" name="Google Shape;1877;p89"/>
          <p:cNvSpPr txBox="1"/>
          <p:nvPr>
            <p:ph idx="1" type="subTitle"/>
          </p:nvPr>
        </p:nvSpPr>
        <p:spPr>
          <a:xfrm>
            <a:off x="720000" y="2535750"/>
            <a:ext cx="3678600" cy="93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878" name="Google Shape;1878;p89"/>
          <p:cNvGrpSpPr/>
          <p:nvPr/>
        </p:nvGrpSpPr>
        <p:grpSpPr>
          <a:xfrm>
            <a:off x="4672726" y="1652797"/>
            <a:ext cx="4108323" cy="3132999"/>
            <a:chOff x="5614975" y="2571738"/>
            <a:chExt cx="2725075" cy="2078413"/>
          </a:xfrm>
        </p:grpSpPr>
        <p:grpSp>
          <p:nvGrpSpPr>
            <p:cNvPr id="1879" name="Google Shape;1879;p89"/>
            <p:cNvGrpSpPr/>
            <p:nvPr/>
          </p:nvGrpSpPr>
          <p:grpSpPr>
            <a:xfrm>
              <a:off x="8301900" y="2571738"/>
              <a:ext cx="38150" cy="1997125"/>
              <a:chOff x="8301900" y="2571738"/>
              <a:chExt cx="38150" cy="1997125"/>
            </a:xfrm>
          </p:grpSpPr>
          <p:sp>
            <p:nvSpPr>
              <p:cNvPr id="1880" name="Google Shape;1880;p89"/>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89"/>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89"/>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89"/>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89"/>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89"/>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89"/>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89"/>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89"/>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89"/>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89"/>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89"/>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2" name="Google Shape;1892;p89"/>
            <p:cNvGrpSpPr/>
            <p:nvPr/>
          </p:nvGrpSpPr>
          <p:grpSpPr>
            <a:xfrm>
              <a:off x="5614975" y="4609225"/>
              <a:ext cx="2597125" cy="40925"/>
              <a:chOff x="5614975" y="4609225"/>
              <a:chExt cx="2597125" cy="40925"/>
            </a:xfrm>
          </p:grpSpPr>
          <p:sp>
            <p:nvSpPr>
              <p:cNvPr id="1893" name="Google Shape;1893;p89"/>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89"/>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89"/>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89"/>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89"/>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89"/>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89"/>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89"/>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89"/>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89"/>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89"/>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89"/>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05" name="Google Shape;1905;p89"/>
          <p:cNvGrpSpPr/>
          <p:nvPr/>
        </p:nvGrpSpPr>
        <p:grpSpPr>
          <a:xfrm>
            <a:off x="245739" y="245588"/>
            <a:ext cx="228825" cy="228825"/>
            <a:chOff x="3023950" y="3689950"/>
            <a:chExt cx="316100" cy="316100"/>
          </a:xfrm>
        </p:grpSpPr>
        <p:sp>
          <p:nvSpPr>
            <p:cNvPr id="1906" name="Google Shape;1906;p8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8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8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9" name="Google Shape;1909;p89"/>
          <p:cNvGrpSpPr/>
          <p:nvPr/>
        </p:nvGrpSpPr>
        <p:grpSpPr>
          <a:xfrm>
            <a:off x="245752" y="4669065"/>
            <a:ext cx="228825" cy="228856"/>
            <a:chOff x="3023950" y="3689950"/>
            <a:chExt cx="316100" cy="316100"/>
          </a:xfrm>
        </p:grpSpPr>
        <p:sp>
          <p:nvSpPr>
            <p:cNvPr id="1910" name="Google Shape;1910;p8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8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8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0_1_1_1_1">
    <p:spTree>
      <p:nvGrpSpPr>
        <p:cNvPr id="1913" name="Shape 1913"/>
        <p:cNvGrpSpPr/>
        <p:nvPr/>
      </p:nvGrpSpPr>
      <p:grpSpPr>
        <a:xfrm>
          <a:off x="0" y="0"/>
          <a:ext cx="0" cy="0"/>
          <a:chOff x="0" y="0"/>
          <a:chExt cx="0" cy="0"/>
        </a:xfrm>
      </p:grpSpPr>
      <p:sp>
        <p:nvSpPr>
          <p:cNvPr id="1914" name="Google Shape;1914;p90"/>
          <p:cNvSpPr txBox="1"/>
          <p:nvPr>
            <p:ph type="title"/>
          </p:nvPr>
        </p:nvSpPr>
        <p:spPr>
          <a:xfrm>
            <a:off x="4745400" y="1695450"/>
            <a:ext cx="3429000" cy="6351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3600"/>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1915" name="Google Shape;1915;p90"/>
          <p:cNvSpPr txBox="1"/>
          <p:nvPr>
            <p:ph idx="1" type="subTitle"/>
          </p:nvPr>
        </p:nvSpPr>
        <p:spPr>
          <a:xfrm>
            <a:off x="4745400" y="2538125"/>
            <a:ext cx="3678600" cy="93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916" name="Google Shape;1916;p90"/>
          <p:cNvGrpSpPr/>
          <p:nvPr/>
        </p:nvGrpSpPr>
        <p:grpSpPr>
          <a:xfrm>
            <a:off x="8669664" y="245588"/>
            <a:ext cx="228825" cy="228825"/>
            <a:chOff x="3023950" y="3689950"/>
            <a:chExt cx="316100" cy="316100"/>
          </a:xfrm>
        </p:grpSpPr>
        <p:sp>
          <p:nvSpPr>
            <p:cNvPr id="1917" name="Google Shape;1917;p9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9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9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0" name="Google Shape;1920;p90"/>
          <p:cNvGrpSpPr/>
          <p:nvPr/>
        </p:nvGrpSpPr>
        <p:grpSpPr>
          <a:xfrm>
            <a:off x="8669427" y="4669065"/>
            <a:ext cx="228825" cy="228856"/>
            <a:chOff x="3023950" y="3689950"/>
            <a:chExt cx="316100" cy="316100"/>
          </a:xfrm>
        </p:grpSpPr>
        <p:sp>
          <p:nvSpPr>
            <p:cNvPr id="1921" name="Google Shape;1921;p9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9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9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4" name="Google Shape;1924;p90"/>
          <p:cNvGrpSpPr/>
          <p:nvPr/>
        </p:nvGrpSpPr>
        <p:grpSpPr>
          <a:xfrm>
            <a:off x="245739" y="245588"/>
            <a:ext cx="228825" cy="228825"/>
            <a:chOff x="3023950" y="3689950"/>
            <a:chExt cx="316100" cy="316100"/>
          </a:xfrm>
        </p:grpSpPr>
        <p:sp>
          <p:nvSpPr>
            <p:cNvPr id="1925" name="Google Shape;1925;p9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9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9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8" name="Google Shape;1928;p90"/>
          <p:cNvGrpSpPr/>
          <p:nvPr/>
        </p:nvGrpSpPr>
        <p:grpSpPr>
          <a:xfrm>
            <a:off x="245752" y="4669065"/>
            <a:ext cx="228825" cy="228856"/>
            <a:chOff x="3023950" y="3689950"/>
            <a:chExt cx="316100" cy="316100"/>
          </a:xfrm>
        </p:grpSpPr>
        <p:sp>
          <p:nvSpPr>
            <p:cNvPr id="1929" name="Google Shape;1929;p9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9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9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2" name="Google Shape;1932;p90"/>
          <p:cNvSpPr txBox="1"/>
          <p:nvPr/>
        </p:nvSpPr>
        <p:spPr>
          <a:xfrm>
            <a:off x="2499450" y="48877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15">
    <p:spTree>
      <p:nvGrpSpPr>
        <p:cNvPr id="1933" name="Shape 1933"/>
        <p:cNvGrpSpPr/>
        <p:nvPr/>
      </p:nvGrpSpPr>
      <p:grpSpPr>
        <a:xfrm>
          <a:off x="0" y="0"/>
          <a:ext cx="0" cy="0"/>
          <a:chOff x="0" y="0"/>
          <a:chExt cx="0" cy="0"/>
        </a:xfrm>
      </p:grpSpPr>
      <p:sp>
        <p:nvSpPr>
          <p:cNvPr id="1934" name="Google Shape;1934;p91"/>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35" name="Google Shape;1935;p91"/>
          <p:cNvSpPr txBox="1"/>
          <p:nvPr>
            <p:ph idx="1" type="body"/>
          </p:nvPr>
        </p:nvSpPr>
        <p:spPr>
          <a:xfrm>
            <a:off x="720000" y="1152475"/>
            <a:ext cx="4679100" cy="1723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36" name="Google Shape;1936;p91"/>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7">
    <p:spTree>
      <p:nvGrpSpPr>
        <p:cNvPr id="1937" name="Shape 1937"/>
        <p:cNvGrpSpPr/>
        <p:nvPr/>
      </p:nvGrpSpPr>
      <p:grpSpPr>
        <a:xfrm>
          <a:off x="0" y="0"/>
          <a:ext cx="0" cy="0"/>
          <a:chOff x="0" y="0"/>
          <a:chExt cx="0" cy="0"/>
        </a:xfrm>
      </p:grpSpPr>
      <p:sp>
        <p:nvSpPr>
          <p:cNvPr id="1938" name="Google Shape;1938;p92"/>
          <p:cNvSpPr txBox="1"/>
          <p:nvPr>
            <p:ph type="title"/>
          </p:nvPr>
        </p:nvSpPr>
        <p:spPr>
          <a:xfrm>
            <a:off x="720000" y="540000"/>
            <a:ext cx="38664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39" name="Google Shape;1939;p92"/>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1940" name="Google Shape;1940;p92"/>
          <p:cNvSpPr txBox="1"/>
          <p:nvPr>
            <p:ph idx="1" type="subTitle"/>
          </p:nvPr>
        </p:nvSpPr>
        <p:spPr>
          <a:xfrm>
            <a:off x="725625" y="1435975"/>
            <a:ext cx="3851100" cy="276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7_1">
    <p:spTree>
      <p:nvGrpSpPr>
        <p:cNvPr id="1941" name="Shape 1941"/>
        <p:cNvGrpSpPr/>
        <p:nvPr/>
      </p:nvGrpSpPr>
      <p:grpSpPr>
        <a:xfrm>
          <a:off x="0" y="0"/>
          <a:ext cx="0" cy="0"/>
          <a:chOff x="0" y="0"/>
          <a:chExt cx="0" cy="0"/>
        </a:xfrm>
      </p:grpSpPr>
      <p:sp>
        <p:nvSpPr>
          <p:cNvPr id="1942" name="Google Shape;1942;p93"/>
          <p:cNvSpPr txBox="1"/>
          <p:nvPr>
            <p:ph type="title"/>
          </p:nvPr>
        </p:nvSpPr>
        <p:spPr>
          <a:xfrm>
            <a:off x="3590925" y="1378448"/>
            <a:ext cx="4833000" cy="67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43" name="Google Shape;1943;p93"/>
          <p:cNvSpPr txBox="1"/>
          <p:nvPr>
            <p:ph idx="1" type="subTitle"/>
          </p:nvPr>
        </p:nvSpPr>
        <p:spPr>
          <a:xfrm>
            <a:off x="3591003" y="2051348"/>
            <a:ext cx="4833000" cy="1741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944" name="Google Shape;1944;p93"/>
          <p:cNvGrpSpPr/>
          <p:nvPr/>
        </p:nvGrpSpPr>
        <p:grpSpPr>
          <a:xfrm>
            <a:off x="8669664" y="245588"/>
            <a:ext cx="228825" cy="228825"/>
            <a:chOff x="3023950" y="3689950"/>
            <a:chExt cx="316100" cy="316100"/>
          </a:xfrm>
        </p:grpSpPr>
        <p:sp>
          <p:nvSpPr>
            <p:cNvPr id="1945" name="Google Shape;1945;p9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9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9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8" name="Google Shape;1948;p93"/>
          <p:cNvGrpSpPr/>
          <p:nvPr/>
        </p:nvGrpSpPr>
        <p:grpSpPr>
          <a:xfrm>
            <a:off x="8669427" y="4669065"/>
            <a:ext cx="228825" cy="228856"/>
            <a:chOff x="3023950" y="3689950"/>
            <a:chExt cx="316100" cy="316100"/>
          </a:xfrm>
        </p:grpSpPr>
        <p:sp>
          <p:nvSpPr>
            <p:cNvPr id="1949" name="Google Shape;1949;p9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9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9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2" name="Google Shape;1952;p93"/>
          <p:cNvGrpSpPr/>
          <p:nvPr/>
        </p:nvGrpSpPr>
        <p:grpSpPr>
          <a:xfrm>
            <a:off x="245739" y="245588"/>
            <a:ext cx="228825" cy="228825"/>
            <a:chOff x="3023950" y="3689950"/>
            <a:chExt cx="316100" cy="316100"/>
          </a:xfrm>
        </p:grpSpPr>
        <p:sp>
          <p:nvSpPr>
            <p:cNvPr id="1953" name="Google Shape;1953;p93"/>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93"/>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93"/>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7_1_1">
    <p:spTree>
      <p:nvGrpSpPr>
        <p:cNvPr id="1956" name="Shape 1956"/>
        <p:cNvGrpSpPr/>
        <p:nvPr/>
      </p:nvGrpSpPr>
      <p:grpSpPr>
        <a:xfrm>
          <a:off x="0" y="0"/>
          <a:ext cx="0" cy="0"/>
          <a:chOff x="0" y="0"/>
          <a:chExt cx="0" cy="0"/>
        </a:xfrm>
      </p:grpSpPr>
      <p:grpSp>
        <p:nvGrpSpPr>
          <p:cNvPr id="1957" name="Google Shape;1957;p94"/>
          <p:cNvGrpSpPr/>
          <p:nvPr/>
        </p:nvGrpSpPr>
        <p:grpSpPr>
          <a:xfrm>
            <a:off x="8669664" y="245588"/>
            <a:ext cx="228825" cy="228825"/>
            <a:chOff x="3023950" y="3689950"/>
            <a:chExt cx="316100" cy="316100"/>
          </a:xfrm>
        </p:grpSpPr>
        <p:sp>
          <p:nvSpPr>
            <p:cNvPr id="1958" name="Google Shape;1958;p9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9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9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1" name="Google Shape;1961;p94"/>
          <p:cNvGrpSpPr/>
          <p:nvPr/>
        </p:nvGrpSpPr>
        <p:grpSpPr>
          <a:xfrm>
            <a:off x="8669427" y="4669065"/>
            <a:ext cx="228825" cy="228856"/>
            <a:chOff x="3023950" y="3689950"/>
            <a:chExt cx="316100" cy="316100"/>
          </a:xfrm>
        </p:grpSpPr>
        <p:sp>
          <p:nvSpPr>
            <p:cNvPr id="1962" name="Google Shape;1962;p9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9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9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5" name="Google Shape;1965;p94"/>
          <p:cNvGrpSpPr/>
          <p:nvPr/>
        </p:nvGrpSpPr>
        <p:grpSpPr>
          <a:xfrm>
            <a:off x="245739" y="245588"/>
            <a:ext cx="228825" cy="228825"/>
            <a:chOff x="3023950" y="3689950"/>
            <a:chExt cx="316100" cy="316100"/>
          </a:xfrm>
        </p:grpSpPr>
        <p:sp>
          <p:nvSpPr>
            <p:cNvPr id="1966" name="Google Shape;1966;p94"/>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94"/>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94"/>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9" name="Google Shape;1969;p9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1970" name="Google Shape;1970;p94"/>
          <p:cNvSpPr txBox="1"/>
          <p:nvPr>
            <p:ph idx="2" type="title"/>
          </p:nvPr>
        </p:nvSpPr>
        <p:spPr>
          <a:xfrm>
            <a:off x="720000" y="1445400"/>
            <a:ext cx="7704000" cy="397500"/>
          </a:xfrm>
          <a:prstGeom prst="rect">
            <a:avLst/>
          </a:prstGeom>
        </p:spPr>
        <p:txBody>
          <a:bodyPr anchorCtr="0" anchor="ctr" bIns="0" lIns="0" spcFirstLastPara="1" rIns="0" wrap="square" tIns="182875">
            <a:noAutofit/>
          </a:bodyPr>
          <a:lstStyle>
            <a:lvl1pPr lvl="0" rtl="0" algn="ctr">
              <a:spcBef>
                <a:spcPts val="0"/>
              </a:spcBef>
              <a:spcAft>
                <a:spcPts val="0"/>
              </a:spcAft>
              <a:buSzPts val="25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0">
    <p:spTree>
      <p:nvGrpSpPr>
        <p:cNvPr id="1971" name="Shape 1971"/>
        <p:cNvGrpSpPr/>
        <p:nvPr/>
      </p:nvGrpSpPr>
      <p:grpSpPr>
        <a:xfrm>
          <a:off x="0" y="0"/>
          <a:ext cx="0" cy="0"/>
          <a:chOff x="0" y="0"/>
          <a:chExt cx="0" cy="0"/>
        </a:xfrm>
      </p:grpSpPr>
      <p:sp>
        <p:nvSpPr>
          <p:cNvPr id="1972" name="Google Shape;1972;p95"/>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73" name="Google Shape;1973;p95"/>
          <p:cNvSpPr txBox="1"/>
          <p:nvPr>
            <p:ph idx="1" type="body"/>
          </p:nvPr>
        </p:nvSpPr>
        <p:spPr>
          <a:xfrm>
            <a:off x="720000" y="1750925"/>
            <a:ext cx="3852000" cy="2474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1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grpSp>
        <p:nvGrpSpPr>
          <p:cNvPr id="1974" name="Google Shape;1974;p95"/>
          <p:cNvGrpSpPr/>
          <p:nvPr/>
        </p:nvGrpSpPr>
        <p:grpSpPr>
          <a:xfrm>
            <a:off x="8669664" y="245588"/>
            <a:ext cx="228825" cy="228825"/>
            <a:chOff x="3023950" y="3689950"/>
            <a:chExt cx="316100" cy="316100"/>
          </a:xfrm>
        </p:grpSpPr>
        <p:sp>
          <p:nvSpPr>
            <p:cNvPr id="1975" name="Google Shape;1975;p9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9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9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8" name="Google Shape;1978;p95"/>
          <p:cNvGrpSpPr/>
          <p:nvPr/>
        </p:nvGrpSpPr>
        <p:grpSpPr>
          <a:xfrm>
            <a:off x="8669427" y="4669065"/>
            <a:ext cx="228825" cy="228856"/>
            <a:chOff x="3023950" y="3689950"/>
            <a:chExt cx="316100" cy="316100"/>
          </a:xfrm>
        </p:grpSpPr>
        <p:sp>
          <p:nvSpPr>
            <p:cNvPr id="1979" name="Google Shape;1979;p9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9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9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2" name="Google Shape;1982;p95"/>
          <p:cNvGrpSpPr/>
          <p:nvPr/>
        </p:nvGrpSpPr>
        <p:grpSpPr>
          <a:xfrm>
            <a:off x="245739" y="245588"/>
            <a:ext cx="228825" cy="228825"/>
            <a:chOff x="3023950" y="3689950"/>
            <a:chExt cx="316100" cy="316100"/>
          </a:xfrm>
        </p:grpSpPr>
        <p:sp>
          <p:nvSpPr>
            <p:cNvPr id="1983" name="Google Shape;1983;p95"/>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95"/>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95"/>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6" name="Google Shape;1986;p95"/>
          <p:cNvSpPr txBox="1"/>
          <p:nvPr>
            <p:ph idx="2" type="body"/>
          </p:nvPr>
        </p:nvSpPr>
        <p:spPr>
          <a:xfrm>
            <a:off x="4572000" y="1751085"/>
            <a:ext cx="3852000" cy="2474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1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
    <p:spTree>
      <p:nvGrpSpPr>
        <p:cNvPr id="1987" name="Shape 1987"/>
        <p:cNvGrpSpPr/>
        <p:nvPr/>
      </p:nvGrpSpPr>
      <p:grpSpPr>
        <a:xfrm>
          <a:off x="0" y="0"/>
          <a:ext cx="0" cy="0"/>
          <a:chOff x="0" y="0"/>
          <a:chExt cx="0" cy="0"/>
        </a:xfrm>
      </p:grpSpPr>
      <p:grpSp>
        <p:nvGrpSpPr>
          <p:cNvPr id="1988" name="Google Shape;1988;p96"/>
          <p:cNvGrpSpPr/>
          <p:nvPr/>
        </p:nvGrpSpPr>
        <p:grpSpPr>
          <a:xfrm>
            <a:off x="4672726" y="1652797"/>
            <a:ext cx="4108323" cy="3132999"/>
            <a:chOff x="5614975" y="2571738"/>
            <a:chExt cx="2725075" cy="2078413"/>
          </a:xfrm>
        </p:grpSpPr>
        <p:grpSp>
          <p:nvGrpSpPr>
            <p:cNvPr id="1989" name="Google Shape;1989;p96"/>
            <p:cNvGrpSpPr/>
            <p:nvPr/>
          </p:nvGrpSpPr>
          <p:grpSpPr>
            <a:xfrm>
              <a:off x="8301900" y="2571738"/>
              <a:ext cx="38150" cy="1997125"/>
              <a:chOff x="8301900" y="2571738"/>
              <a:chExt cx="38150" cy="1997125"/>
            </a:xfrm>
          </p:grpSpPr>
          <p:sp>
            <p:nvSpPr>
              <p:cNvPr id="1990" name="Google Shape;1990;p96"/>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96"/>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96"/>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96"/>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96"/>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96"/>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96"/>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96"/>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96"/>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96"/>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96"/>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96"/>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2" name="Google Shape;2002;p96"/>
            <p:cNvGrpSpPr/>
            <p:nvPr/>
          </p:nvGrpSpPr>
          <p:grpSpPr>
            <a:xfrm>
              <a:off x="5614975" y="4609225"/>
              <a:ext cx="2597125" cy="40925"/>
              <a:chOff x="5614975" y="4609225"/>
              <a:chExt cx="2597125" cy="40925"/>
            </a:xfrm>
          </p:grpSpPr>
          <p:sp>
            <p:nvSpPr>
              <p:cNvPr id="2003" name="Google Shape;2003;p96"/>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96"/>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96"/>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96"/>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96"/>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96"/>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96"/>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96"/>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96"/>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96"/>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96"/>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96"/>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15" name="Google Shape;2015;p9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2016" name="Google Shape;2016;p96"/>
          <p:cNvSpPr txBox="1"/>
          <p:nvPr>
            <p:ph idx="2" type="title"/>
          </p:nvPr>
        </p:nvSpPr>
        <p:spPr>
          <a:xfrm>
            <a:off x="778650" y="2421024"/>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017" name="Google Shape;2017;p96"/>
          <p:cNvSpPr txBox="1"/>
          <p:nvPr>
            <p:ph idx="3" type="title"/>
          </p:nvPr>
        </p:nvSpPr>
        <p:spPr>
          <a:xfrm>
            <a:off x="27117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018" name="Google Shape;2018;p96"/>
          <p:cNvSpPr txBox="1"/>
          <p:nvPr>
            <p:ph idx="4" type="title"/>
          </p:nvPr>
        </p:nvSpPr>
        <p:spPr>
          <a:xfrm>
            <a:off x="46448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019" name="Google Shape;2019;p96"/>
          <p:cNvSpPr txBox="1"/>
          <p:nvPr>
            <p:ph idx="5" type="title"/>
          </p:nvPr>
        </p:nvSpPr>
        <p:spPr>
          <a:xfrm>
            <a:off x="6577950" y="2421000"/>
            <a:ext cx="1787400" cy="4623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020" name="Google Shape;2020;p96"/>
          <p:cNvSpPr txBox="1"/>
          <p:nvPr>
            <p:ph idx="1" type="subTitle"/>
          </p:nvPr>
        </p:nvSpPr>
        <p:spPr>
          <a:xfrm>
            <a:off x="7786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21" name="Google Shape;2021;p96"/>
          <p:cNvSpPr txBox="1"/>
          <p:nvPr>
            <p:ph idx="6" type="subTitle"/>
          </p:nvPr>
        </p:nvSpPr>
        <p:spPr>
          <a:xfrm>
            <a:off x="27117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22" name="Google Shape;2022;p96"/>
          <p:cNvSpPr txBox="1"/>
          <p:nvPr>
            <p:ph idx="7" type="subTitle"/>
          </p:nvPr>
        </p:nvSpPr>
        <p:spPr>
          <a:xfrm>
            <a:off x="46448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23" name="Google Shape;2023;p96"/>
          <p:cNvSpPr txBox="1"/>
          <p:nvPr>
            <p:ph idx="8" type="subTitle"/>
          </p:nvPr>
        </p:nvSpPr>
        <p:spPr>
          <a:xfrm>
            <a:off x="6577950" y="3058000"/>
            <a:ext cx="1787400" cy="67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024" name="Google Shape;2024;p96"/>
          <p:cNvGrpSpPr/>
          <p:nvPr/>
        </p:nvGrpSpPr>
        <p:grpSpPr>
          <a:xfrm>
            <a:off x="8669664" y="245588"/>
            <a:ext cx="228825" cy="228825"/>
            <a:chOff x="3023950" y="3689950"/>
            <a:chExt cx="316100" cy="316100"/>
          </a:xfrm>
        </p:grpSpPr>
        <p:sp>
          <p:nvSpPr>
            <p:cNvPr id="2025" name="Google Shape;2025;p9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9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9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8" name="Google Shape;2028;p96"/>
          <p:cNvGrpSpPr/>
          <p:nvPr/>
        </p:nvGrpSpPr>
        <p:grpSpPr>
          <a:xfrm>
            <a:off x="245739" y="245588"/>
            <a:ext cx="228825" cy="228825"/>
            <a:chOff x="3023950" y="3689950"/>
            <a:chExt cx="316100" cy="316100"/>
          </a:xfrm>
        </p:grpSpPr>
        <p:sp>
          <p:nvSpPr>
            <p:cNvPr id="2029" name="Google Shape;2029;p9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9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9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2" name="Google Shape;2032;p96"/>
          <p:cNvGrpSpPr/>
          <p:nvPr/>
        </p:nvGrpSpPr>
        <p:grpSpPr>
          <a:xfrm>
            <a:off x="245752" y="4669065"/>
            <a:ext cx="228825" cy="228856"/>
            <a:chOff x="3023950" y="3689950"/>
            <a:chExt cx="316100" cy="316100"/>
          </a:xfrm>
        </p:grpSpPr>
        <p:sp>
          <p:nvSpPr>
            <p:cNvPr id="2033" name="Google Shape;2033;p96"/>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96"/>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96"/>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3_1">
    <p:spTree>
      <p:nvGrpSpPr>
        <p:cNvPr id="2036" name="Shape 2036"/>
        <p:cNvGrpSpPr/>
        <p:nvPr/>
      </p:nvGrpSpPr>
      <p:grpSpPr>
        <a:xfrm>
          <a:off x="0" y="0"/>
          <a:ext cx="0" cy="0"/>
          <a:chOff x="0" y="0"/>
          <a:chExt cx="0" cy="0"/>
        </a:xfrm>
      </p:grpSpPr>
      <p:sp>
        <p:nvSpPr>
          <p:cNvPr id="2037" name="Google Shape;2037;p9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2038" name="Google Shape;2038;p97"/>
          <p:cNvSpPr txBox="1"/>
          <p:nvPr>
            <p:ph idx="2" type="title"/>
          </p:nvPr>
        </p:nvSpPr>
        <p:spPr>
          <a:xfrm>
            <a:off x="867749" y="2192424"/>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039" name="Google Shape;2039;p97"/>
          <p:cNvSpPr txBox="1"/>
          <p:nvPr>
            <p:ph idx="3" type="title"/>
          </p:nvPr>
        </p:nvSpPr>
        <p:spPr>
          <a:xfrm>
            <a:off x="2777181" y="24972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040" name="Google Shape;2040;p97"/>
          <p:cNvSpPr txBox="1"/>
          <p:nvPr>
            <p:ph idx="4" type="title"/>
          </p:nvPr>
        </p:nvSpPr>
        <p:spPr>
          <a:xfrm>
            <a:off x="4762081" y="28020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041" name="Google Shape;2041;p97"/>
          <p:cNvSpPr txBox="1"/>
          <p:nvPr>
            <p:ph idx="5" type="title"/>
          </p:nvPr>
        </p:nvSpPr>
        <p:spPr>
          <a:xfrm>
            <a:off x="6718849" y="3106800"/>
            <a:ext cx="1787400" cy="4623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042" name="Google Shape;2042;p97"/>
          <p:cNvSpPr txBox="1"/>
          <p:nvPr>
            <p:ph idx="1" type="subTitle"/>
          </p:nvPr>
        </p:nvSpPr>
        <p:spPr>
          <a:xfrm>
            <a:off x="867749" y="27650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43" name="Google Shape;2043;p97"/>
          <p:cNvSpPr txBox="1"/>
          <p:nvPr>
            <p:ph idx="6" type="subTitle"/>
          </p:nvPr>
        </p:nvSpPr>
        <p:spPr>
          <a:xfrm>
            <a:off x="2777181" y="30697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44" name="Google Shape;2044;p97"/>
          <p:cNvSpPr txBox="1"/>
          <p:nvPr>
            <p:ph idx="7" type="subTitle"/>
          </p:nvPr>
        </p:nvSpPr>
        <p:spPr>
          <a:xfrm>
            <a:off x="4762081" y="3374500"/>
            <a:ext cx="1787400" cy="73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45" name="Google Shape;2045;p97"/>
          <p:cNvSpPr txBox="1"/>
          <p:nvPr>
            <p:ph idx="8" type="subTitle"/>
          </p:nvPr>
        </p:nvSpPr>
        <p:spPr>
          <a:xfrm>
            <a:off x="6718855" y="3679300"/>
            <a:ext cx="1787400" cy="7377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046" name="Google Shape;2046;p97"/>
          <p:cNvGrpSpPr/>
          <p:nvPr/>
        </p:nvGrpSpPr>
        <p:grpSpPr>
          <a:xfrm>
            <a:off x="8669664" y="245588"/>
            <a:ext cx="228825" cy="228825"/>
            <a:chOff x="3023950" y="3689950"/>
            <a:chExt cx="316100" cy="316100"/>
          </a:xfrm>
        </p:grpSpPr>
        <p:sp>
          <p:nvSpPr>
            <p:cNvPr id="2047" name="Google Shape;2047;p9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9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9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0" name="Google Shape;2050;p97"/>
          <p:cNvGrpSpPr/>
          <p:nvPr/>
        </p:nvGrpSpPr>
        <p:grpSpPr>
          <a:xfrm>
            <a:off x="245739" y="245588"/>
            <a:ext cx="228825" cy="228825"/>
            <a:chOff x="3023950" y="3689950"/>
            <a:chExt cx="316100" cy="316100"/>
          </a:xfrm>
        </p:grpSpPr>
        <p:sp>
          <p:nvSpPr>
            <p:cNvPr id="2051" name="Google Shape;2051;p9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9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9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4" name="Google Shape;2054;p97"/>
          <p:cNvGrpSpPr/>
          <p:nvPr/>
        </p:nvGrpSpPr>
        <p:grpSpPr>
          <a:xfrm>
            <a:off x="245752" y="4669065"/>
            <a:ext cx="228825" cy="228856"/>
            <a:chOff x="3023950" y="3689950"/>
            <a:chExt cx="316100" cy="316100"/>
          </a:xfrm>
        </p:grpSpPr>
        <p:sp>
          <p:nvSpPr>
            <p:cNvPr id="2055" name="Google Shape;2055;p9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9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9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8" name="Google Shape;2058;p97"/>
          <p:cNvSpPr txBox="1"/>
          <p:nvPr/>
        </p:nvSpPr>
        <p:spPr>
          <a:xfrm>
            <a:off x="2347050" y="4735330"/>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grpSp>
        <p:nvGrpSpPr>
          <p:cNvPr id="2059" name="Google Shape;2059;p97"/>
          <p:cNvGrpSpPr/>
          <p:nvPr/>
        </p:nvGrpSpPr>
        <p:grpSpPr>
          <a:xfrm>
            <a:off x="8669427" y="4667865"/>
            <a:ext cx="228825" cy="228856"/>
            <a:chOff x="3023950" y="3689950"/>
            <a:chExt cx="316100" cy="316100"/>
          </a:xfrm>
        </p:grpSpPr>
        <p:sp>
          <p:nvSpPr>
            <p:cNvPr id="2060" name="Google Shape;2060;p97"/>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97"/>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97"/>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3_1_1">
    <p:spTree>
      <p:nvGrpSpPr>
        <p:cNvPr id="2063" name="Shape 2063"/>
        <p:cNvGrpSpPr/>
        <p:nvPr/>
      </p:nvGrpSpPr>
      <p:grpSpPr>
        <a:xfrm>
          <a:off x="0" y="0"/>
          <a:ext cx="0" cy="0"/>
          <a:chOff x="0" y="0"/>
          <a:chExt cx="0" cy="0"/>
        </a:xfrm>
      </p:grpSpPr>
      <p:sp>
        <p:nvSpPr>
          <p:cNvPr id="2064" name="Google Shape;2064;p9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grpSp>
        <p:nvGrpSpPr>
          <p:cNvPr id="2065" name="Google Shape;2065;p98"/>
          <p:cNvGrpSpPr/>
          <p:nvPr/>
        </p:nvGrpSpPr>
        <p:grpSpPr>
          <a:xfrm>
            <a:off x="245739" y="245588"/>
            <a:ext cx="228825" cy="228825"/>
            <a:chOff x="3023950" y="3689950"/>
            <a:chExt cx="316100" cy="316100"/>
          </a:xfrm>
        </p:grpSpPr>
        <p:sp>
          <p:nvSpPr>
            <p:cNvPr id="2066" name="Google Shape;2066;p9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9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9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9" name="Google Shape;2069;p98"/>
          <p:cNvGrpSpPr/>
          <p:nvPr/>
        </p:nvGrpSpPr>
        <p:grpSpPr>
          <a:xfrm>
            <a:off x="245752" y="4669065"/>
            <a:ext cx="228825" cy="228856"/>
            <a:chOff x="3023950" y="3689950"/>
            <a:chExt cx="316100" cy="316100"/>
          </a:xfrm>
        </p:grpSpPr>
        <p:sp>
          <p:nvSpPr>
            <p:cNvPr id="2070" name="Google Shape;2070;p9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9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9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3" name="Google Shape;2073;p98"/>
          <p:cNvGrpSpPr/>
          <p:nvPr/>
        </p:nvGrpSpPr>
        <p:grpSpPr>
          <a:xfrm>
            <a:off x="4672726" y="1652797"/>
            <a:ext cx="4108323" cy="3132999"/>
            <a:chOff x="5614975" y="2571738"/>
            <a:chExt cx="2725075" cy="2078413"/>
          </a:xfrm>
        </p:grpSpPr>
        <p:grpSp>
          <p:nvGrpSpPr>
            <p:cNvPr id="2074" name="Google Shape;2074;p98"/>
            <p:cNvGrpSpPr/>
            <p:nvPr/>
          </p:nvGrpSpPr>
          <p:grpSpPr>
            <a:xfrm>
              <a:off x="8301900" y="2571738"/>
              <a:ext cx="38150" cy="1997125"/>
              <a:chOff x="8301900" y="2571738"/>
              <a:chExt cx="38150" cy="1997125"/>
            </a:xfrm>
          </p:grpSpPr>
          <p:sp>
            <p:nvSpPr>
              <p:cNvPr id="2075" name="Google Shape;2075;p98"/>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98"/>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98"/>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98"/>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98"/>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98"/>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98"/>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98"/>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98"/>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98"/>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98"/>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98"/>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7" name="Google Shape;2087;p98"/>
            <p:cNvGrpSpPr/>
            <p:nvPr/>
          </p:nvGrpSpPr>
          <p:grpSpPr>
            <a:xfrm>
              <a:off x="5614975" y="4609225"/>
              <a:ext cx="2597125" cy="40925"/>
              <a:chOff x="5614975" y="4609225"/>
              <a:chExt cx="2597125" cy="40925"/>
            </a:xfrm>
          </p:grpSpPr>
          <p:sp>
            <p:nvSpPr>
              <p:cNvPr id="2088" name="Google Shape;2088;p98"/>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98"/>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98"/>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98"/>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98"/>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98"/>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98"/>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98"/>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98"/>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98"/>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98"/>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98"/>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00" name="Google Shape;2100;p98"/>
          <p:cNvSpPr txBox="1"/>
          <p:nvPr>
            <p:ph idx="2" type="title"/>
          </p:nvPr>
        </p:nvSpPr>
        <p:spPr>
          <a:xfrm>
            <a:off x="1218368" y="1611844"/>
            <a:ext cx="21057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500"/>
            </a:lvl1pPr>
            <a:lvl2pPr lvl="1" rtl="0" algn="r">
              <a:spcBef>
                <a:spcPts val="0"/>
              </a:spcBef>
              <a:spcAft>
                <a:spcPts val="0"/>
              </a:spcAft>
              <a:buSzPts val="2500"/>
              <a:buFont typeface="Teko"/>
              <a:buNone/>
              <a:defRPr sz="2500">
                <a:latin typeface="Teko"/>
                <a:ea typeface="Teko"/>
                <a:cs typeface="Teko"/>
                <a:sym typeface="Teko"/>
              </a:defRPr>
            </a:lvl2pPr>
            <a:lvl3pPr lvl="2" rtl="0" algn="r">
              <a:spcBef>
                <a:spcPts val="0"/>
              </a:spcBef>
              <a:spcAft>
                <a:spcPts val="0"/>
              </a:spcAft>
              <a:buSzPts val="2500"/>
              <a:buFont typeface="Teko"/>
              <a:buNone/>
              <a:defRPr sz="2500">
                <a:latin typeface="Teko"/>
                <a:ea typeface="Teko"/>
                <a:cs typeface="Teko"/>
                <a:sym typeface="Teko"/>
              </a:defRPr>
            </a:lvl3pPr>
            <a:lvl4pPr lvl="3" rtl="0" algn="r">
              <a:spcBef>
                <a:spcPts val="0"/>
              </a:spcBef>
              <a:spcAft>
                <a:spcPts val="0"/>
              </a:spcAft>
              <a:buSzPts val="2500"/>
              <a:buFont typeface="Teko"/>
              <a:buNone/>
              <a:defRPr sz="2500">
                <a:latin typeface="Teko"/>
                <a:ea typeface="Teko"/>
                <a:cs typeface="Teko"/>
                <a:sym typeface="Teko"/>
              </a:defRPr>
            </a:lvl4pPr>
            <a:lvl5pPr lvl="4" rtl="0" algn="r">
              <a:spcBef>
                <a:spcPts val="0"/>
              </a:spcBef>
              <a:spcAft>
                <a:spcPts val="0"/>
              </a:spcAft>
              <a:buSzPts val="2500"/>
              <a:buFont typeface="Teko"/>
              <a:buNone/>
              <a:defRPr sz="2500">
                <a:latin typeface="Teko"/>
                <a:ea typeface="Teko"/>
                <a:cs typeface="Teko"/>
                <a:sym typeface="Teko"/>
              </a:defRPr>
            </a:lvl5pPr>
            <a:lvl6pPr lvl="5" rtl="0" algn="r">
              <a:spcBef>
                <a:spcPts val="0"/>
              </a:spcBef>
              <a:spcAft>
                <a:spcPts val="0"/>
              </a:spcAft>
              <a:buSzPts val="2500"/>
              <a:buFont typeface="Teko"/>
              <a:buNone/>
              <a:defRPr sz="2500">
                <a:latin typeface="Teko"/>
                <a:ea typeface="Teko"/>
                <a:cs typeface="Teko"/>
                <a:sym typeface="Teko"/>
              </a:defRPr>
            </a:lvl6pPr>
            <a:lvl7pPr lvl="6" rtl="0" algn="r">
              <a:spcBef>
                <a:spcPts val="0"/>
              </a:spcBef>
              <a:spcAft>
                <a:spcPts val="0"/>
              </a:spcAft>
              <a:buSzPts val="2500"/>
              <a:buFont typeface="Teko"/>
              <a:buNone/>
              <a:defRPr sz="2500">
                <a:latin typeface="Teko"/>
                <a:ea typeface="Teko"/>
                <a:cs typeface="Teko"/>
                <a:sym typeface="Teko"/>
              </a:defRPr>
            </a:lvl7pPr>
            <a:lvl8pPr lvl="7" rtl="0" algn="r">
              <a:spcBef>
                <a:spcPts val="0"/>
              </a:spcBef>
              <a:spcAft>
                <a:spcPts val="0"/>
              </a:spcAft>
              <a:buSzPts val="2500"/>
              <a:buFont typeface="Teko"/>
              <a:buNone/>
              <a:defRPr sz="2500">
                <a:latin typeface="Teko"/>
                <a:ea typeface="Teko"/>
                <a:cs typeface="Teko"/>
                <a:sym typeface="Teko"/>
              </a:defRPr>
            </a:lvl8pPr>
            <a:lvl9pPr lvl="8" rtl="0" algn="r">
              <a:spcBef>
                <a:spcPts val="0"/>
              </a:spcBef>
              <a:spcAft>
                <a:spcPts val="0"/>
              </a:spcAft>
              <a:buSzPts val="2500"/>
              <a:buFont typeface="Teko"/>
              <a:buNone/>
              <a:defRPr sz="2500">
                <a:latin typeface="Teko"/>
                <a:ea typeface="Teko"/>
                <a:cs typeface="Teko"/>
                <a:sym typeface="Teko"/>
              </a:defRPr>
            </a:lvl9pPr>
          </a:lstStyle>
          <a:p/>
        </p:txBody>
      </p:sp>
      <p:sp>
        <p:nvSpPr>
          <p:cNvPr id="2101" name="Google Shape;2101;p98"/>
          <p:cNvSpPr txBox="1"/>
          <p:nvPr>
            <p:ph idx="1" type="subTitle"/>
          </p:nvPr>
        </p:nvSpPr>
        <p:spPr>
          <a:xfrm>
            <a:off x="812466" y="2269375"/>
            <a:ext cx="25116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102" name="Google Shape;2102;p98"/>
          <p:cNvSpPr txBox="1"/>
          <p:nvPr>
            <p:ph idx="3" type="title"/>
          </p:nvPr>
        </p:nvSpPr>
        <p:spPr>
          <a:xfrm>
            <a:off x="5804868" y="1611844"/>
            <a:ext cx="2105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500"/>
              <a:buFont typeface="Teko"/>
              <a:buNone/>
              <a:defRPr sz="2500">
                <a:latin typeface="Teko"/>
                <a:ea typeface="Teko"/>
                <a:cs typeface="Teko"/>
                <a:sym typeface="Teko"/>
              </a:defRPr>
            </a:lvl2pPr>
            <a:lvl3pPr lvl="2" rtl="0">
              <a:spcBef>
                <a:spcPts val="0"/>
              </a:spcBef>
              <a:spcAft>
                <a:spcPts val="0"/>
              </a:spcAft>
              <a:buSzPts val="2500"/>
              <a:buFont typeface="Teko"/>
              <a:buNone/>
              <a:defRPr sz="2500">
                <a:latin typeface="Teko"/>
                <a:ea typeface="Teko"/>
                <a:cs typeface="Teko"/>
                <a:sym typeface="Teko"/>
              </a:defRPr>
            </a:lvl3pPr>
            <a:lvl4pPr lvl="3" rtl="0">
              <a:spcBef>
                <a:spcPts val="0"/>
              </a:spcBef>
              <a:spcAft>
                <a:spcPts val="0"/>
              </a:spcAft>
              <a:buSzPts val="2500"/>
              <a:buFont typeface="Teko"/>
              <a:buNone/>
              <a:defRPr sz="2500">
                <a:latin typeface="Teko"/>
                <a:ea typeface="Teko"/>
                <a:cs typeface="Teko"/>
                <a:sym typeface="Teko"/>
              </a:defRPr>
            </a:lvl4pPr>
            <a:lvl5pPr lvl="4" rtl="0">
              <a:spcBef>
                <a:spcPts val="0"/>
              </a:spcBef>
              <a:spcAft>
                <a:spcPts val="0"/>
              </a:spcAft>
              <a:buSzPts val="2500"/>
              <a:buFont typeface="Teko"/>
              <a:buNone/>
              <a:defRPr sz="2500">
                <a:latin typeface="Teko"/>
                <a:ea typeface="Teko"/>
                <a:cs typeface="Teko"/>
                <a:sym typeface="Teko"/>
              </a:defRPr>
            </a:lvl5pPr>
            <a:lvl6pPr lvl="5" rtl="0">
              <a:spcBef>
                <a:spcPts val="0"/>
              </a:spcBef>
              <a:spcAft>
                <a:spcPts val="0"/>
              </a:spcAft>
              <a:buSzPts val="2500"/>
              <a:buFont typeface="Teko"/>
              <a:buNone/>
              <a:defRPr sz="2500">
                <a:latin typeface="Teko"/>
                <a:ea typeface="Teko"/>
                <a:cs typeface="Teko"/>
                <a:sym typeface="Teko"/>
              </a:defRPr>
            </a:lvl6pPr>
            <a:lvl7pPr lvl="6" rtl="0">
              <a:spcBef>
                <a:spcPts val="0"/>
              </a:spcBef>
              <a:spcAft>
                <a:spcPts val="0"/>
              </a:spcAft>
              <a:buSzPts val="2500"/>
              <a:buFont typeface="Teko"/>
              <a:buNone/>
              <a:defRPr sz="2500">
                <a:latin typeface="Teko"/>
                <a:ea typeface="Teko"/>
                <a:cs typeface="Teko"/>
                <a:sym typeface="Teko"/>
              </a:defRPr>
            </a:lvl7pPr>
            <a:lvl8pPr lvl="7" rtl="0">
              <a:spcBef>
                <a:spcPts val="0"/>
              </a:spcBef>
              <a:spcAft>
                <a:spcPts val="0"/>
              </a:spcAft>
              <a:buSzPts val="2500"/>
              <a:buFont typeface="Teko"/>
              <a:buNone/>
              <a:defRPr sz="2500">
                <a:latin typeface="Teko"/>
                <a:ea typeface="Teko"/>
                <a:cs typeface="Teko"/>
                <a:sym typeface="Teko"/>
              </a:defRPr>
            </a:lvl8pPr>
            <a:lvl9pPr lvl="8" rtl="0">
              <a:spcBef>
                <a:spcPts val="0"/>
              </a:spcBef>
              <a:spcAft>
                <a:spcPts val="0"/>
              </a:spcAft>
              <a:buSzPts val="2500"/>
              <a:buFont typeface="Teko"/>
              <a:buNone/>
              <a:defRPr sz="2500">
                <a:latin typeface="Teko"/>
                <a:ea typeface="Teko"/>
                <a:cs typeface="Teko"/>
                <a:sym typeface="Teko"/>
              </a:defRPr>
            </a:lvl9pPr>
          </a:lstStyle>
          <a:p/>
        </p:txBody>
      </p:sp>
      <p:sp>
        <p:nvSpPr>
          <p:cNvPr id="2103" name="Google Shape;2103;p98"/>
          <p:cNvSpPr txBox="1"/>
          <p:nvPr>
            <p:ph idx="4" type="subTitle"/>
          </p:nvPr>
        </p:nvSpPr>
        <p:spPr>
          <a:xfrm>
            <a:off x="5804869" y="2269375"/>
            <a:ext cx="2511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04" name="Google Shape;2104;p98"/>
          <p:cNvSpPr txBox="1"/>
          <p:nvPr>
            <p:ph idx="5" type="title"/>
          </p:nvPr>
        </p:nvSpPr>
        <p:spPr>
          <a:xfrm>
            <a:off x="1218368" y="3116250"/>
            <a:ext cx="21057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500"/>
            </a:lvl1pPr>
            <a:lvl2pPr lvl="1" rtl="0" algn="r">
              <a:spcBef>
                <a:spcPts val="0"/>
              </a:spcBef>
              <a:spcAft>
                <a:spcPts val="0"/>
              </a:spcAft>
              <a:buSzPts val="2500"/>
              <a:buFont typeface="Teko"/>
              <a:buNone/>
              <a:defRPr sz="2500">
                <a:latin typeface="Teko"/>
                <a:ea typeface="Teko"/>
                <a:cs typeface="Teko"/>
                <a:sym typeface="Teko"/>
              </a:defRPr>
            </a:lvl2pPr>
            <a:lvl3pPr lvl="2" rtl="0" algn="r">
              <a:spcBef>
                <a:spcPts val="0"/>
              </a:spcBef>
              <a:spcAft>
                <a:spcPts val="0"/>
              </a:spcAft>
              <a:buSzPts val="2500"/>
              <a:buFont typeface="Teko"/>
              <a:buNone/>
              <a:defRPr sz="2500">
                <a:latin typeface="Teko"/>
                <a:ea typeface="Teko"/>
                <a:cs typeface="Teko"/>
                <a:sym typeface="Teko"/>
              </a:defRPr>
            </a:lvl3pPr>
            <a:lvl4pPr lvl="3" rtl="0" algn="r">
              <a:spcBef>
                <a:spcPts val="0"/>
              </a:spcBef>
              <a:spcAft>
                <a:spcPts val="0"/>
              </a:spcAft>
              <a:buSzPts val="2500"/>
              <a:buFont typeface="Teko"/>
              <a:buNone/>
              <a:defRPr sz="2500">
                <a:latin typeface="Teko"/>
                <a:ea typeface="Teko"/>
                <a:cs typeface="Teko"/>
                <a:sym typeface="Teko"/>
              </a:defRPr>
            </a:lvl4pPr>
            <a:lvl5pPr lvl="4" rtl="0" algn="r">
              <a:spcBef>
                <a:spcPts val="0"/>
              </a:spcBef>
              <a:spcAft>
                <a:spcPts val="0"/>
              </a:spcAft>
              <a:buSzPts val="2500"/>
              <a:buFont typeface="Teko"/>
              <a:buNone/>
              <a:defRPr sz="2500">
                <a:latin typeface="Teko"/>
                <a:ea typeface="Teko"/>
                <a:cs typeface="Teko"/>
                <a:sym typeface="Teko"/>
              </a:defRPr>
            </a:lvl5pPr>
            <a:lvl6pPr lvl="5" rtl="0" algn="r">
              <a:spcBef>
                <a:spcPts val="0"/>
              </a:spcBef>
              <a:spcAft>
                <a:spcPts val="0"/>
              </a:spcAft>
              <a:buSzPts val="2500"/>
              <a:buFont typeface="Teko"/>
              <a:buNone/>
              <a:defRPr sz="2500">
                <a:latin typeface="Teko"/>
                <a:ea typeface="Teko"/>
                <a:cs typeface="Teko"/>
                <a:sym typeface="Teko"/>
              </a:defRPr>
            </a:lvl6pPr>
            <a:lvl7pPr lvl="6" rtl="0" algn="r">
              <a:spcBef>
                <a:spcPts val="0"/>
              </a:spcBef>
              <a:spcAft>
                <a:spcPts val="0"/>
              </a:spcAft>
              <a:buSzPts val="2500"/>
              <a:buFont typeface="Teko"/>
              <a:buNone/>
              <a:defRPr sz="2500">
                <a:latin typeface="Teko"/>
                <a:ea typeface="Teko"/>
                <a:cs typeface="Teko"/>
                <a:sym typeface="Teko"/>
              </a:defRPr>
            </a:lvl7pPr>
            <a:lvl8pPr lvl="7" rtl="0" algn="r">
              <a:spcBef>
                <a:spcPts val="0"/>
              </a:spcBef>
              <a:spcAft>
                <a:spcPts val="0"/>
              </a:spcAft>
              <a:buSzPts val="2500"/>
              <a:buFont typeface="Teko"/>
              <a:buNone/>
              <a:defRPr sz="2500">
                <a:latin typeface="Teko"/>
                <a:ea typeface="Teko"/>
                <a:cs typeface="Teko"/>
                <a:sym typeface="Teko"/>
              </a:defRPr>
            </a:lvl8pPr>
            <a:lvl9pPr lvl="8" rtl="0" algn="r">
              <a:spcBef>
                <a:spcPts val="0"/>
              </a:spcBef>
              <a:spcAft>
                <a:spcPts val="0"/>
              </a:spcAft>
              <a:buSzPts val="2500"/>
              <a:buFont typeface="Teko"/>
              <a:buNone/>
              <a:defRPr sz="2500">
                <a:latin typeface="Teko"/>
                <a:ea typeface="Teko"/>
                <a:cs typeface="Teko"/>
                <a:sym typeface="Teko"/>
              </a:defRPr>
            </a:lvl9pPr>
          </a:lstStyle>
          <a:p/>
        </p:txBody>
      </p:sp>
      <p:sp>
        <p:nvSpPr>
          <p:cNvPr id="2105" name="Google Shape;2105;p98"/>
          <p:cNvSpPr txBox="1"/>
          <p:nvPr>
            <p:ph idx="6" type="subTitle"/>
          </p:nvPr>
        </p:nvSpPr>
        <p:spPr>
          <a:xfrm>
            <a:off x="812466" y="3771085"/>
            <a:ext cx="25116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106" name="Google Shape;2106;p98"/>
          <p:cNvSpPr txBox="1"/>
          <p:nvPr>
            <p:ph idx="7" type="title"/>
          </p:nvPr>
        </p:nvSpPr>
        <p:spPr>
          <a:xfrm>
            <a:off x="5804868" y="3116250"/>
            <a:ext cx="2105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500"/>
              <a:buFont typeface="Teko"/>
              <a:buNone/>
              <a:defRPr sz="2500">
                <a:latin typeface="Teko"/>
                <a:ea typeface="Teko"/>
                <a:cs typeface="Teko"/>
                <a:sym typeface="Teko"/>
              </a:defRPr>
            </a:lvl2pPr>
            <a:lvl3pPr lvl="2" rtl="0">
              <a:spcBef>
                <a:spcPts val="0"/>
              </a:spcBef>
              <a:spcAft>
                <a:spcPts val="0"/>
              </a:spcAft>
              <a:buSzPts val="2500"/>
              <a:buFont typeface="Teko"/>
              <a:buNone/>
              <a:defRPr sz="2500">
                <a:latin typeface="Teko"/>
                <a:ea typeface="Teko"/>
                <a:cs typeface="Teko"/>
                <a:sym typeface="Teko"/>
              </a:defRPr>
            </a:lvl3pPr>
            <a:lvl4pPr lvl="3" rtl="0">
              <a:spcBef>
                <a:spcPts val="0"/>
              </a:spcBef>
              <a:spcAft>
                <a:spcPts val="0"/>
              </a:spcAft>
              <a:buSzPts val="2500"/>
              <a:buFont typeface="Teko"/>
              <a:buNone/>
              <a:defRPr sz="2500">
                <a:latin typeface="Teko"/>
                <a:ea typeface="Teko"/>
                <a:cs typeface="Teko"/>
                <a:sym typeface="Teko"/>
              </a:defRPr>
            </a:lvl4pPr>
            <a:lvl5pPr lvl="4" rtl="0">
              <a:spcBef>
                <a:spcPts val="0"/>
              </a:spcBef>
              <a:spcAft>
                <a:spcPts val="0"/>
              </a:spcAft>
              <a:buSzPts val="2500"/>
              <a:buFont typeface="Teko"/>
              <a:buNone/>
              <a:defRPr sz="2500">
                <a:latin typeface="Teko"/>
                <a:ea typeface="Teko"/>
                <a:cs typeface="Teko"/>
                <a:sym typeface="Teko"/>
              </a:defRPr>
            </a:lvl5pPr>
            <a:lvl6pPr lvl="5" rtl="0">
              <a:spcBef>
                <a:spcPts val="0"/>
              </a:spcBef>
              <a:spcAft>
                <a:spcPts val="0"/>
              </a:spcAft>
              <a:buSzPts val="2500"/>
              <a:buFont typeface="Teko"/>
              <a:buNone/>
              <a:defRPr sz="2500">
                <a:latin typeface="Teko"/>
                <a:ea typeface="Teko"/>
                <a:cs typeface="Teko"/>
                <a:sym typeface="Teko"/>
              </a:defRPr>
            </a:lvl6pPr>
            <a:lvl7pPr lvl="6" rtl="0">
              <a:spcBef>
                <a:spcPts val="0"/>
              </a:spcBef>
              <a:spcAft>
                <a:spcPts val="0"/>
              </a:spcAft>
              <a:buSzPts val="2500"/>
              <a:buFont typeface="Teko"/>
              <a:buNone/>
              <a:defRPr sz="2500">
                <a:latin typeface="Teko"/>
                <a:ea typeface="Teko"/>
                <a:cs typeface="Teko"/>
                <a:sym typeface="Teko"/>
              </a:defRPr>
            </a:lvl7pPr>
            <a:lvl8pPr lvl="7" rtl="0">
              <a:spcBef>
                <a:spcPts val="0"/>
              </a:spcBef>
              <a:spcAft>
                <a:spcPts val="0"/>
              </a:spcAft>
              <a:buSzPts val="2500"/>
              <a:buFont typeface="Teko"/>
              <a:buNone/>
              <a:defRPr sz="2500">
                <a:latin typeface="Teko"/>
                <a:ea typeface="Teko"/>
                <a:cs typeface="Teko"/>
                <a:sym typeface="Teko"/>
              </a:defRPr>
            </a:lvl8pPr>
            <a:lvl9pPr lvl="8" rtl="0">
              <a:spcBef>
                <a:spcPts val="0"/>
              </a:spcBef>
              <a:spcAft>
                <a:spcPts val="0"/>
              </a:spcAft>
              <a:buSzPts val="2500"/>
              <a:buFont typeface="Teko"/>
              <a:buNone/>
              <a:defRPr sz="2500">
                <a:latin typeface="Teko"/>
                <a:ea typeface="Teko"/>
                <a:cs typeface="Teko"/>
                <a:sym typeface="Teko"/>
              </a:defRPr>
            </a:lvl9pPr>
          </a:lstStyle>
          <a:p/>
        </p:txBody>
      </p:sp>
      <p:sp>
        <p:nvSpPr>
          <p:cNvPr id="2107" name="Google Shape;2107;p98"/>
          <p:cNvSpPr txBox="1"/>
          <p:nvPr>
            <p:ph idx="8" type="subTitle"/>
          </p:nvPr>
        </p:nvSpPr>
        <p:spPr>
          <a:xfrm>
            <a:off x="5804869" y="3771085"/>
            <a:ext cx="2511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2108" name="Shape 2108"/>
        <p:cNvGrpSpPr/>
        <p:nvPr/>
      </p:nvGrpSpPr>
      <p:grpSpPr>
        <a:xfrm>
          <a:off x="0" y="0"/>
          <a:ext cx="0" cy="0"/>
          <a:chOff x="0" y="0"/>
          <a:chExt cx="0" cy="0"/>
        </a:xfrm>
      </p:grpSpPr>
      <p:sp>
        <p:nvSpPr>
          <p:cNvPr id="2109" name="Google Shape;2109;p99"/>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2110" name="Google Shape;2110;p99"/>
          <p:cNvSpPr txBox="1"/>
          <p:nvPr>
            <p:ph idx="2" type="title"/>
          </p:nvPr>
        </p:nvSpPr>
        <p:spPr>
          <a:xfrm>
            <a:off x="778650" y="2451442"/>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111" name="Google Shape;2111;p99"/>
          <p:cNvSpPr txBox="1"/>
          <p:nvPr>
            <p:ph idx="3" type="title"/>
          </p:nvPr>
        </p:nvSpPr>
        <p:spPr>
          <a:xfrm>
            <a:off x="3432538" y="2451417"/>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112" name="Google Shape;2112;p99"/>
          <p:cNvSpPr txBox="1"/>
          <p:nvPr>
            <p:ph idx="4" type="title"/>
          </p:nvPr>
        </p:nvSpPr>
        <p:spPr>
          <a:xfrm>
            <a:off x="6086425" y="2451417"/>
            <a:ext cx="2279700" cy="424200"/>
          </a:xfrm>
          <a:prstGeom prst="rect">
            <a:avLst/>
          </a:prstGeom>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lgn="ctr">
              <a:spcBef>
                <a:spcPts val="0"/>
              </a:spcBef>
              <a:spcAft>
                <a:spcPts val="0"/>
              </a:spcAft>
              <a:buClr>
                <a:schemeClr val="dk1"/>
              </a:buClr>
              <a:buSzPts val="2000"/>
              <a:buNone/>
              <a:defRPr sz="2000">
                <a:solidFill>
                  <a:schemeClr val="dk1"/>
                </a:solidFill>
              </a:defRPr>
            </a:lvl2pPr>
            <a:lvl3pPr lvl="2" rtl="0" algn="ctr">
              <a:spcBef>
                <a:spcPts val="0"/>
              </a:spcBef>
              <a:spcAft>
                <a:spcPts val="0"/>
              </a:spcAft>
              <a:buClr>
                <a:schemeClr val="dk1"/>
              </a:buClr>
              <a:buSzPts val="2000"/>
              <a:buNone/>
              <a:defRPr sz="2000">
                <a:solidFill>
                  <a:schemeClr val="dk1"/>
                </a:solidFill>
              </a:defRPr>
            </a:lvl3pPr>
            <a:lvl4pPr lvl="3" rtl="0" algn="ctr">
              <a:spcBef>
                <a:spcPts val="0"/>
              </a:spcBef>
              <a:spcAft>
                <a:spcPts val="0"/>
              </a:spcAft>
              <a:buClr>
                <a:schemeClr val="dk1"/>
              </a:buClr>
              <a:buSzPts val="2000"/>
              <a:buNone/>
              <a:defRPr sz="2000">
                <a:solidFill>
                  <a:schemeClr val="dk1"/>
                </a:solidFill>
              </a:defRPr>
            </a:lvl4pPr>
            <a:lvl5pPr lvl="4" rtl="0" algn="ctr">
              <a:spcBef>
                <a:spcPts val="0"/>
              </a:spcBef>
              <a:spcAft>
                <a:spcPts val="0"/>
              </a:spcAft>
              <a:buClr>
                <a:schemeClr val="dk1"/>
              </a:buClr>
              <a:buSzPts val="2000"/>
              <a:buNone/>
              <a:defRPr sz="2000">
                <a:solidFill>
                  <a:schemeClr val="dk1"/>
                </a:solidFill>
              </a:defRPr>
            </a:lvl5pPr>
            <a:lvl6pPr lvl="5" rtl="0" algn="ctr">
              <a:spcBef>
                <a:spcPts val="0"/>
              </a:spcBef>
              <a:spcAft>
                <a:spcPts val="0"/>
              </a:spcAft>
              <a:buClr>
                <a:schemeClr val="dk1"/>
              </a:buClr>
              <a:buSzPts val="2000"/>
              <a:buNone/>
              <a:defRPr sz="2000">
                <a:solidFill>
                  <a:schemeClr val="dk1"/>
                </a:solidFill>
              </a:defRPr>
            </a:lvl6pPr>
            <a:lvl7pPr lvl="6" rtl="0" algn="ctr">
              <a:spcBef>
                <a:spcPts val="0"/>
              </a:spcBef>
              <a:spcAft>
                <a:spcPts val="0"/>
              </a:spcAft>
              <a:buClr>
                <a:schemeClr val="dk1"/>
              </a:buClr>
              <a:buSzPts val="2000"/>
              <a:buNone/>
              <a:defRPr sz="2000">
                <a:solidFill>
                  <a:schemeClr val="dk1"/>
                </a:solidFill>
              </a:defRPr>
            </a:lvl7pPr>
            <a:lvl8pPr lvl="7" rtl="0" algn="ctr">
              <a:spcBef>
                <a:spcPts val="0"/>
              </a:spcBef>
              <a:spcAft>
                <a:spcPts val="0"/>
              </a:spcAft>
              <a:buClr>
                <a:schemeClr val="dk1"/>
              </a:buClr>
              <a:buSzPts val="2000"/>
              <a:buNone/>
              <a:defRPr sz="2000">
                <a:solidFill>
                  <a:schemeClr val="dk1"/>
                </a:solidFill>
              </a:defRPr>
            </a:lvl8pPr>
            <a:lvl9pPr lvl="8" rtl="0" algn="ctr">
              <a:spcBef>
                <a:spcPts val="0"/>
              </a:spcBef>
              <a:spcAft>
                <a:spcPts val="0"/>
              </a:spcAft>
              <a:buClr>
                <a:schemeClr val="dk1"/>
              </a:buClr>
              <a:buSzPts val="2000"/>
              <a:buNone/>
              <a:defRPr sz="2000">
                <a:solidFill>
                  <a:schemeClr val="dk1"/>
                </a:solidFill>
              </a:defRPr>
            </a:lvl9pPr>
          </a:lstStyle>
          <a:p/>
        </p:txBody>
      </p:sp>
      <p:sp>
        <p:nvSpPr>
          <p:cNvPr id="2113" name="Google Shape;2113;p99"/>
          <p:cNvSpPr txBox="1"/>
          <p:nvPr>
            <p:ph idx="1" type="subTitle"/>
          </p:nvPr>
        </p:nvSpPr>
        <p:spPr>
          <a:xfrm>
            <a:off x="778650" y="3015628"/>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14" name="Google Shape;2114;p99"/>
          <p:cNvSpPr txBox="1"/>
          <p:nvPr>
            <p:ph idx="5" type="subTitle"/>
          </p:nvPr>
        </p:nvSpPr>
        <p:spPr>
          <a:xfrm>
            <a:off x="3432550" y="3015625"/>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15" name="Google Shape;2115;p99"/>
          <p:cNvSpPr txBox="1"/>
          <p:nvPr>
            <p:ph idx="6" type="subTitle"/>
          </p:nvPr>
        </p:nvSpPr>
        <p:spPr>
          <a:xfrm>
            <a:off x="6086425" y="3015625"/>
            <a:ext cx="2279700" cy="10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116" name="Google Shape;2116;p99"/>
          <p:cNvGrpSpPr/>
          <p:nvPr/>
        </p:nvGrpSpPr>
        <p:grpSpPr>
          <a:xfrm>
            <a:off x="8669664" y="245588"/>
            <a:ext cx="228825" cy="228825"/>
            <a:chOff x="3023950" y="3689950"/>
            <a:chExt cx="316100" cy="316100"/>
          </a:xfrm>
        </p:grpSpPr>
        <p:sp>
          <p:nvSpPr>
            <p:cNvPr id="2117" name="Google Shape;2117;p9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9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9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0" name="Google Shape;2120;p99"/>
          <p:cNvGrpSpPr/>
          <p:nvPr/>
        </p:nvGrpSpPr>
        <p:grpSpPr>
          <a:xfrm>
            <a:off x="8669427" y="4669065"/>
            <a:ext cx="228825" cy="228856"/>
            <a:chOff x="3023950" y="3689950"/>
            <a:chExt cx="316100" cy="316100"/>
          </a:xfrm>
        </p:grpSpPr>
        <p:sp>
          <p:nvSpPr>
            <p:cNvPr id="2121" name="Google Shape;2121;p9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9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9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4" name="Google Shape;2124;p99"/>
          <p:cNvGrpSpPr/>
          <p:nvPr/>
        </p:nvGrpSpPr>
        <p:grpSpPr>
          <a:xfrm>
            <a:off x="245739" y="245588"/>
            <a:ext cx="228825" cy="228825"/>
            <a:chOff x="3023950" y="3689950"/>
            <a:chExt cx="316100" cy="316100"/>
          </a:xfrm>
        </p:grpSpPr>
        <p:sp>
          <p:nvSpPr>
            <p:cNvPr id="2125" name="Google Shape;2125;p9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9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9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8" name="Google Shape;2128;p99"/>
          <p:cNvGrpSpPr/>
          <p:nvPr/>
        </p:nvGrpSpPr>
        <p:grpSpPr>
          <a:xfrm>
            <a:off x="245752" y="4669065"/>
            <a:ext cx="228825" cy="228856"/>
            <a:chOff x="3023950" y="3689950"/>
            <a:chExt cx="316100" cy="316100"/>
          </a:xfrm>
        </p:grpSpPr>
        <p:sp>
          <p:nvSpPr>
            <p:cNvPr id="2129" name="Google Shape;2129;p99"/>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99"/>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99"/>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_1">
    <p:spTree>
      <p:nvGrpSpPr>
        <p:cNvPr id="2132" name="Shape 2132"/>
        <p:cNvGrpSpPr/>
        <p:nvPr/>
      </p:nvGrpSpPr>
      <p:grpSpPr>
        <a:xfrm>
          <a:off x="0" y="0"/>
          <a:ext cx="0" cy="0"/>
          <a:chOff x="0" y="0"/>
          <a:chExt cx="0" cy="0"/>
        </a:xfrm>
      </p:grpSpPr>
      <p:sp>
        <p:nvSpPr>
          <p:cNvPr id="2133" name="Google Shape;2133;p100"/>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2134" name="Google Shape;2134;p100"/>
          <p:cNvSpPr txBox="1"/>
          <p:nvPr>
            <p:ph idx="2" type="title"/>
          </p:nvPr>
        </p:nvSpPr>
        <p:spPr>
          <a:xfrm>
            <a:off x="5165450" y="1489475"/>
            <a:ext cx="2962500" cy="4146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2135" name="Google Shape;2135;p100"/>
          <p:cNvSpPr txBox="1"/>
          <p:nvPr>
            <p:ph idx="3" type="title"/>
          </p:nvPr>
        </p:nvSpPr>
        <p:spPr>
          <a:xfrm>
            <a:off x="5165450" y="2557926"/>
            <a:ext cx="2962500" cy="3537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2136" name="Google Shape;2136;p100"/>
          <p:cNvSpPr txBox="1"/>
          <p:nvPr>
            <p:ph idx="4" type="title"/>
          </p:nvPr>
        </p:nvSpPr>
        <p:spPr>
          <a:xfrm>
            <a:off x="5165450" y="3595789"/>
            <a:ext cx="2962500" cy="353700"/>
          </a:xfrm>
          <a:prstGeom prst="rect">
            <a:avLst/>
          </a:prstGeom>
        </p:spPr>
        <p:txBody>
          <a:bodyPr anchorCtr="0" anchor="ctr" bIns="0" lIns="0" spcFirstLastPara="1" rIns="0" wrap="square" tIns="182875">
            <a:noAutofit/>
          </a:bodyPr>
          <a:lstStyle>
            <a:lvl1pPr lvl="0" rtl="0">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2137" name="Google Shape;2137;p100"/>
          <p:cNvSpPr txBox="1"/>
          <p:nvPr>
            <p:ph idx="1" type="subTitle"/>
          </p:nvPr>
        </p:nvSpPr>
        <p:spPr>
          <a:xfrm>
            <a:off x="5165450" y="1910275"/>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38" name="Google Shape;2138;p100"/>
          <p:cNvSpPr txBox="1"/>
          <p:nvPr>
            <p:ph idx="5" type="subTitle"/>
          </p:nvPr>
        </p:nvSpPr>
        <p:spPr>
          <a:xfrm>
            <a:off x="5165450" y="2929850"/>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39" name="Google Shape;2139;p100"/>
          <p:cNvSpPr txBox="1"/>
          <p:nvPr>
            <p:ph idx="6" type="subTitle"/>
          </p:nvPr>
        </p:nvSpPr>
        <p:spPr>
          <a:xfrm>
            <a:off x="5165450" y="3949500"/>
            <a:ext cx="2962500" cy="4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2140" name="Google Shape;2140;p100"/>
          <p:cNvGrpSpPr/>
          <p:nvPr/>
        </p:nvGrpSpPr>
        <p:grpSpPr>
          <a:xfrm>
            <a:off x="8669664" y="245588"/>
            <a:ext cx="228825" cy="228825"/>
            <a:chOff x="3023950" y="3689950"/>
            <a:chExt cx="316100" cy="316100"/>
          </a:xfrm>
        </p:grpSpPr>
        <p:sp>
          <p:nvSpPr>
            <p:cNvPr id="2141" name="Google Shape;2141;p10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0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0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4" name="Google Shape;2144;p100"/>
          <p:cNvGrpSpPr/>
          <p:nvPr/>
        </p:nvGrpSpPr>
        <p:grpSpPr>
          <a:xfrm>
            <a:off x="8669427" y="4669065"/>
            <a:ext cx="228825" cy="228856"/>
            <a:chOff x="3023950" y="3689950"/>
            <a:chExt cx="316100" cy="316100"/>
          </a:xfrm>
        </p:grpSpPr>
        <p:sp>
          <p:nvSpPr>
            <p:cNvPr id="2145" name="Google Shape;2145;p10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10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10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8" name="Google Shape;2148;p100"/>
          <p:cNvGrpSpPr/>
          <p:nvPr/>
        </p:nvGrpSpPr>
        <p:grpSpPr>
          <a:xfrm>
            <a:off x="245739" y="245588"/>
            <a:ext cx="228825" cy="228825"/>
            <a:chOff x="3023950" y="3689950"/>
            <a:chExt cx="316100" cy="316100"/>
          </a:xfrm>
        </p:grpSpPr>
        <p:sp>
          <p:nvSpPr>
            <p:cNvPr id="2149" name="Google Shape;2149;p10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10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10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2" name="Google Shape;2152;p100"/>
          <p:cNvGrpSpPr/>
          <p:nvPr/>
        </p:nvGrpSpPr>
        <p:grpSpPr>
          <a:xfrm>
            <a:off x="245752" y="4669065"/>
            <a:ext cx="228825" cy="228856"/>
            <a:chOff x="3023950" y="3689950"/>
            <a:chExt cx="316100" cy="316100"/>
          </a:xfrm>
        </p:grpSpPr>
        <p:sp>
          <p:nvSpPr>
            <p:cNvPr id="2153" name="Google Shape;2153;p10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10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10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6" name="Google Shape;2156;p100"/>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_1_1">
    <p:spTree>
      <p:nvGrpSpPr>
        <p:cNvPr id="2157" name="Shape 2157"/>
        <p:cNvGrpSpPr/>
        <p:nvPr/>
      </p:nvGrpSpPr>
      <p:grpSpPr>
        <a:xfrm>
          <a:off x="0" y="0"/>
          <a:ext cx="0" cy="0"/>
          <a:chOff x="0" y="0"/>
          <a:chExt cx="0" cy="0"/>
        </a:xfrm>
      </p:grpSpPr>
      <p:sp>
        <p:nvSpPr>
          <p:cNvPr id="2158" name="Google Shape;2158;p10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Source Code Pro Light"/>
                <a:ea typeface="Source Code Pro Light"/>
                <a:cs typeface="Source Code Pro Light"/>
                <a:sym typeface="Source Code Pro Light"/>
              </a:defRPr>
            </a:lvl2pPr>
            <a:lvl3pPr lvl="2" rtl="0">
              <a:spcBef>
                <a:spcPts val="0"/>
              </a:spcBef>
              <a:spcAft>
                <a:spcPts val="0"/>
              </a:spcAft>
              <a:buSzPts val="3500"/>
              <a:buNone/>
              <a:defRPr>
                <a:latin typeface="Source Code Pro Light"/>
                <a:ea typeface="Source Code Pro Light"/>
                <a:cs typeface="Source Code Pro Light"/>
                <a:sym typeface="Source Code Pro Light"/>
              </a:defRPr>
            </a:lvl3pPr>
            <a:lvl4pPr lvl="3" rtl="0">
              <a:spcBef>
                <a:spcPts val="0"/>
              </a:spcBef>
              <a:spcAft>
                <a:spcPts val="0"/>
              </a:spcAft>
              <a:buSzPts val="3500"/>
              <a:buNone/>
              <a:defRPr>
                <a:latin typeface="Source Code Pro Light"/>
                <a:ea typeface="Source Code Pro Light"/>
                <a:cs typeface="Source Code Pro Light"/>
                <a:sym typeface="Source Code Pro Light"/>
              </a:defRPr>
            </a:lvl4pPr>
            <a:lvl5pPr lvl="4" rtl="0">
              <a:spcBef>
                <a:spcPts val="0"/>
              </a:spcBef>
              <a:spcAft>
                <a:spcPts val="0"/>
              </a:spcAft>
              <a:buSzPts val="3500"/>
              <a:buNone/>
              <a:defRPr>
                <a:latin typeface="Source Code Pro Light"/>
                <a:ea typeface="Source Code Pro Light"/>
                <a:cs typeface="Source Code Pro Light"/>
                <a:sym typeface="Source Code Pro Light"/>
              </a:defRPr>
            </a:lvl5pPr>
            <a:lvl6pPr lvl="5" rtl="0">
              <a:spcBef>
                <a:spcPts val="0"/>
              </a:spcBef>
              <a:spcAft>
                <a:spcPts val="0"/>
              </a:spcAft>
              <a:buSzPts val="3500"/>
              <a:buNone/>
              <a:defRPr>
                <a:latin typeface="Source Code Pro Light"/>
                <a:ea typeface="Source Code Pro Light"/>
                <a:cs typeface="Source Code Pro Light"/>
                <a:sym typeface="Source Code Pro Light"/>
              </a:defRPr>
            </a:lvl6pPr>
            <a:lvl7pPr lvl="6" rtl="0">
              <a:spcBef>
                <a:spcPts val="0"/>
              </a:spcBef>
              <a:spcAft>
                <a:spcPts val="0"/>
              </a:spcAft>
              <a:buSzPts val="3500"/>
              <a:buNone/>
              <a:defRPr>
                <a:latin typeface="Source Code Pro Light"/>
                <a:ea typeface="Source Code Pro Light"/>
                <a:cs typeface="Source Code Pro Light"/>
                <a:sym typeface="Source Code Pro Light"/>
              </a:defRPr>
            </a:lvl7pPr>
            <a:lvl8pPr lvl="7" rtl="0">
              <a:spcBef>
                <a:spcPts val="0"/>
              </a:spcBef>
              <a:spcAft>
                <a:spcPts val="0"/>
              </a:spcAft>
              <a:buSzPts val="3500"/>
              <a:buNone/>
              <a:defRPr>
                <a:latin typeface="Source Code Pro Light"/>
                <a:ea typeface="Source Code Pro Light"/>
                <a:cs typeface="Source Code Pro Light"/>
                <a:sym typeface="Source Code Pro Light"/>
              </a:defRPr>
            </a:lvl8pPr>
            <a:lvl9pPr lvl="8" rtl="0">
              <a:spcBef>
                <a:spcPts val="0"/>
              </a:spcBef>
              <a:spcAft>
                <a:spcPts val="0"/>
              </a:spcAft>
              <a:buSzPts val="3500"/>
              <a:buNone/>
              <a:defRPr>
                <a:latin typeface="Source Code Pro Light"/>
                <a:ea typeface="Source Code Pro Light"/>
                <a:cs typeface="Source Code Pro Light"/>
                <a:sym typeface="Source Code Pro Light"/>
              </a:defRPr>
            </a:lvl9pPr>
          </a:lstStyle>
          <a:p/>
        </p:txBody>
      </p:sp>
      <p:sp>
        <p:nvSpPr>
          <p:cNvPr id="2159" name="Google Shape;2159;p101"/>
          <p:cNvSpPr txBox="1"/>
          <p:nvPr>
            <p:ph idx="2" type="title"/>
          </p:nvPr>
        </p:nvSpPr>
        <p:spPr>
          <a:xfrm>
            <a:off x="3043975" y="1490048"/>
            <a:ext cx="1284000" cy="4146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2160" name="Google Shape;2160;p101"/>
          <p:cNvSpPr txBox="1"/>
          <p:nvPr>
            <p:ph idx="3" type="title"/>
          </p:nvPr>
        </p:nvSpPr>
        <p:spPr>
          <a:xfrm>
            <a:off x="3043975" y="2676793"/>
            <a:ext cx="1284000" cy="3537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2161" name="Google Shape;2161;p101"/>
          <p:cNvSpPr txBox="1"/>
          <p:nvPr>
            <p:ph idx="4" type="title"/>
          </p:nvPr>
        </p:nvSpPr>
        <p:spPr>
          <a:xfrm>
            <a:off x="3043975" y="3823548"/>
            <a:ext cx="1284000" cy="353700"/>
          </a:xfrm>
          <a:prstGeom prst="rect">
            <a:avLst/>
          </a:prstGeom>
          <a:ln cap="flat" cmpd="sng" w="9525">
            <a:solidFill>
              <a:schemeClr val="lt1"/>
            </a:solidFill>
            <a:prstDash val="solid"/>
            <a:round/>
            <a:headEnd len="sm" w="sm" type="none"/>
            <a:tailEnd len="sm" w="sm" type="none"/>
          </a:ln>
        </p:spPr>
        <p:txBody>
          <a:bodyPr anchorCtr="0" anchor="ctr" bIns="0" lIns="0" spcFirstLastPara="1" rIns="0" wrap="square" tIns="182875">
            <a:noAutofit/>
          </a:bodyPr>
          <a:lstStyle>
            <a:lvl1pPr lvl="0" rtl="0" algn="ctr">
              <a:spcBef>
                <a:spcPts val="0"/>
              </a:spcBef>
              <a:spcAft>
                <a:spcPts val="0"/>
              </a:spcAft>
              <a:buSzPts val="2000"/>
              <a:buNone/>
              <a:defRPr sz="25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2162" name="Google Shape;2162;p101"/>
          <p:cNvSpPr txBox="1"/>
          <p:nvPr>
            <p:ph idx="1" type="subTitle"/>
          </p:nvPr>
        </p:nvSpPr>
        <p:spPr>
          <a:xfrm>
            <a:off x="5216275" y="1449400"/>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63" name="Google Shape;2163;p101"/>
          <p:cNvSpPr txBox="1"/>
          <p:nvPr>
            <p:ph idx="5" type="subTitle"/>
          </p:nvPr>
        </p:nvSpPr>
        <p:spPr>
          <a:xfrm>
            <a:off x="5216275" y="2605696"/>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64" name="Google Shape;2164;p101"/>
          <p:cNvSpPr txBox="1"/>
          <p:nvPr>
            <p:ph idx="6" type="subTitle"/>
          </p:nvPr>
        </p:nvSpPr>
        <p:spPr>
          <a:xfrm>
            <a:off x="5216275" y="3752450"/>
            <a:ext cx="2837400" cy="49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2165" name="Google Shape;2165;p101"/>
          <p:cNvGrpSpPr/>
          <p:nvPr/>
        </p:nvGrpSpPr>
        <p:grpSpPr>
          <a:xfrm>
            <a:off x="8669664" y="245588"/>
            <a:ext cx="228825" cy="228825"/>
            <a:chOff x="3023950" y="3689950"/>
            <a:chExt cx="316100" cy="316100"/>
          </a:xfrm>
        </p:grpSpPr>
        <p:sp>
          <p:nvSpPr>
            <p:cNvPr id="2166" name="Google Shape;2166;p10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0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0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9" name="Google Shape;2169;p101"/>
          <p:cNvGrpSpPr/>
          <p:nvPr/>
        </p:nvGrpSpPr>
        <p:grpSpPr>
          <a:xfrm>
            <a:off x="8669427" y="4669065"/>
            <a:ext cx="228825" cy="228856"/>
            <a:chOff x="3023950" y="3689950"/>
            <a:chExt cx="316100" cy="316100"/>
          </a:xfrm>
        </p:grpSpPr>
        <p:sp>
          <p:nvSpPr>
            <p:cNvPr id="2170" name="Google Shape;2170;p10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10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0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3" name="Google Shape;2173;p101"/>
          <p:cNvGrpSpPr/>
          <p:nvPr/>
        </p:nvGrpSpPr>
        <p:grpSpPr>
          <a:xfrm>
            <a:off x="245739" y="245588"/>
            <a:ext cx="228825" cy="228825"/>
            <a:chOff x="3023950" y="3689950"/>
            <a:chExt cx="316100" cy="316100"/>
          </a:xfrm>
        </p:grpSpPr>
        <p:sp>
          <p:nvSpPr>
            <p:cNvPr id="2174" name="Google Shape;2174;p10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10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0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7" name="Google Shape;2177;p101"/>
          <p:cNvGrpSpPr/>
          <p:nvPr/>
        </p:nvGrpSpPr>
        <p:grpSpPr>
          <a:xfrm>
            <a:off x="245752" y="4669065"/>
            <a:ext cx="228825" cy="228856"/>
            <a:chOff x="3023950" y="3689950"/>
            <a:chExt cx="316100" cy="316100"/>
          </a:xfrm>
        </p:grpSpPr>
        <p:sp>
          <p:nvSpPr>
            <p:cNvPr id="2178" name="Google Shape;2178;p101"/>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101"/>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101"/>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1" name="Google Shape;2181;p101"/>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
        <p:nvSpPr>
          <p:cNvPr id="2182" name="Google Shape;2182;p101"/>
          <p:cNvSpPr txBox="1"/>
          <p:nvPr>
            <p:ph hasCustomPrompt="1" idx="7" type="title"/>
          </p:nvPr>
        </p:nvSpPr>
        <p:spPr>
          <a:xfrm>
            <a:off x="1298797" y="1390298"/>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183" name="Google Shape;2183;p101"/>
          <p:cNvSpPr txBox="1"/>
          <p:nvPr>
            <p:ph hasCustomPrompt="1" idx="8" type="title"/>
          </p:nvPr>
        </p:nvSpPr>
        <p:spPr>
          <a:xfrm>
            <a:off x="1298797" y="2546593"/>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184" name="Google Shape;2184;p101"/>
          <p:cNvSpPr txBox="1"/>
          <p:nvPr>
            <p:ph hasCustomPrompt="1" idx="9" type="title"/>
          </p:nvPr>
        </p:nvSpPr>
        <p:spPr>
          <a:xfrm>
            <a:off x="1298797" y="3693348"/>
            <a:ext cx="874200" cy="614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2185" name="Shape 2185"/>
        <p:cNvGrpSpPr/>
        <p:nvPr/>
      </p:nvGrpSpPr>
      <p:grpSpPr>
        <a:xfrm>
          <a:off x="0" y="0"/>
          <a:ext cx="0" cy="0"/>
          <a:chOff x="0" y="0"/>
          <a:chExt cx="0" cy="0"/>
        </a:xfrm>
      </p:grpSpPr>
      <p:sp>
        <p:nvSpPr>
          <p:cNvPr id="2186" name="Google Shape;2186;p102"/>
          <p:cNvSpPr txBox="1"/>
          <p:nvPr>
            <p:ph idx="1" type="subTitle"/>
          </p:nvPr>
        </p:nvSpPr>
        <p:spPr>
          <a:xfrm>
            <a:off x="2861150" y="1524325"/>
            <a:ext cx="49701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87" name="Google Shape;2187;p102"/>
          <p:cNvSpPr txBox="1"/>
          <p:nvPr>
            <p:ph hasCustomPrompt="1" type="title"/>
          </p:nvPr>
        </p:nvSpPr>
        <p:spPr>
          <a:xfrm>
            <a:off x="2861150" y="850275"/>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2188" name="Google Shape;2188;p102"/>
          <p:cNvSpPr txBox="1"/>
          <p:nvPr>
            <p:ph idx="2" type="subTitle"/>
          </p:nvPr>
        </p:nvSpPr>
        <p:spPr>
          <a:xfrm>
            <a:off x="2861150" y="2751232"/>
            <a:ext cx="49701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89" name="Google Shape;2189;p102"/>
          <p:cNvSpPr txBox="1"/>
          <p:nvPr>
            <p:ph hasCustomPrompt="1" idx="3" type="title"/>
          </p:nvPr>
        </p:nvSpPr>
        <p:spPr>
          <a:xfrm>
            <a:off x="2861150" y="2077182"/>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2190" name="Google Shape;2190;p102"/>
          <p:cNvSpPr txBox="1"/>
          <p:nvPr>
            <p:ph idx="4" type="subTitle"/>
          </p:nvPr>
        </p:nvSpPr>
        <p:spPr>
          <a:xfrm>
            <a:off x="2861150" y="3978150"/>
            <a:ext cx="5577000" cy="32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91" name="Google Shape;2191;p102"/>
          <p:cNvSpPr txBox="1"/>
          <p:nvPr>
            <p:ph hasCustomPrompt="1" idx="5" type="title"/>
          </p:nvPr>
        </p:nvSpPr>
        <p:spPr>
          <a:xfrm>
            <a:off x="2861150" y="3304099"/>
            <a:ext cx="3434700" cy="599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r>
              <a:t>xx%</a:t>
            </a:r>
          </a:p>
        </p:txBody>
      </p:sp>
      <p:sp>
        <p:nvSpPr>
          <p:cNvPr id="2192" name="Google Shape;2192;p102"/>
          <p:cNvSpPr txBox="1"/>
          <p:nvPr/>
        </p:nvSpPr>
        <p:spPr>
          <a:xfrm rot="-5400000">
            <a:off x="6518739" y="2494638"/>
            <a:ext cx="4449900" cy="1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Source Code Pro Light"/>
                <a:ea typeface="Source Code Pro Light"/>
                <a:cs typeface="Source Code Pro Light"/>
                <a:sym typeface="Source Code Pro Light"/>
              </a:rPr>
              <a:t>003-1040559    1250 003-77156.8   1760 0009-14563.7   73273  </a:t>
            </a:r>
            <a:endParaRPr sz="800">
              <a:solidFill>
                <a:schemeClr val="lt1"/>
              </a:solidFill>
              <a:latin typeface="Source Code Pro Light"/>
              <a:ea typeface="Source Code Pro Light"/>
              <a:cs typeface="Source Code Pro Light"/>
              <a:sym typeface="Source Code Pro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2.xml"/><Relationship Id="rId42" Type="http://schemas.openxmlformats.org/officeDocument/2006/relationships/slideLayout" Target="../slideLayouts/slideLayout54.xml"/><Relationship Id="rId41" Type="http://schemas.openxmlformats.org/officeDocument/2006/relationships/slideLayout" Target="../slideLayouts/slideLayout53.xml"/><Relationship Id="rId44" Type="http://schemas.openxmlformats.org/officeDocument/2006/relationships/slideLayout" Target="../slideLayouts/slideLayout56.xml"/><Relationship Id="rId43" Type="http://schemas.openxmlformats.org/officeDocument/2006/relationships/slideLayout" Target="../slideLayouts/slideLayout55.xml"/><Relationship Id="rId46" Type="http://schemas.openxmlformats.org/officeDocument/2006/relationships/slideLayout" Target="../slideLayouts/slideLayout58.xml"/><Relationship Id="rId45" Type="http://schemas.openxmlformats.org/officeDocument/2006/relationships/slideLayout" Target="../slideLayouts/slideLayout57.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48" Type="http://schemas.openxmlformats.org/officeDocument/2006/relationships/slideLayout" Target="../slideLayouts/slideLayout60.xml"/><Relationship Id="rId47" Type="http://schemas.openxmlformats.org/officeDocument/2006/relationships/slideLayout" Target="../slideLayouts/slideLayout59.xml"/><Relationship Id="rId49" Type="http://schemas.openxmlformats.org/officeDocument/2006/relationships/slideLayout" Target="../slideLayouts/slideLayout6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33" Type="http://schemas.openxmlformats.org/officeDocument/2006/relationships/slideLayout" Target="../slideLayouts/slideLayout45.xml"/><Relationship Id="rId32" Type="http://schemas.openxmlformats.org/officeDocument/2006/relationships/slideLayout" Target="../slideLayouts/slideLayout44.xml"/><Relationship Id="rId35" Type="http://schemas.openxmlformats.org/officeDocument/2006/relationships/slideLayout" Target="../slideLayouts/slideLayout47.xml"/><Relationship Id="rId34" Type="http://schemas.openxmlformats.org/officeDocument/2006/relationships/slideLayout" Target="../slideLayouts/slideLayout46.xml"/><Relationship Id="rId37" Type="http://schemas.openxmlformats.org/officeDocument/2006/relationships/slideLayout" Target="../slideLayouts/slideLayout49.xml"/><Relationship Id="rId36" Type="http://schemas.openxmlformats.org/officeDocument/2006/relationships/slideLayout" Target="../slideLayouts/slideLayout48.xml"/><Relationship Id="rId39" Type="http://schemas.openxmlformats.org/officeDocument/2006/relationships/slideLayout" Target="../slideLayouts/slideLayout51.xml"/><Relationship Id="rId38" Type="http://schemas.openxmlformats.org/officeDocument/2006/relationships/slideLayout" Target="../slideLayouts/slideLayout50.xml"/><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29" Type="http://schemas.openxmlformats.org/officeDocument/2006/relationships/slideLayout" Target="../slideLayouts/slideLayout41.xml"/><Relationship Id="rId51" Type="http://schemas.openxmlformats.org/officeDocument/2006/relationships/slideLayout" Target="../slideLayouts/slideLayout63.xml"/><Relationship Id="rId50" Type="http://schemas.openxmlformats.org/officeDocument/2006/relationships/slideLayout" Target="../slideLayouts/slideLayout62.xml"/><Relationship Id="rId52" Type="http://schemas.openxmlformats.org/officeDocument/2006/relationships/theme" Target="../theme/theme7.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03.xml"/><Relationship Id="rId42" Type="http://schemas.openxmlformats.org/officeDocument/2006/relationships/slideLayout" Target="../slideLayouts/slideLayout105.xml"/><Relationship Id="rId41" Type="http://schemas.openxmlformats.org/officeDocument/2006/relationships/slideLayout" Target="../slideLayouts/slideLayout104.xml"/><Relationship Id="rId44" Type="http://schemas.openxmlformats.org/officeDocument/2006/relationships/slideLayout" Target="../slideLayouts/slideLayout107.xml"/><Relationship Id="rId43" Type="http://schemas.openxmlformats.org/officeDocument/2006/relationships/slideLayout" Target="../slideLayouts/slideLayout106.xml"/><Relationship Id="rId46" Type="http://schemas.openxmlformats.org/officeDocument/2006/relationships/slideLayout" Target="../slideLayouts/slideLayout109.xml"/><Relationship Id="rId45" Type="http://schemas.openxmlformats.org/officeDocument/2006/relationships/slideLayout" Target="../slideLayouts/slideLayout108.xml"/><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48" Type="http://schemas.openxmlformats.org/officeDocument/2006/relationships/slideLayout" Target="../slideLayouts/slideLayout111.xml"/><Relationship Id="rId47" Type="http://schemas.openxmlformats.org/officeDocument/2006/relationships/slideLayout" Target="../slideLayouts/slideLayout110.xml"/><Relationship Id="rId49" Type="http://schemas.openxmlformats.org/officeDocument/2006/relationships/slideLayout" Target="../slideLayouts/slideLayout112.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31" Type="http://schemas.openxmlformats.org/officeDocument/2006/relationships/slideLayout" Target="../slideLayouts/slideLayout94.xml"/><Relationship Id="rId30" Type="http://schemas.openxmlformats.org/officeDocument/2006/relationships/slideLayout" Target="../slideLayouts/slideLayout93.xml"/><Relationship Id="rId33" Type="http://schemas.openxmlformats.org/officeDocument/2006/relationships/slideLayout" Target="../slideLayouts/slideLayout96.xml"/><Relationship Id="rId32" Type="http://schemas.openxmlformats.org/officeDocument/2006/relationships/slideLayout" Target="../slideLayouts/slideLayout95.xml"/><Relationship Id="rId35" Type="http://schemas.openxmlformats.org/officeDocument/2006/relationships/slideLayout" Target="../slideLayouts/slideLayout98.xml"/><Relationship Id="rId34" Type="http://schemas.openxmlformats.org/officeDocument/2006/relationships/slideLayout" Target="../slideLayouts/slideLayout97.xml"/><Relationship Id="rId37" Type="http://schemas.openxmlformats.org/officeDocument/2006/relationships/slideLayout" Target="../slideLayouts/slideLayout100.xml"/><Relationship Id="rId36" Type="http://schemas.openxmlformats.org/officeDocument/2006/relationships/slideLayout" Target="../slideLayouts/slideLayout99.xml"/><Relationship Id="rId39" Type="http://schemas.openxmlformats.org/officeDocument/2006/relationships/slideLayout" Target="../slideLayouts/slideLayout102.xml"/><Relationship Id="rId38" Type="http://schemas.openxmlformats.org/officeDocument/2006/relationships/slideLayout" Target="../slideLayouts/slideLayout101.xml"/><Relationship Id="rId20" Type="http://schemas.openxmlformats.org/officeDocument/2006/relationships/slideLayout" Target="../slideLayouts/slideLayout83.xml"/><Relationship Id="rId22" Type="http://schemas.openxmlformats.org/officeDocument/2006/relationships/slideLayout" Target="../slideLayouts/slideLayout85.xml"/><Relationship Id="rId21" Type="http://schemas.openxmlformats.org/officeDocument/2006/relationships/slideLayout" Target="../slideLayouts/slideLayout84.xml"/><Relationship Id="rId24" Type="http://schemas.openxmlformats.org/officeDocument/2006/relationships/slideLayout" Target="../slideLayouts/slideLayout87.xml"/><Relationship Id="rId23" Type="http://schemas.openxmlformats.org/officeDocument/2006/relationships/slideLayout" Target="../slideLayouts/slideLayout86.xml"/><Relationship Id="rId26" Type="http://schemas.openxmlformats.org/officeDocument/2006/relationships/slideLayout" Target="../slideLayouts/slideLayout89.xml"/><Relationship Id="rId25" Type="http://schemas.openxmlformats.org/officeDocument/2006/relationships/slideLayout" Target="../slideLayouts/slideLayout88.xml"/><Relationship Id="rId28" Type="http://schemas.openxmlformats.org/officeDocument/2006/relationships/slideLayout" Target="../slideLayouts/slideLayout91.xml"/><Relationship Id="rId27" Type="http://schemas.openxmlformats.org/officeDocument/2006/relationships/slideLayout" Target="../slideLayouts/slideLayout90.xml"/><Relationship Id="rId29" Type="http://schemas.openxmlformats.org/officeDocument/2006/relationships/slideLayout" Target="../slideLayouts/slideLayout92.xml"/><Relationship Id="rId51" Type="http://schemas.openxmlformats.org/officeDocument/2006/relationships/slideLayout" Target="../slideLayouts/slideLayout114.xml"/><Relationship Id="rId50" Type="http://schemas.openxmlformats.org/officeDocument/2006/relationships/slideLayout" Target="../slideLayouts/slideLayout113.xml"/><Relationship Id="rId52" Type="http://schemas.openxmlformats.org/officeDocument/2006/relationships/theme" Target="../theme/theme4.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3" Type="http://schemas.openxmlformats.org/officeDocument/2006/relationships/slideLayout" Target="../slideLayouts/slideLayout76.xml"/><Relationship Id="rId12" Type="http://schemas.openxmlformats.org/officeDocument/2006/relationships/slideLayout" Target="../slideLayouts/slideLayout75.xml"/><Relationship Id="rId15" Type="http://schemas.openxmlformats.org/officeDocument/2006/relationships/slideLayout" Target="../slideLayouts/slideLayout78.xml"/><Relationship Id="rId14" Type="http://schemas.openxmlformats.org/officeDocument/2006/relationships/slideLayout" Target="../slideLayouts/slideLayout77.xml"/><Relationship Id="rId17" Type="http://schemas.openxmlformats.org/officeDocument/2006/relationships/slideLayout" Target="../slideLayouts/slideLayout80.xml"/><Relationship Id="rId16" Type="http://schemas.openxmlformats.org/officeDocument/2006/relationships/slideLayout" Target="../slideLayouts/slideLayout79.xml"/><Relationship Id="rId19" Type="http://schemas.openxmlformats.org/officeDocument/2006/relationships/slideLayout" Target="../slideLayouts/slideLayout82.xml"/><Relationship Id="rId18"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40" Type="http://schemas.openxmlformats.org/officeDocument/2006/relationships/slideLayout" Target="../slideLayouts/slideLayout154.xml"/><Relationship Id="rId42" Type="http://schemas.openxmlformats.org/officeDocument/2006/relationships/slideLayout" Target="../slideLayouts/slideLayout156.xml"/><Relationship Id="rId41" Type="http://schemas.openxmlformats.org/officeDocument/2006/relationships/slideLayout" Target="../slideLayouts/slideLayout155.xml"/><Relationship Id="rId44" Type="http://schemas.openxmlformats.org/officeDocument/2006/relationships/slideLayout" Target="../slideLayouts/slideLayout158.xml"/><Relationship Id="rId43" Type="http://schemas.openxmlformats.org/officeDocument/2006/relationships/slideLayout" Target="../slideLayouts/slideLayout157.xml"/><Relationship Id="rId46" Type="http://schemas.openxmlformats.org/officeDocument/2006/relationships/slideLayout" Target="../slideLayouts/slideLayout160.xml"/><Relationship Id="rId45" Type="http://schemas.openxmlformats.org/officeDocument/2006/relationships/slideLayout" Target="../slideLayouts/slideLayout159.xml"/><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48" Type="http://schemas.openxmlformats.org/officeDocument/2006/relationships/slideLayout" Target="../slideLayouts/slideLayout162.xml"/><Relationship Id="rId47" Type="http://schemas.openxmlformats.org/officeDocument/2006/relationships/slideLayout" Target="../slideLayouts/slideLayout161.xml"/><Relationship Id="rId49" Type="http://schemas.openxmlformats.org/officeDocument/2006/relationships/slideLayout" Target="../slideLayouts/slideLayout163.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31" Type="http://schemas.openxmlformats.org/officeDocument/2006/relationships/slideLayout" Target="../slideLayouts/slideLayout145.xml"/><Relationship Id="rId30" Type="http://schemas.openxmlformats.org/officeDocument/2006/relationships/slideLayout" Target="../slideLayouts/slideLayout144.xml"/><Relationship Id="rId33" Type="http://schemas.openxmlformats.org/officeDocument/2006/relationships/slideLayout" Target="../slideLayouts/slideLayout147.xml"/><Relationship Id="rId32" Type="http://schemas.openxmlformats.org/officeDocument/2006/relationships/slideLayout" Target="../slideLayouts/slideLayout146.xml"/><Relationship Id="rId35" Type="http://schemas.openxmlformats.org/officeDocument/2006/relationships/slideLayout" Target="../slideLayouts/slideLayout149.xml"/><Relationship Id="rId34" Type="http://schemas.openxmlformats.org/officeDocument/2006/relationships/slideLayout" Target="../slideLayouts/slideLayout148.xml"/><Relationship Id="rId37" Type="http://schemas.openxmlformats.org/officeDocument/2006/relationships/slideLayout" Target="../slideLayouts/slideLayout151.xml"/><Relationship Id="rId36" Type="http://schemas.openxmlformats.org/officeDocument/2006/relationships/slideLayout" Target="../slideLayouts/slideLayout150.xml"/><Relationship Id="rId39" Type="http://schemas.openxmlformats.org/officeDocument/2006/relationships/slideLayout" Target="../slideLayouts/slideLayout153.xml"/><Relationship Id="rId38" Type="http://schemas.openxmlformats.org/officeDocument/2006/relationships/slideLayout" Target="../slideLayouts/slideLayout152.xml"/><Relationship Id="rId20" Type="http://schemas.openxmlformats.org/officeDocument/2006/relationships/slideLayout" Target="../slideLayouts/slideLayout134.xml"/><Relationship Id="rId22" Type="http://schemas.openxmlformats.org/officeDocument/2006/relationships/slideLayout" Target="../slideLayouts/slideLayout136.xml"/><Relationship Id="rId21" Type="http://schemas.openxmlformats.org/officeDocument/2006/relationships/slideLayout" Target="../slideLayouts/slideLayout135.xml"/><Relationship Id="rId24" Type="http://schemas.openxmlformats.org/officeDocument/2006/relationships/slideLayout" Target="../slideLayouts/slideLayout138.xml"/><Relationship Id="rId23" Type="http://schemas.openxmlformats.org/officeDocument/2006/relationships/slideLayout" Target="../slideLayouts/slideLayout137.xml"/><Relationship Id="rId26" Type="http://schemas.openxmlformats.org/officeDocument/2006/relationships/slideLayout" Target="../slideLayouts/slideLayout140.xml"/><Relationship Id="rId25" Type="http://schemas.openxmlformats.org/officeDocument/2006/relationships/slideLayout" Target="../slideLayouts/slideLayout139.xml"/><Relationship Id="rId28" Type="http://schemas.openxmlformats.org/officeDocument/2006/relationships/slideLayout" Target="../slideLayouts/slideLayout142.xml"/><Relationship Id="rId27" Type="http://schemas.openxmlformats.org/officeDocument/2006/relationships/slideLayout" Target="../slideLayouts/slideLayout141.xml"/><Relationship Id="rId29" Type="http://schemas.openxmlformats.org/officeDocument/2006/relationships/slideLayout" Target="../slideLayouts/slideLayout143.xml"/><Relationship Id="rId51" Type="http://schemas.openxmlformats.org/officeDocument/2006/relationships/slideLayout" Target="../slideLayouts/slideLayout165.xml"/><Relationship Id="rId50" Type="http://schemas.openxmlformats.org/officeDocument/2006/relationships/slideLayout" Target="../slideLayouts/slideLayout164.xml"/><Relationship Id="rId52" Type="http://schemas.openxmlformats.org/officeDocument/2006/relationships/theme" Target="../theme/theme8.xml"/><Relationship Id="rId11" Type="http://schemas.openxmlformats.org/officeDocument/2006/relationships/slideLayout" Target="../slideLayouts/slideLayout125.xml"/><Relationship Id="rId10" Type="http://schemas.openxmlformats.org/officeDocument/2006/relationships/slideLayout" Target="../slideLayouts/slideLayout124.xml"/><Relationship Id="rId13" Type="http://schemas.openxmlformats.org/officeDocument/2006/relationships/slideLayout" Target="../slideLayouts/slideLayout127.xml"/><Relationship Id="rId12" Type="http://schemas.openxmlformats.org/officeDocument/2006/relationships/slideLayout" Target="../slideLayouts/slideLayout126.xml"/><Relationship Id="rId15" Type="http://schemas.openxmlformats.org/officeDocument/2006/relationships/slideLayout" Target="../slideLayouts/slideLayout129.xml"/><Relationship Id="rId14" Type="http://schemas.openxmlformats.org/officeDocument/2006/relationships/slideLayout" Target="../slideLayouts/slideLayout128.xml"/><Relationship Id="rId17" Type="http://schemas.openxmlformats.org/officeDocument/2006/relationships/slideLayout" Target="../slideLayouts/slideLayout131.xml"/><Relationship Id="rId16" Type="http://schemas.openxmlformats.org/officeDocument/2006/relationships/slideLayout" Target="../slideLayouts/slideLayout130.xml"/><Relationship Id="rId19" Type="http://schemas.openxmlformats.org/officeDocument/2006/relationships/slideLayout" Target="../slideLayouts/slideLayout133.xml"/><Relationship Id="rId18" Type="http://schemas.openxmlformats.org/officeDocument/2006/relationships/slideLayout" Target="../slideLayouts/slideLayout132.xml"/></Relationships>
</file>

<file path=ppt/slideMasters/_rels/slideMaster5.xml.rels><?xml version="1.0" encoding="UTF-8" standalone="yes"?><Relationships xmlns="http://schemas.openxmlformats.org/package/2006/relationships"><Relationship Id="rId40" Type="http://schemas.openxmlformats.org/officeDocument/2006/relationships/slideLayout" Target="../slideLayouts/slideLayout205.xml"/><Relationship Id="rId42" Type="http://schemas.openxmlformats.org/officeDocument/2006/relationships/slideLayout" Target="../slideLayouts/slideLayout207.xml"/><Relationship Id="rId41" Type="http://schemas.openxmlformats.org/officeDocument/2006/relationships/slideLayout" Target="../slideLayouts/slideLayout206.xml"/><Relationship Id="rId44" Type="http://schemas.openxmlformats.org/officeDocument/2006/relationships/slideLayout" Target="../slideLayouts/slideLayout209.xml"/><Relationship Id="rId43" Type="http://schemas.openxmlformats.org/officeDocument/2006/relationships/slideLayout" Target="../slideLayouts/slideLayout208.xml"/><Relationship Id="rId46" Type="http://schemas.openxmlformats.org/officeDocument/2006/relationships/slideLayout" Target="../slideLayouts/slideLayout211.xml"/><Relationship Id="rId45" Type="http://schemas.openxmlformats.org/officeDocument/2006/relationships/slideLayout" Target="../slideLayouts/slideLayout210.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48" Type="http://schemas.openxmlformats.org/officeDocument/2006/relationships/slideLayout" Target="../slideLayouts/slideLayout213.xml"/><Relationship Id="rId47" Type="http://schemas.openxmlformats.org/officeDocument/2006/relationships/slideLayout" Target="../slideLayouts/slideLayout212.xml"/><Relationship Id="rId49" Type="http://schemas.openxmlformats.org/officeDocument/2006/relationships/slideLayout" Target="../slideLayouts/slideLayout214.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31" Type="http://schemas.openxmlformats.org/officeDocument/2006/relationships/slideLayout" Target="../slideLayouts/slideLayout196.xml"/><Relationship Id="rId30" Type="http://schemas.openxmlformats.org/officeDocument/2006/relationships/slideLayout" Target="../slideLayouts/slideLayout195.xml"/><Relationship Id="rId33" Type="http://schemas.openxmlformats.org/officeDocument/2006/relationships/slideLayout" Target="../slideLayouts/slideLayout198.xml"/><Relationship Id="rId32" Type="http://schemas.openxmlformats.org/officeDocument/2006/relationships/slideLayout" Target="../slideLayouts/slideLayout197.xml"/><Relationship Id="rId35" Type="http://schemas.openxmlformats.org/officeDocument/2006/relationships/slideLayout" Target="../slideLayouts/slideLayout200.xml"/><Relationship Id="rId34" Type="http://schemas.openxmlformats.org/officeDocument/2006/relationships/slideLayout" Target="../slideLayouts/slideLayout199.xml"/><Relationship Id="rId37" Type="http://schemas.openxmlformats.org/officeDocument/2006/relationships/slideLayout" Target="../slideLayouts/slideLayout202.xml"/><Relationship Id="rId36" Type="http://schemas.openxmlformats.org/officeDocument/2006/relationships/slideLayout" Target="../slideLayouts/slideLayout201.xml"/><Relationship Id="rId39" Type="http://schemas.openxmlformats.org/officeDocument/2006/relationships/slideLayout" Target="../slideLayouts/slideLayout204.xml"/><Relationship Id="rId38" Type="http://schemas.openxmlformats.org/officeDocument/2006/relationships/slideLayout" Target="../slideLayouts/slideLayout203.xml"/><Relationship Id="rId20" Type="http://schemas.openxmlformats.org/officeDocument/2006/relationships/slideLayout" Target="../slideLayouts/slideLayout185.xml"/><Relationship Id="rId22" Type="http://schemas.openxmlformats.org/officeDocument/2006/relationships/slideLayout" Target="../slideLayouts/slideLayout187.xml"/><Relationship Id="rId21" Type="http://schemas.openxmlformats.org/officeDocument/2006/relationships/slideLayout" Target="../slideLayouts/slideLayout186.xml"/><Relationship Id="rId24" Type="http://schemas.openxmlformats.org/officeDocument/2006/relationships/slideLayout" Target="../slideLayouts/slideLayout189.xml"/><Relationship Id="rId23" Type="http://schemas.openxmlformats.org/officeDocument/2006/relationships/slideLayout" Target="../slideLayouts/slideLayout188.xml"/><Relationship Id="rId26" Type="http://schemas.openxmlformats.org/officeDocument/2006/relationships/slideLayout" Target="../slideLayouts/slideLayout191.xml"/><Relationship Id="rId25" Type="http://schemas.openxmlformats.org/officeDocument/2006/relationships/slideLayout" Target="../slideLayouts/slideLayout190.xml"/><Relationship Id="rId28" Type="http://schemas.openxmlformats.org/officeDocument/2006/relationships/slideLayout" Target="../slideLayouts/slideLayout193.xml"/><Relationship Id="rId27" Type="http://schemas.openxmlformats.org/officeDocument/2006/relationships/slideLayout" Target="../slideLayouts/slideLayout192.xml"/><Relationship Id="rId29" Type="http://schemas.openxmlformats.org/officeDocument/2006/relationships/slideLayout" Target="../slideLayouts/slideLayout194.xml"/><Relationship Id="rId51" Type="http://schemas.openxmlformats.org/officeDocument/2006/relationships/slideLayout" Target="../slideLayouts/slideLayout216.xml"/><Relationship Id="rId50" Type="http://schemas.openxmlformats.org/officeDocument/2006/relationships/slideLayout" Target="../slideLayouts/slideLayout215.xml"/><Relationship Id="rId52" Type="http://schemas.openxmlformats.org/officeDocument/2006/relationships/theme" Target="../theme/theme2.xml"/><Relationship Id="rId11" Type="http://schemas.openxmlformats.org/officeDocument/2006/relationships/slideLayout" Target="../slideLayouts/slideLayout176.xml"/><Relationship Id="rId10" Type="http://schemas.openxmlformats.org/officeDocument/2006/relationships/slideLayout" Target="../slideLayouts/slideLayout175.xml"/><Relationship Id="rId13" Type="http://schemas.openxmlformats.org/officeDocument/2006/relationships/slideLayout" Target="../slideLayouts/slideLayout178.xml"/><Relationship Id="rId12" Type="http://schemas.openxmlformats.org/officeDocument/2006/relationships/slideLayout" Target="../slideLayouts/slideLayout177.xml"/><Relationship Id="rId15" Type="http://schemas.openxmlformats.org/officeDocument/2006/relationships/slideLayout" Target="../slideLayouts/slideLayout180.xml"/><Relationship Id="rId14" Type="http://schemas.openxmlformats.org/officeDocument/2006/relationships/slideLayout" Target="../slideLayouts/slideLayout179.xml"/><Relationship Id="rId17" Type="http://schemas.openxmlformats.org/officeDocument/2006/relationships/slideLayout" Target="../slideLayouts/slideLayout182.xml"/><Relationship Id="rId16" Type="http://schemas.openxmlformats.org/officeDocument/2006/relationships/slideLayout" Target="../slideLayouts/slideLayout181.xml"/><Relationship Id="rId19" Type="http://schemas.openxmlformats.org/officeDocument/2006/relationships/slideLayout" Target="../slideLayouts/slideLayout184.xml"/><Relationship Id="rId18" Type="http://schemas.openxmlformats.org/officeDocument/2006/relationships/slideLayout" Target="../slideLayouts/slideLayout183.xml"/></Relationships>
</file>

<file path=ppt/slideMasters/_rels/slideMaster6.xml.rels><?xml version="1.0" encoding="UTF-8" standalone="yes"?><Relationships xmlns="http://schemas.openxmlformats.org/package/2006/relationships"><Relationship Id="rId40" Type="http://schemas.openxmlformats.org/officeDocument/2006/relationships/slideLayout" Target="../slideLayouts/slideLayout256.xml"/><Relationship Id="rId42" Type="http://schemas.openxmlformats.org/officeDocument/2006/relationships/slideLayout" Target="../slideLayouts/slideLayout258.xml"/><Relationship Id="rId41" Type="http://schemas.openxmlformats.org/officeDocument/2006/relationships/slideLayout" Target="../slideLayouts/slideLayout257.xml"/><Relationship Id="rId44" Type="http://schemas.openxmlformats.org/officeDocument/2006/relationships/slideLayout" Target="../slideLayouts/slideLayout260.xml"/><Relationship Id="rId43" Type="http://schemas.openxmlformats.org/officeDocument/2006/relationships/slideLayout" Target="../slideLayouts/slideLayout259.xml"/><Relationship Id="rId46" Type="http://schemas.openxmlformats.org/officeDocument/2006/relationships/slideLayout" Target="../slideLayouts/slideLayout262.xml"/><Relationship Id="rId45" Type="http://schemas.openxmlformats.org/officeDocument/2006/relationships/slideLayout" Target="../slideLayouts/slideLayout261.xml"/><Relationship Id="rId1" Type="http://schemas.openxmlformats.org/officeDocument/2006/relationships/slideLayout" Target="../slideLayouts/slideLayout217.xml"/><Relationship Id="rId2" Type="http://schemas.openxmlformats.org/officeDocument/2006/relationships/slideLayout" Target="../slideLayouts/slideLayout218.xml"/><Relationship Id="rId3" Type="http://schemas.openxmlformats.org/officeDocument/2006/relationships/slideLayout" Target="../slideLayouts/slideLayout219.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48" Type="http://schemas.openxmlformats.org/officeDocument/2006/relationships/slideLayout" Target="../slideLayouts/slideLayout264.xml"/><Relationship Id="rId47" Type="http://schemas.openxmlformats.org/officeDocument/2006/relationships/slideLayout" Target="../slideLayouts/slideLayout263.xml"/><Relationship Id="rId49" Type="http://schemas.openxmlformats.org/officeDocument/2006/relationships/slideLayout" Target="../slideLayouts/slideLayout265.xml"/><Relationship Id="rId5" Type="http://schemas.openxmlformats.org/officeDocument/2006/relationships/slideLayout" Target="../slideLayouts/slideLayout221.xml"/><Relationship Id="rId6" Type="http://schemas.openxmlformats.org/officeDocument/2006/relationships/slideLayout" Target="../slideLayouts/slideLayout222.xml"/><Relationship Id="rId7" Type="http://schemas.openxmlformats.org/officeDocument/2006/relationships/slideLayout" Target="../slideLayouts/slideLayout223.xml"/><Relationship Id="rId8" Type="http://schemas.openxmlformats.org/officeDocument/2006/relationships/slideLayout" Target="../slideLayouts/slideLayout224.xml"/><Relationship Id="rId31" Type="http://schemas.openxmlformats.org/officeDocument/2006/relationships/slideLayout" Target="../slideLayouts/slideLayout247.xml"/><Relationship Id="rId30" Type="http://schemas.openxmlformats.org/officeDocument/2006/relationships/slideLayout" Target="../slideLayouts/slideLayout246.xml"/><Relationship Id="rId33" Type="http://schemas.openxmlformats.org/officeDocument/2006/relationships/slideLayout" Target="../slideLayouts/slideLayout249.xml"/><Relationship Id="rId32" Type="http://schemas.openxmlformats.org/officeDocument/2006/relationships/slideLayout" Target="../slideLayouts/slideLayout248.xml"/><Relationship Id="rId35" Type="http://schemas.openxmlformats.org/officeDocument/2006/relationships/slideLayout" Target="../slideLayouts/slideLayout251.xml"/><Relationship Id="rId34" Type="http://schemas.openxmlformats.org/officeDocument/2006/relationships/slideLayout" Target="../slideLayouts/slideLayout250.xml"/><Relationship Id="rId37" Type="http://schemas.openxmlformats.org/officeDocument/2006/relationships/slideLayout" Target="../slideLayouts/slideLayout253.xml"/><Relationship Id="rId36" Type="http://schemas.openxmlformats.org/officeDocument/2006/relationships/slideLayout" Target="../slideLayouts/slideLayout252.xml"/><Relationship Id="rId39" Type="http://schemas.openxmlformats.org/officeDocument/2006/relationships/slideLayout" Target="../slideLayouts/slideLayout255.xml"/><Relationship Id="rId38" Type="http://schemas.openxmlformats.org/officeDocument/2006/relationships/slideLayout" Target="../slideLayouts/slideLayout254.xml"/><Relationship Id="rId20" Type="http://schemas.openxmlformats.org/officeDocument/2006/relationships/slideLayout" Target="../slideLayouts/slideLayout236.xml"/><Relationship Id="rId22" Type="http://schemas.openxmlformats.org/officeDocument/2006/relationships/slideLayout" Target="../slideLayouts/slideLayout238.xml"/><Relationship Id="rId21" Type="http://schemas.openxmlformats.org/officeDocument/2006/relationships/slideLayout" Target="../slideLayouts/slideLayout237.xml"/><Relationship Id="rId24" Type="http://schemas.openxmlformats.org/officeDocument/2006/relationships/slideLayout" Target="../slideLayouts/slideLayout240.xml"/><Relationship Id="rId23" Type="http://schemas.openxmlformats.org/officeDocument/2006/relationships/slideLayout" Target="../slideLayouts/slideLayout239.xml"/><Relationship Id="rId26" Type="http://schemas.openxmlformats.org/officeDocument/2006/relationships/slideLayout" Target="../slideLayouts/slideLayout242.xml"/><Relationship Id="rId25" Type="http://schemas.openxmlformats.org/officeDocument/2006/relationships/slideLayout" Target="../slideLayouts/slideLayout241.xml"/><Relationship Id="rId28" Type="http://schemas.openxmlformats.org/officeDocument/2006/relationships/slideLayout" Target="../slideLayouts/slideLayout244.xml"/><Relationship Id="rId27" Type="http://schemas.openxmlformats.org/officeDocument/2006/relationships/slideLayout" Target="../slideLayouts/slideLayout243.xml"/><Relationship Id="rId29" Type="http://schemas.openxmlformats.org/officeDocument/2006/relationships/slideLayout" Target="../slideLayouts/slideLayout245.xml"/><Relationship Id="rId51" Type="http://schemas.openxmlformats.org/officeDocument/2006/relationships/slideLayout" Target="../slideLayouts/slideLayout267.xml"/><Relationship Id="rId50" Type="http://schemas.openxmlformats.org/officeDocument/2006/relationships/slideLayout" Target="../slideLayouts/slideLayout266.xml"/><Relationship Id="rId52" Type="http://schemas.openxmlformats.org/officeDocument/2006/relationships/theme" Target="../theme/theme5.xml"/><Relationship Id="rId11" Type="http://schemas.openxmlformats.org/officeDocument/2006/relationships/slideLayout" Target="../slideLayouts/slideLayout227.xml"/><Relationship Id="rId10" Type="http://schemas.openxmlformats.org/officeDocument/2006/relationships/slideLayout" Target="../slideLayouts/slideLayout226.xml"/><Relationship Id="rId13" Type="http://schemas.openxmlformats.org/officeDocument/2006/relationships/slideLayout" Target="../slideLayouts/slideLayout229.xml"/><Relationship Id="rId12" Type="http://schemas.openxmlformats.org/officeDocument/2006/relationships/slideLayout" Target="../slideLayouts/slideLayout228.xml"/><Relationship Id="rId15" Type="http://schemas.openxmlformats.org/officeDocument/2006/relationships/slideLayout" Target="../slideLayouts/slideLayout231.xml"/><Relationship Id="rId14" Type="http://schemas.openxmlformats.org/officeDocument/2006/relationships/slideLayout" Target="../slideLayouts/slideLayout230.xml"/><Relationship Id="rId17" Type="http://schemas.openxmlformats.org/officeDocument/2006/relationships/slideLayout" Target="../slideLayouts/slideLayout233.xml"/><Relationship Id="rId16" Type="http://schemas.openxmlformats.org/officeDocument/2006/relationships/slideLayout" Target="../slideLayouts/slideLayout232.xml"/><Relationship Id="rId19" Type="http://schemas.openxmlformats.org/officeDocument/2006/relationships/slideLayout" Target="../slideLayouts/slideLayout235.xml"/><Relationship Id="rId18" Type="http://schemas.openxmlformats.org/officeDocument/2006/relationships/slideLayout" Target="../slideLayouts/slideLayout234.xml"/></Relationships>
</file>

<file path=ppt/slideMasters/_rels/slideMaster7.xml.rels><?xml version="1.0" encoding="UTF-8" standalone="yes"?><Relationships xmlns="http://schemas.openxmlformats.org/package/2006/relationships"><Relationship Id="rId40" Type="http://schemas.openxmlformats.org/officeDocument/2006/relationships/slideLayout" Target="../slideLayouts/slideLayout307.xml"/><Relationship Id="rId42" Type="http://schemas.openxmlformats.org/officeDocument/2006/relationships/slideLayout" Target="../slideLayouts/slideLayout309.xml"/><Relationship Id="rId41" Type="http://schemas.openxmlformats.org/officeDocument/2006/relationships/slideLayout" Target="../slideLayouts/slideLayout308.xml"/><Relationship Id="rId44" Type="http://schemas.openxmlformats.org/officeDocument/2006/relationships/slideLayout" Target="../slideLayouts/slideLayout311.xml"/><Relationship Id="rId43" Type="http://schemas.openxmlformats.org/officeDocument/2006/relationships/slideLayout" Target="../slideLayouts/slideLayout310.xml"/><Relationship Id="rId46" Type="http://schemas.openxmlformats.org/officeDocument/2006/relationships/slideLayout" Target="../slideLayouts/slideLayout313.xml"/><Relationship Id="rId45" Type="http://schemas.openxmlformats.org/officeDocument/2006/relationships/slideLayout" Target="../slideLayouts/slideLayout312.xml"/><Relationship Id="rId1" Type="http://schemas.openxmlformats.org/officeDocument/2006/relationships/slideLayout" Target="../slideLayouts/slideLayout268.xml"/><Relationship Id="rId2" Type="http://schemas.openxmlformats.org/officeDocument/2006/relationships/slideLayout" Target="../slideLayouts/slideLayout269.xml"/><Relationship Id="rId3" Type="http://schemas.openxmlformats.org/officeDocument/2006/relationships/slideLayout" Target="../slideLayouts/slideLayout270.xml"/><Relationship Id="rId4" Type="http://schemas.openxmlformats.org/officeDocument/2006/relationships/slideLayout" Target="../slideLayouts/slideLayout271.xml"/><Relationship Id="rId9" Type="http://schemas.openxmlformats.org/officeDocument/2006/relationships/slideLayout" Target="../slideLayouts/slideLayout276.xml"/><Relationship Id="rId48" Type="http://schemas.openxmlformats.org/officeDocument/2006/relationships/slideLayout" Target="../slideLayouts/slideLayout315.xml"/><Relationship Id="rId47" Type="http://schemas.openxmlformats.org/officeDocument/2006/relationships/slideLayout" Target="../slideLayouts/slideLayout314.xml"/><Relationship Id="rId49" Type="http://schemas.openxmlformats.org/officeDocument/2006/relationships/slideLayout" Target="../slideLayouts/slideLayout316.xml"/><Relationship Id="rId5" Type="http://schemas.openxmlformats.org/officeDocument/2006/relationships/slideLayout" Target="../slideLayouts/slideLayout272.xml"/><Relationship Id="rId6" Type="http://schemas.openxmlformats.org/officeDocument/2006/relationships/slideLayout" Target="../slideLayouts/slideLayout273.xml"/><Relationship Id="rId7" Type="http://schemas.openxmlformats.org/officeDocument/2006/relationships/slideLayout" Target="../slideLayouts/slideLayout274.xml"/><Relationship Id="rId8" Type="http://schemas.openxmlformats.org/officeDocument/2006/relationships/slideLayout" Target="../slideLayouts/slideLayout275.xml"/><Relationship Id="rId31" Type="http://schemas.openxmlformats.org/officeDocument/2006/relationships/slideLayout" Target="../slideLayouts/slideLayout298.xml"/><Relationship Id="rId30" Type="http://schemas.openxmlformats.org/officeDocument/2006/relationships/slideLayout" Target="../slideLayouts/slideLayout297.xml"/><Relationship Id="rId33" Type="http://schemas.openxmlformats.org/officeDocument/2006/relationships/slideLayout" Target="../slideLayouts/slideLayout300.xml"/><Relationship Id="rId32" Type="http://schemas.openxmlformats.org/officeDocument/2006/relationships/slideLayout" Target="../slideLayouts/slideLayout299.xml"/><Relationship Id="rId35" Type="http://schemas.openxmlformats.org/officeDocument/2006/relationships/slideLayout" Target="../slideLayouts/slideLayout302.xml"/><Relationship Id="rId34" Type="http://schemas.openxmlformats.org/officeDocument/2006/relationships/slideLayout" Target="../slideLayouts/slideLayout301.xml"/><Relationship Id="rId37" Type="http://schemas.openxmlformats.org/officeDocument/2006/relationships/slideLayout" Target="../slideLayouts/slideLayout304.xml"/><Relationship Id="rId36" Type="http://schemas.openxmlformats.org/officeDocument/2006/relationships/slideLayout" Target="../slideLayouts/slideLayout303.xml"/><Relationship Id="rId39" Type="http://schemas.openxmlformats.org/officeDocument/2006/relationships/slideLayout" Target="../slideLayouts/slideLayout306.xml"/><Relationship Id="rId38" Type="http://schemas.openxmlformats.org/officeDocument/2006/relationships/slideLayout" Target="../slideLayouts/slideLayout305.xml"/><Relationship Id="rId20" Type="http://schemas.openxmlformats.org/officeDocument/2006/relationships/slideLayout" Target="../slideLayouts/slideLayout287.xml"/><Relationship Id="rId22" Type="http://schemas.openxmlformats.org/officeDocument/2006/relationships/slideLayout" Target="../slideLayouts/slideLayout289.xml"/><Relationship Id="rId21" Type="http://schemas.openxmlformats.org/officeDocument/2006/relationships/slideLayout" Target="../slideLayouts/slideLayout288.xml"/><Relationship Id="rId24" Type="http://schemas.openxmlformats.org/officeDocument/2006/relationships/slideLayout" Target="../slideLayouts/slideLayout291.xml"/><Relationship Id="rId23" Type="http://schemas.openxmlformats.org/officeDocument/2006/relationships/slideLayout" Target="../slideLayouts/slideLayout290.xml"/><Relationship Id="rId26" Type="http://schemas.openxmlformats.org/officeDocument/2006/relationships/slideLayout" Target="../slideLayouts/slideLayout293.xml"/><Relationship Id="rId25" Type="http://schemas.openxmlformats.org/officeDocument/2006/relationships/slideLayout" Target="../slideLayouts/slideLayout292.xml"/><Relationship Id="rId28" Type="http://schemas.openxmlformats.org/officeDocument/2006/relationships/slideLayout" Target="../slideLayouts/slideLayout295.xml"/><Relationship Id="rId27" Type="http://schemas.openxmlformats.org/officeDocument/2006/relationships/slideLayout" Target="../slideLayouts/slideLayout294.xml"/><Relationship Id="rId29" Type="http://schemas.openxmlformats.org/officeDocument/2006/relationships/slideLayout" Target="../slideLayouts/slideLayout296.xml"/><Relationship Id="rId51" Type="http://schemas.openxmlformats.org/officeDocument/2006/relationships/slideLayout" Target="../slideLayouts/slideLayout318.xml"/><Relationship Id="rId50" Type="http://schemas.openxmlformats.org/officeDocument/2006/relationships/slideLayout" Target="../slideLayouts/slideLayout317.xml"/><Relationship Id="rId52" Type="http://schemas.openxmlformats.org/officeDocument/2006/relationships/theme" Target="../theme/theme6.xml"/><Relationship Id="rId11" Type="http://schemas.openxmlformats.org/officeDocument/2006/relationships/slideLayout" Target="../slideLayouts/slideLayout278.xml"/><Relationship Id="rId10" Type="http://schemas.openxmlformats.org/officeDocument/2006/relationships/slideLayout" Target="../slideLayouts/slideLayout277.xml"/><Relationship Id="rId13" Type="http://schemas.openxmlformats.org/officeDocument/2006/relationships/slideLayout" Target="../slideLayouts/slideLayout280.xml"/><Relationship Id="rId12" Type="http://schemas.openxmlformats.org/officeDocument/2006/relationships/slideLayout" Target="../slideLayouts/slideLayout279.xml"/><Relationship Id="rId15" Type="http://schemas.openxmlformats.org/officeDocument/2006/relationships/slideLayout" Target="../slideLayouts/slideLayout282.xml"/><Relationship Id="rId14" Type="http://schemas.openxmlformats.org/officeDocument/2006/relationships/slideLayout" Target="../slideLayouts/slideLayout281.xml"/><Relationship Id="rId17" Type="http://schemas.openxmlformats.org/officeDocument/2006/relationships/slideLayout" Target="../slideLayouts/slideLayout284.xml"/><Relationship Id="rId16" Type="http://schemas.openxmlformats.org/officeDocument/2006/relationships/slideLayout" Target="../slideLayouts/slideLayout283.xml"/><Relationship Id="rId19" Type="http://schemas.openxmlformats.org/officeDocument/2006/relationships/slideLayout" Target="../slideLayouts/slideLayout286.xml"/><Relationship Id="rId18" Type="http://schemas.openxmlformats.org/officeDocument/2006/relationships/slideLayout" Target="../slideLayouts/slideLayout28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72" name="Shape 72"/>
        <p:cNvGrpSpPr/>
        <p:nvPr/>
      </p:nvGrpSpPr>
      <p:grpSpPr>
        <a:xfrm>
          <a:off x="0" y="0"/>
          <a:ext cx="0" cy="0"/>
          <a:chOff x="0" y="0"/>
          <a:chExt cx="0" cy="0"/>
        </a:xfrm>
      </p:grpSpPr>
      <p:sp>
        <p:nvSpPr>
          <p:cNvPr id="73" name="Google Shape;73;p14"/>
          <p:cNvSpPr txBox="1"/>
          <p:nvPr>
            <p:ph type="title"/>
          </p:nvPr>
        </p:nvSpPr>
        <p:spPr>
          <a:xfrm>
            <a:off x="720000" y="540000"/>
            <a:ext cx="77040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3500"/>
              <a:buFont typeface="Teko"/>
              <a:buNone/>
              <a:defRPr sz="3500">
                <a:solidFill>
                  <a:schemeClr val="lt1"/>
                </a:solidFill>
                <a:latin typeface="Teko"/>
                <a:ea typeface="Teko"/>
                <a:cs typeface="Teko"/>
                <a:sym typeface="Teko"/>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p:txBody>
      </p:sp>
      <p:sp>
        <p:nvSpPr>
          <p:cNvPr id="74" name="Google Shape;74;p14"/>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lt1"/>
              </a:buClr>
              <a:buSzPts val="1800"/>
              <a:buFont typeface="Source Code Pro Light"/>
              <a:buChar char="●"/>
              <a:defRPr sz="1800">
                <a:solidFill>
                  <a:schemeClr val="lt1"/>
                </a:solidFill>
                <a:latin typeface="Source Code Pro Light"/>
                <a:ea typeface="Source Code Pro Light"/>
                <a:cs typeface="Source Code Pro Light"/>
                <a:sym typeface="Source Code Pro Light"/>
              </a:defRPr>
            </a:lvl1pPr>
            <a:lvl2pPr indent="-317500" lvl="1" marL="9144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2pPr>
            <a:lvl3pPr indent="-317500" lvl="2" marL="13716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3pPr>
            <a:lvl4pPr indent="-317500" lvl="3" marL="18288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4pPr>
            <a:lvl5pPr indent="-317500" lvl="4" marL="22860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5pPr>
            <a:lvl6pPr indent="-317500" lvl="5" marL="27432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6pPr>
            <a:lvl7pPr indent="-317500" lvl="6" marL="32004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7pPr>
            <a:lvl8pPr indent="-317500" lvl="7" marL="36576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8pPr>
            <a:lvl9pPr indent="-317500" lvl="8" marL="41148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0" r:id="rId5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1332" name="Shape 1332"/>
        <p:cNvGrpSpPr/>
        <p:nvPr/>
      </p:nvGrpSpPr>
      <p:grpSpPr>
        <a:xfrm>
          <a:off x="0" y="0"/>
          <a:ext cx="0" cy="0"/>
          <a:chOff x="0" y="0"/>
          <a:chExt cx="0" cy="0"/>
        </a:xfrm>
      </p:grpSpPr>
      <p:sp>
        <p:nvSpPr>
          <p:cNvPr id="1333" name="Google Shape;1333;p66"/>
          <p:cNvSpPr txBox="1"/>
          <p:nvPr>
            <p:ph type="title"/>
          </p:nvPr>
        </p:nvSpPr>
        <p:spPr>
          <a:xfrm>
            <a:off x="720000" y="540000"/>
            <a:ext cx="77040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3500"/>
              <a:buFont typeface="Teko"/>
              <a:buNone/>
              <a:defRPr sz="3500">
                <a:solidFill>
                  <a:schemeClr val="lt1"/>
                </a:solidFill>
                <a:latin typeface="Teko"/>
                <a:ea typeface="Teko"/>
                <a:cs typeface="Teko"/>
                <a:sym typeface="Teko"/>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p:txBody>
      </p:sp>
      <p:sp>
        <p:nvSpPr>
          <p:cNvPr id="1334" name="Google Shape;1334;p66"/>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lt1"/>
              </a:buClr>
              <a:buSzPts val="1800"/>
              <a:buFont typeface="Source Code Pro Light"/>
              <a:buChar char="●"/>
              <a:defRPr sz="1800">
                <a:solidFill>
                  <a:schemeClr val="lt1"/>
                </a:solidFill>
                <a:latin typeface="Source Code Pro Light"/>
                <a:ea typeface="Source Code Pro Light"/>
                <a:cs typeface="Source Code Pro Light"/>
                <a:sym typeface="Source Code Pro Light"/>
              </a:defRPr>
            </a:lvl1pPr>
            <a:lvl2pPr indent="-317500" lvl="1" marL="9144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2pPr>
            <a:lvl3pPr indent="-317500" lvl="2" marL="13716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3pPr>
            <a:lvl4pPr indent="-317500" lvl="3" marL="18288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4pPr>
            <a:lvl5pPr indent="-317500" lvl="4" marL="22860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5pPr>
            <a:lvl6pPr indent="-317500" lvl="5" marL="27432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6pPr>
            <a:lvl7pPr indent="-317500" lvl="6" marL="32004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7pPr>
            <a:lvl8pPr indent="-317500" lvl="7" marL="36576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8pPr>
            <a:lvl9pPr indent="-317500" lvl="8" marL="41148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9pPr>
          </a:lstStyle>
          <a:p/>
        </p:txBody>
      </p:sp>
    </p:spTree>
  </p:cSld>
  <p:clrMap accent1="accent1" accent2="accent2" accent3="accent3" accent4="accent4" accent5="accent5" accent6="accent6" bg1="lt1" bg2="dk2" tx1="dk1" tx2="lt2" folHlink="folHlink" hlink="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8" r:id="rId48"/>
    <p:sldLayoutId id="2147483759" r:id="rId49"/>
    <p:sldLayoutId id="2147483760" r:id="rId50"/>
    <p:sldLayoutId id="2147483761" r:id="rId5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2592" name="Shape 2592"/>
        <p:cNvGrpSpPr/>
        <p:nvPr/>
      </p:nvGrpSpPr>
      <p:grpSpPr>
        <a:xfrm>
          <a:off x="0" y="0"/>
          <a:ext cx="0" cy="0"/>
          <a:chOff x="0" y="0"/>
          <a:chExt cx="0" cy="0"/>
        </a:xfrm>
      </p:grpSpPr>
      <p:sp>
        <p:nvSpPr>
          <p:cNvPr id="2593" name="Google Shape;2593;p118"/>
          <p:cNvSpPr txBox="1"/>
          <p:nvPr>
            <p:ph type="title"/>
          </p:nvPr>
        </p:nvSpPr>
        <p:spPr>
          <a:xfrm>
            <a:off x="720000" y="540000"/>
            <a:ext cx="77040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3500"/>
              <a:buFont typeface="Teko"/>
              <a:buNone/>
              <a:defRPr sz="3500">
                <a:solidFill>
                  <a:schemeClr val="lt1"/>
                </a:solidFill>
                <a:latin typeface="Teko"/>
                <a:ea typeface="Teko"/>
                <a:cs typeface="Teko"/>
                <a:sym typeface="Teko"/>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p:txBody>
      </p:sp>
      <p:sp>
        <p:nvSpPr>
          <p:cNvPr id="2594" name="Google Shape;2594;p118"/>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lt1"/>
              </a:buClr>
              <a:buSzPts val="1800"/>
              <a:buFont typeface="Source Code Pro Light"/>
              <a:buChar char="●"/>
              <a:defRPr sz="1800">
                <a:solidFill>
                  <a:schemeClr val="lt1"/>
                </a:solidFill>
                <a:latin typeface="Source Code Pro Light"/>
                <a:ea typeface="Source Code Pro Light"/>
                <a:cs typeface="Source Code Pro Light"/>
                <a:sym typeface="Source Code Pro Light"/>
              </a:defRPr>
            </a:lvl1pPr>
            <a:lvl2pPr indent="-317500" lvl="1" marL="9144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2pPr>
            <a:lvl3pPr indent="-317500" lvl="2" marL="13716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3pPr>
            <a:lvl4pPr indent="-317500" lvl="3" marL="18288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4pPr>
            <a:lvl5pPr indent="-317500" lvl="4" marL="22860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5pPr>
            <a:lvl6pPr indent="-317500" lvl="5" marL="27432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6pPr>
            <a:lvl7pPr indent="-317500" lvl="6" marL="32004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7pPr>
            <a:lvl8pPr indent="-317500" lvl="7" marL="36576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8pPr>
            <a:lvl9pPr indent="-317500" lvl="8" marL="41148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9pPr>
          </a:lstStyle>
          <a:p/>
        </p:txBody>
      </p:sp>
    </p:spTree>
  </p:cSld>
  <p:clrMap accent1="accent1" accent2="accent2" accent3="accent3" accent4="accent4" accent5="accent5" accent6="accent6" bg1="lt1" bg2="dk2" tx1="dk1" tx2="lt2" folHlink="folHlink" hlink="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 id="2147483794" r:id="rId33"/>
    <p:sldLayoutId id="2147483795" r:id="rId34"/>
    <p:sldLayoutId id="2147483796" r:id="rId35"/>
    <p:sldLayoutId id="2147483797" r:id="rId36"/>
    <p:sldLayoutId id="2147483798" r:id="rId37"/>
    <p:sldLayoutId id="2147483799" r:id="rId38"/>
    <p:sldLayoutId id="2147483800" r:id="rId39"/>
    <p:sldLayoutId id="2147483801" r:id="rId40"/>
    <p:sldLayoutId id="2147483802" r:id="rId41"/>
    <p:sldLayoutId id="2147483803" r:id="rId42"/>
    <p:sldLayoutId id="2147483804" r:id="rId43"/>
    <p:sldLayoutId id="2147483805" r:id="rId44"/>
    <p:sldLayoutId id="2147483806" r:id="rId45"/>
    <p:sldLayoutId id="2147483807" r:id="rId46"/>
    <p:sldLayoutId id="2147483808" r:id="rId47"/>
    <p:sldLayoutId id="2147483809" r:id="rId48"/>
    <p:sldLayoutId id="2147483810" r:id="rId49"/>
    <p:sldLayoutId id="2147483811" r:id="rId50"/>
    <p:sldLayoutId id="2147483812" r:id="rId5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3852" name="Shape 3852"/>
        <p:cNvGrpSpPr/>
        <p:nvPr/>
      </p:nvGrpSpPr>
      <p:grpSpPr>
        <a:xfrm>
          <a:off x="0" y="0"/>
          <a:ext cx="0" cy="0"/>
          <a:chOff x="0" y="0"/>
          <a:chExt cx="0" cy="0"/>
        </a:xfrm>
      </p:grpSpPr>
      <p:sp>
        <p:nvSpPr>
          <p:cNvPr id="3853" name="Google Shape;3853;p170"/>
          <p:cNvSpPr txBox="1"/>
          <p:nvPr>
            <p:ph type="title"/>
          </p:nvPr>
        </p:nvSpPr>
        <p:spPr>
          <a:xfrm>
            <a:off x="720000" y="540000"/>
            <a:ext cx="77040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3500"/>
              <a:buFont typeface="Teko"/>
              <a:buNone/>
              <a:defRPr sz="3500">
                <a:solidFill>
                  <a:schemeClr val="lt1"/>
                </a:solidFill>
                <a:latin typeface="Teko"/>
                <a:ea typeface="Teko"/>
                <a:cs typeface="Teko"/>
                <a:sym typeface="Teko"/>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p:txBody>
      </p:sp>
      <p:sp>
        <p:nvSpPr>
          <p:cNvPr id="3854" name="Google Shape;3854;p170"/>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lt1"/>
              </a:buClr>
              <a:buSzPts val="1800"/>
              <a:buFont typeface="Source Code Pro Light"/>
              <a:buChar char="●"/>
              <a:defRPr sz="1800">
                <a:solidFill>
                  <a:schemeClr val="lt1"/>
                </a:solidFill>
                <a:latin typeface="Source Code Pro Light"/>
                <a:ea typeface="Source Code Pro Light"/>
                <a:cs typeface="Source Code Pro Light"/>
                <a:sym typeface="Source Code Pro Light"/>
              </a:defRPr>
            </a:lvl1pPr>
            <a:lvl2pPr indent="-317500" lvl="1" marL="9144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2pPr>
            <a:lvl3pPr indent="-317500" lvl="2" marL="13716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3pPr>
            <a:lvl4pPr indent="-317500" lvl="3" marL="18288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4pPr>
            <a:lvl5pPr indent="-317500" lvl="4" marL="22860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5pPr>
            <a:lvl6pPr indent="-317500" lvl="5" marL="27432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6pPr>
            <a:lvl7pPr indent="-317500" lvl="6" marL="32004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7pPr>
            <a:lvl8pPr indent="-317500" lvl="7" marL="36576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8pPr>
            <a:lvl9pPr indent="-317500" lvl="8" marL="41148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9pPr>
          </a:lstStyle>
          <a:p/>
        </p:txBody>
      </p:sp>
    </p:spTree>
  </p:cSld>
  <p:clrMap accent1="accent1" accent2="accent2" accent3="accent3" accent4="accent4" accent5="accent5" accent6="accent6" bg1="lt1" bg2="dk2" tx1="dk1" tx2="lt2" folHlink="folHlink" hlink="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 id="2147483839" r:id="rId27"/>
    <p:sldLayoutId id="2147483840" r:id="rId28"/>
    <p:sldLayoutId id="2147483841" r:id="rId29"/>
    <p:sldLayoutId id="2147483842" r:id="rId30"/>
    <p:sldLayoutId id="2147483843" r:id="rId31"/>
    <p:sldLayoutId id="2147483844" r:id="rId32"/>
    <p:sldLayoutId id="2147483845" r:id="rId33"/>
    <p:sldLayoutId id="2147483846" r:id="rId34"/>
    <p:sldLayoutId id="2147483847" r:id="rId35"/>
    <p:sldLayoutId id="2147483848" r:id="rId36"/>
    <p:sldLayoutId id="2147483849" r:id="rId37"/>
    <p:sldLayoutId id="2147483850" r:id="rId38"/>
    <p:sldLayoutId id="2147483851" r:id="rId39"/>
    <p:sldLayoutId id="2147483852" r:id="rId40"/>
    <p:sldLayoutId id="2147483853" r:id="rId41"/>
    <p:sldLayoutId id="2147483854" r:id="rId42"/>
    <p:sldLayoutId id="2147483855" r:id="rId43"/>
    <p:sldLayoutId id="2147483856" r:id="rId44"/>
    <p:sldLayoutId id="2147483857" r:id="rId45"/>
    <p:sldLayoutId id="2147483858" r:id="rId46"/>
    <p:sldLayoutId id="2147483859" r:id="rId47"/>
    <p:sldLayoutId id="2147483860" r:id="rId48"/>
    <p:sldLayoutId id="2147483861" r:id="rId49"/>
    <p:sldLayoutId id="2147483862" r:id="rId50"/>
    <p:sldLayoutId id="2147483863" r:id="rId5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112" name="Shape 5112"/>
        <p:cNvGrpSpPr/>
        <p:nvPr/>
      </p:nvGrpSpPr>
      <p:grpSpPr>
        <a:xfrm>
          <a:off x="0" y="0"/>
          <a:ext cx="0" cy="0"/>
          <a:chOff x="0" y="0"/>
          <a:chExt cx="0" cy="0"/>
        </a:xfrm>
      </p:grpSpPr>
      <p:sp>
        <p:nvSpPr>
          <p:cNvPr id="5113" name="Google Shape;5113;p222"/>
          <p:cNvSpPr txBox="1"/>
          <p:nvPr>
            <p:ph type="title"/>
          </p:nvPr>
        </p:nvSpPr>
        <p:spPr>
          <a:xfrm>
            <a:off x="720000" y="540000"/>
            <a:ext cx="77040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3500"/>
              <a:buFont typeface="Teko"/>
              <a:buNone/>
              <a:defRPr sz="3500">
                <a:solidFill>
                  <a:schemeClr val="lt1"/>
                </a:solidFill>
                <a:latin typeface="Teko"/>
                <a:ea typeface="Teko"/>
                <a:cs typeface="Teko"/>
                <a:sym typeface="Teko"/>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p:txBody>
      </p:sp>
      <p:sp>
        <p:nvSpPr>
          <p:cNvPr id="5114" name="Google Shape;5114;p222"/>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lt1"/>
              </a:buClr>
              <a:buSzPts val="1800"/>
              <a:buFont typeface="Source Code Pro Light"/>
              <a:buChar char="●"/>
              <a:defRPr sz="1800">
                <a:solidFill>
                  <a:schemeClr val="lt1"/>
                </a:solidFill>
                <a:latin typeface="Source Code Pro Light"/>
                <a:ea typeface="Source Code Pro Light"/>
                <a:cs typeface="Source Code Pro Light"/>
                <a:sym typeface="Source Code Pro Light"/>
              </a:defRPr>
            </a:lvl1pPr>
            <a:lvl2pPr indent="-317500" lvl="1" marL="9144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2pPr>
            <a:lvl3pPr indent="-317500" lvl="2" marL="13716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3pPr>
            <a:lvl4pPr indent="-317500" lvl="3" marL="18288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4pPr>
            <a:lvl5pPr indent="-317500" lvl="4" marL="22860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5pPr>
            <a:lvl6pPr indent="-317500" lvl="5" marL="27432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6pPr>
            <a:lvl7pPr indent="-317500" lvl="6" marL="32004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7pPr>
            <a:lvl8pPr indent="-317500" lvl="7" marL="36576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8pPr>
            <a:lvl9pPr indent="-317500" lvl="8" marL="41148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9pPr>
          </a:lstStyle>
          <a:p/>
        </p:txBody>
      </p:sp>
    </p:spTree>
  </p:cSld>
  <p:clrMap accent1="accent1" accent2="accent2" accent3="accent3" accent4="accent4" accent5="accent5" accent6="accent6" bg1="lt1" bg2="dk2" tx1="dk1" tx2="lt2" folHlink="folHlink" hlink="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 id="2147483886" r:id="rId23"/>
    <p:sldLayoutId id="2147483887" r:id="rId24"/>
    <p:sldLayoutId id="2147483888" r:id="rId25"/>
    <p:sldLayoutId id="2147483889" r:id="rId26"/>
    <p:sldLayoutId id="2147483890" r:id="rId27"/>
    <p:sldLayoutId id="2147483891" r:id="rId28"/>
    <p:sldLayoutId id="2147483892" r:id="rId29"/>
    <p:sldLayoutId id="2147483893" r:id="rId30"/>
    <p:sldLayoutId id="2147483894" r:id="rId31"/>
    <p:sldLayoutId id="2147483895" r:id="rId32"/>
    <p:sldLayoutId id="2147483896" r:id="rId33"/>
    <p:sldLayoutId id="2147483897" r:id="rId34"/>
    <p:sldLayoutId id="2147483898" r:id="rId35"/>
    <p:sldLayoutId id="2147483899" r:id="rId36"/>
    <p:sldLayoutId id="2147483900" r:id="rId37"/>
    <p:sldLayoutId id="2147483901" r:id="rId38"/>
    <p:sldLayoutId id="2147483902" r:id="rId39"/>
    <p:sldLayoutId id="2147483903" r:id="rId40"/>
    <p:sldLayoutId id="2147483904" r:id="rId41"/>
    <p:sldLayoutId id="2147483905" r:id="rId42"/>
    <p:sldLayoutId id="2147483906" r:id="rId43"/>
    <p:sldLayoutId id="2147483907" r:id="rId44"/>
    <p:sldLayoutId id="2147483908" r:id="rId45"/>
    <p:sldLayoutId id="2147483909" r:id="rId46"/>
    <p:sldLayoutId id="2147483910" r:id="rId47"/>
    <p:sldLayoutId id="2147483911" r:id="rId48"/>
    <p:sldLayoutId id="2147483912" r:id="rId49"/>
    <p:sldLayoutId id="2147483913" r:id="rId50"/>
    <p:sldLayoutId id="2147483914" r:id="rId5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6372" name="Shape 6372"/>
        <p:cNvGrpSpPr/>
        <p:nvPr/>
      </p:nvGrpSpPr>
      <p:grpSpPr>
        <a:xfrm>
          <a:off x="0" y="0"/>
          <a:ext cx="0" cy="0"/>
          <a:chOff x="0" y="0"/>
          <a:chExt cx="0" cy="0"/>
        </a:xfrm>
      </p:grpSpPr>
      <p:sp>
        <p:nvSpPr>
          <p:cNvPr id="6373" name="Google Shape;6373;p274"/>
          <p:cNvSpPr txBox="1"/>
          <p:nvPr>
            <p:ph type="title"/>
          </p:nvPr>
        </p:nvSpPr>
        <p:spPr>
          <a:xfrm>
            <a:off x="720000" y="540000"/>
            <a:ext cx="77040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3500"/>
              <a:buFont typeface="Teko"/>
              <a:buNone/>
              <a:defRPr sz="3500">
                <a:solidFill>
                  <a:schemeClr val="lt1"/>
                </a:solidFill>
                <a:latin typeface="Teko"/>
                <a:ea typeface="Teko"/>
                <a:cs typeface="Teko"/>
                <a:sym typeface="Teko"/>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p:txBody>
      </p:sp>
      <p:sp>
        <p:nvSpPr>
          <p:cNvPr id="6374" name="Google Shape;6374;p274"/>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lt1"/>
              </a:buClr>
              <a:buSzPts val="1800"/>
              <a:buFont typeface="Source Code Pro Light"/>
              <a:buChar char="●"/>
              <a:defRPr sz="1800">
                <a:solidFill>
                  <a:schemeClr val="lt1"/>
                </a:solidFill>
                <a:latin typeface="Source Code Pro Light"/>
                <a:ea typeface="Source Code Pro Light"/>
                <a:cs typeface="Source Code Pro Light"/>
                <a:sym typeface="Source Code Pro Light"/>
              </a:defRPr>
            </a:lvl1pPr>
            <a:lvl2pPr indent="-317500" lvl="1" marL="9144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2pPr>
            <a:lvl3pPr indent="-317500" lvl="2" marL="13716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3pPr>
            <a:lvl4pPr indent="-317500" lvl="3" marL="18288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4pPr>
            <a:lvl5pPr indent="-317500" lvl="4" marL="22860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5pPr>
            <a:lvl6pPr indent="-317500" lvl="5" marL="27432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6pPr>
            <a:lvl7pPr indent="-317500" lvl="6" marL="32004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7pPr>
            <a:lvl8pPr indent="-317500" lvl="7" marL="36576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8pPr>
            <a:lvl9pPr indent="-317500" lvl="8" marL="4114800" rtl="0">
              <a:lnSpc>
                <a:spcPct val="100000"/>
              </a:lnSpc>
              <a:spcBef>
                <a:spcPts val="0"/>
              </a:spcBef>
              <a:spcAft>
                <a:spcPts val="0"/>
              </a:spcAft>
              <a:buClr>
                <a:schemeClr val="lt1"/>
              </a:buClr>
              <a:buSzPts val="1400"/>
              <a:buFont typeface="Source Code Pro Light"/>
              <a:buChar char="■"/>
              <a:defRPr>
                <a:solidFill>
                  <a:schemeClr val="lt1"/>
                </a:solidFill>
                <a:latin typeface="Source Code Pro Light"/>
                <a:ea typeface="Source Code Pro Light"/>
                <a:cs typeface="Source Code Pro Light"/>
                <a:sym typeface="Source Code Pro Light"/>
              </a:defRPr>
            </a:lvl9pPr>
          </a:lstStyle>
          <a:p/>
        </p:txBody>
      </p:sp>
    </p:spTree>
  </p:cSld>
  <p:clrMap accent1="accent1" accent2="accent2" accent3="accent3" accent4="accent4" accent5="accent5" accent6="accent6" bg1="lt1" bg2="dk2" tx1="dk1" tx2="lt2" folHlink="folHlink" hlink="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 id="2147483936" r:id="rId22"/>
    <p:sldLayoutId id="2147483937" r:id="rId23"/>
    <p:sldLayoutId id="2147483938" r:id="rId24"/>
    <p:sldLayoutId id="2147483939" r:id="rId25"/>
    <p:sldLayoutId id="2147483940" r:id="rId26"/>
    <p:sldLayoutId id="2147483941" r:id="rId27"/>
    <p:sldLayoutId id="2147483942" r:id="rId28"/>
    <p:sldLayoutId id="2147483943" r:id="rId29"/>
    <p:sldLayoutId id="2147483944" r:id="rId30"/>
    <p:sldLayoutId id="2147483945" r:id="rId31"/>
    <p:sldLayoutId id="2147483946" r:id="rId32"/>
    <p:sldLayoutId id="2147483947" r:id="rId33"/>
    <p:sldLayoutId id="2147483948" r:id="rId34"/>
    <p:sldLayoutId id="2147483949" r:id="rId35"/>
    <p:sldLayoutId id="2147483950" r:id="rId36"/>
    <p:sldLayoutId id="2147483951" r:id="rId37"/>
    <p:sldLayoutId id="2147483952" r:id="rId38"/>
    <p:sldLayoutId id="2147483953" r:id="rId39"/>
    <p:sldLayoutId id="2147483954" r:id="rId40"/>
    <p:sldLayoutId id="2147483955" r:id="rId41"/>
    <p:sldLayoutId id="2147483956" r:id="rId42"/>
    <p:sldLayoutId id="2147483957" r:id="rId43"/>
    <p:sldLayoutId id="2147483958" r:id="rId44"/>
    <p:sldLayoutId id="2147483959" r:id="rId45"/>
    <p:sldLayoutId id="2147483960" r:id="rId46"/>
    <p:sldLayoutId id="2147483961" r:id="rId47"/>
    <p:sldLayoutId id="2147483962" r:id="rId48"/>
    <p:sldLayoutId id="2147483963" r:id="rId49"/>
    <p:sldLayoutId id="2147483964" r:id="rId50"/>
    <p:sldLayoutId id="2147483965" r:id="rId5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6.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9.png"/><Relationship Id="rId5"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12.xml"/><Relationship Id="rId3" Type="http://schemas.openxmlformats.org/officeDocument/2006/relationships/slide" Target="/ppt/slides/slide12.xml"/><Relationship Id="rId4" Type="http://schemas.openxmlformats.org/officeDocument/2006/relationships/slide" Target="/ppt/slides/slide12.xml"/><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1.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1.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0.png"/><Relationship Id="rId5"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1.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8.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slide" Target="/ppt/slides/slide19.xml"/><Relationship Id="rId5" Type="http://schemas.openxmlformats.org/officeDocument/2006/relationships/slide" Target="/ppt/slid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20.xml"/><Relationship Id="rId3" Type="http://schemas.openxmlformats.org/officeDocument/2006/relationships/slide" Target="/ppt/slides/slide20.xml"/><Relationship Id="rId4" Type="http://schemas.openxmlformats.org/officeDocument/2006/relationships/slide" Target="/ppt/slid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4.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slide" Target="/ppt/slides/slide3.xml"/><Relationship Id="rId4" Type="http://schemas.openxmlformats.org/officeDocument/2006/relationships/slide" Target="/ppt/slides/slide3.xml"/><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 Id="rId3"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slide" Target="/ppt/slid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8.xml"/><Relationship Id="rId3" Type="http://schemas.openxmlformats.org/officeDocument/2006/relationships/slide" Target="/ppt/slides/slide8.xml"/><Relationship Id="rId4" Type="http://schemas.openxmlformats.org/officeDocument/2006/relationships/slide" Target="/ppt/slides/slide8.xml"/><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5" name="Shape 7635"/>
        <p:cNvGrpSpPr/>
        <p:nvPr/>
      </p:nvGrpSpPr>
      <p:grpSpPr>
        <a:xfrm>
          <a:off x="0" y="0"/>
          <a:ext cx="0" cy="0"/>
          <a:chOff x="0" y="0"/>
          <a:chExt cx="0" cy="0"/>
        </a:xfrm>
      </p:grpSpPr>
      <p:grpSp>
        <p:nvGrpSpPr>
          <p:cNvPr id="7636" name="Google Shape;7636;p326"/>
          <p:cNvGrpSpPr/>
          <p:nvPr/>
        </p:nvGrpSpPr>
        <p:grpSpPr>
          <a:xfrm>
            <a:off x="719905" y="428396"/>
            <a:ext cx="1534820" cy="4175056"/>
            <a:chOff x="1713028" y="402834"/>
            <a:chExt cx="1544240" cy="4200680"/>
          </a:xfrm>
        </p:grpSpPr>
        <p:sp>
          <p:nvSpPr>
            <p:cNvPr id="7637" name="Google Shape;7637;p326"/>
            <p:cNvSpPr/>
            <p:nvPr/>
          </p:nvSpPr>
          <p:spPr>
            <a:xfrm>
              <a:off x="1713028" y="516692"/>
              <a:ext cx="1544240" cy="4086822"/>
            </a:xfrm>
            <a:custGeom>
              <a:rect b="b" l="l" r="r" t="t"/>
              <a:pathLst>
                <a:path extrusionOk="0" h="110769" w="41855">
                  <a:moveTo>
                    <a:pt x="41001" y="855"/>
                  </a:moveTo>
                  <a:lnTo>
                    <a:pt x="41001" y="109914"/>
                  </a:lnTo>
                  <a:lnTo>
                    <a:pt x="854" y="109914"/>
                  </a:lnTo>
                  <a:lnTo>
                    <a:pt x="854" y="855"/>
                  </a:lnTo>
                  <a:close/>
                  <a:moveTo>
                    <a:pt x="0" y="0"/>
                  </a:moveTo>
                  <a:lnTo>
                    <a:pt x="0" y="110769"/>
                  </a:lnTo>
                  <a:lnTo>
                    <a:pt x="41855" y="110769"/>
                  </a:lnTo>
                  <a:lnTo>
                    <a:pt x="41855" y="0"/>
                  </a:lnTo>
                  <a:close/>
                </a:path>
              </a:pathLst>
            </a:cu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8" name="Google Shape;7638;p326"/>
            <p:cNvSpPr/>
            <p:nvPr/>
          </p:nvSpPr>
          <p:spPr>
            <a:xfrm>
              <a:off x="1737416" y="776950"/>
              <a:ext cx="1505648" cy="37"/>
            </a:xfrm>
            <a:custGeom>
              <a:rect b="b" l="l" r="r" t="t"/>
              <a:pathLst>
                <a:path extrusionOk="0" fill="none" h="1" w="40809">
                  <a:moveTo>
                    <a:pt x="0" y="0"/>
                  </a:moveTo>
                  <a:lnTo>
                    <a:pt x="40808" y="0"/>
                  </a:lnTo>
                </a:path>
              </a:pathLst>
            </a:custGeom>
            <a:noFill/>
            <a:ln cap="flat" cmpd="sng" w="9525">
              <a:solidFill>
                <a:schemeClr val="lt1"/>
              </a:solidFill>
              <a:prstDash val="dot"/>
              <a:miter lim="2755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9" name="Google Shape;7639;p326"/>
            <p:cNvSpPr/>
            <p:nvPr/>
          </p:nvSpPr>
          <p:spPr>
            <a:xfrm>
              <a:off x="1737416" y="1029053"/>
              <a:ext cx="1505648" cy="37"/>
            </a:xfrm>
            <a:custGeom>
              <a:rect b="b" l="l" r="r" t="t"/>
              <a:pathLst>
                <a:path extrusionOk="0" fill="none" h="1" w="40809">
                  <a:moveTo>
                    <a:pt x="0" y="1"/>
                  </a:moveTo>
                  <a:lnTo>
                    <a:pt x="40808" y="1"/>
                  </a:lnTo>
                </a:path>
              </a:pathLst>
            </a:custGeom>
            <a:noFill/>
            <a:ln cap="flat" cmpd="sng" w="9525">
              <a:solidFill>
                <a:schemeClr val="lt1"/>
              </a:solidFill>
              <a:prstDash val="dot"/>
              <a:miter lim="2755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0" name="Google Shape;7640;p326"/>
            <p:cNvSpPr/>
            <p:nvPr/>
          </p:nvSpPr>
          <p:spPr>
            <a:xfrm>
              <a:off x="1737416" y="1281193"/>
              <a:ext cx="1505648" cy="37"/>
            </a:xfrm>
            <a:custGeom>
              <a:rect b="b" l="l" r="r" t="t"/>
              <a:pathLst>
                <a:path extrusionOk="0" fill="none" h="1" w="40809">
                  <a:moveTo>
                    <a:pt x="0" y="0"/>
                  </a:moveTo>
                  <a:lnTo>
                    <a:pt x="40808" y="0"/>
                  </a:lnTo>
                </a:path>
              </a:pathLst>
            </a:custGeom>
            <a:noFill/>
            <a:ln cap="flat" cmpd="sng" w="9525">
              <a:solidFill>
                <a:schemeClr val="lt1"/>
              </a:solidFill>
              <a:prstDash val="dot"/>
              <a:miter lim="2755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1" name="Google Shape;7641;p326"/>
            <p:cNvSpPr/>
            <p:nvPr/>
          </p:nvSpPr>
          <p:spPr>
            <a:xfrm>
              <a:off x="1737416" y="1533297"/>
              <a:ext cx="1505648" cy="37"/>
            </a:xfrm>
            <a:custGeom>
              <a:rect b="b" l="l" r="r" t="t"/>
              <a:pathLst>
                <a:path extrusionOk="0" fill="none" h="1" w="40809">
                  <a:moveTo>
                    <a:pt x="0" y="1"/>
                  </a:moveTo>
                  <a:lnTo>
                    <a:pt x="40808" y="1"/>
                  </a:lnTo>
                </a:path>
              </a:pathLst>
            </a:custGeom>
            <a:noFill/>
            <a:ln cap="flat" cmpd="sng" w="9525">
              <a:solidFill>
                <a:schemeClr val="lt1"/>
              </a:solidFill>
              <a:prstDash val="dot"/>
              <a:miter lim="2755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2" name="Google Shape;7642;p326"/>
            <p:cNvSpPr/>
            <p:nvPr/>
          </p:nvSpPr>
          <p:spPr>
            <a:xfrm>
              <a:off x="1737416" y="1786434"/>
              <a:ext cx="1505648" cy="37"/>
            </a:xfrm>
            <a:custGeom>
              <a:rect b="b" l="l" r="r" t="t"/>
              <a:pathLst>
                <a:path extrusionOk="0" fill="none" h="1" w="40809">
                  <a:moveTo>
                    <a:pt x="0" y="1"/>
                  </a:moveTo>
                  <a:lnTo>
                    <a:pt x="40808" y="1"/>
                  </a:lnTo>
                </a:path>
              </a:pathLst>
            </a:custGeom>
            <a:noFill/>
            <a:ln cap="flat" cmpd="sng" w="9525">
              <a:solidFill>
                <a:schemeClr val="lt1"/>
              </a:solidFill>
              <a:prstDash val="dot"/>
              <a:miter lim="2755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3" name="Google Shape;7643;p326"/>
            <p:cNvSpPr/>
            <p:nvPr/>
          </p:nvSpPr>
          <p:spPr>
            <a:xfrm>
              <a:off x="1737416" y="2038574"/>
              <a:ext cx="1505648" cy="37"/>
            </a:xfrm>
            <a:custGeom>
              <a:rect b="b" l="l" r="r" t="t"/>
              <a:pathLst>
                <a:path extrusionOk="0" fill="none" h="1" w="40809">
                  <a:moveTo>
                    <a:pt x="0" y="0"/>
                  </a:moveTo>
                  <a:lnTo>
                    <a:pt x="40808" y="0"/>
                  </a:lnTo>
                </a:path>
              </a:pathLst>
            </a:custGeom>
            <a:noFill/>
            <a:ln cap="flat" cmpd="sng" w="9525">
              <a:solidFill>
                <a:schemeClr val="lt1"/>
              </a:solidFill>
              <a:prstDash val="dot"/>
              <a:miter lim="2755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4" name="Google Shape;7644;p326"/>
            <p:cNvSpPr/>
            <p:nvPr/>
          </p:nvSpPr>
          <p:spPr>
            <a:xfrm>
              <a:off x="1737416" y="2290678"/>
              <a:ext cx="1505648" cy="37"/>
            </a:xfrm>
            <a:custGeom>
              <a:rect b="b" l="l" r="r" t="t"/>
              <a:pathLst>
                <a:path extrusionOk="0" fill="none" h="1" w="40809">
                  <a:moveTo>
                    <a:pt x="0" y="1"/>
                  </a:moveTo>
                  <a:lnTo>
                    <a:pt x="40808" y="1"/>
                  </a:lnTo>
                </a:path>
              </a:pathLst>
            </a:custGeom>
            <a:noFill/>
            <a:ln cap="flat" cmpd="sng" w="9525">
              <a:solidFill>
                <a:schemeClr val="lt1"/>
              </a:solidFill>
              <a:prstDash val="dot"/>
              <a:miter lim="2755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5" name="Google Shape;7645;p326"/>
            <p:cNvSpPr/>
            <p:nvPr/>
          </p:nvSpPr>
          <p:spPr>
            <a:xfrm>
              <a:off x="1737416" y="2542818"/>
              <a:ext cx="1505648" cy="37"/>
            </a:xfrm>
            <a:custGeom>
              <a:rect b="b" l="l" r="r" t="t"/>
              <a:pathLst>
                <a:path extrusionOk="0" fill="none" h="1" w="40809">
                  <a:moveTo>
                    <a:pt x="0" y="0"/>
                  </a:moveTo>
                  <a:lnTo>
                    <a:pt x="40808" y="0"/>
                  </a:lnTo>
                </a:path>
              </a:pathLst>
            </a:custGeom>
            <a:noFill/>
            <a:ln cap="flat" cmpd="sng" w="9525">
              <a:solidFill>
                <a:schemeClr val="lt1"/>
              </a:solidFill>
              <a:prstDash val="dot"/>
              <a:miter lim="2755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6" name="Google Shape;7646;p326"/>
            <p:cNvSpPr/>
            <p:nvPr/>
          </p:nvSpPr>
          <p:spPr>
            <a:xfrm>
              <a:off x="1737416" y="2794922"/>
              <a:ext cx="1505648" cy="37"/>
            </a:xfrm>
            <a:custGeom>
              <a:rect b="b" l="l" r="r" t="t"/>
              <a:pathLst>
                <a:path extrusionOk="0" fill="none" h="1" w="40809">
                  <a:moveTo>
                    <a:pt x="0" y="1"/>
                  </a:moveTo>
                  <a:lnTo>
                    <a:pt x="40808" y="1"/>
                  </a:lnTo>
                </a:path>
              </a:pathLst>
            </a:custGeom>
            <a:noFill/>
            <a:ln cap="flat" cmpd="sng" w="9525">
              <a:solidFill>
                <a:schemeClr val="lt1"/>
              </a:solidFill>
              <a:prstDash val="dot"/>
              <a:miter lim="2755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7" name="Google Shape;7647;p326"/>
            <p:cNvSpPr/>
            <p:nvPr/>
          </p:nvSpPr>
          <p:spPr>
            <a:xfrm>
              <a:off x="1737416" y="3047025"/>
              <a:ext cx="1505648" cy="37"/>
            </a:xfrm>
            <a:custGeom>
              <a:rect b="b" l="l" r="r" t="t"/>
              <a:pathLst>
                <a:path extrusionOk="0" fill="none" h="1" w="40809">
                  <a:moveTo>
                    <a:pt x="0" y="1"/>
                  </a:moveTo>
                  <a:lnTo>
                    <a:pt x="40808" y="1"/>
                  </a:lnTo>
                </a:path>
              </a:pathLst>
            </a:custGeom>
            <a:noFill/>
            <a:ln cap="flat" cmpd="sng" w="9525">
              <a:solidFill>
                <a:schemeClr val="lt1"/>
              </a:solidFill>
              <a:prstDash val="dot"/>
              <a:miter lim="2755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8" name="Google Shape;7648;p326"/>
            <p:cNvSpPr/>
            <p:nvPr/>
          </p:nvSpPr>
          <p:spPr>
            <a:xfrm>
              <a:off x="1737416" y="3300162"/>
              <a:ext cx="1505648" cy="37"/>
            </a:xfrm>
            <a:custGeom>
              <a:rect b="b" l="l" r="r" t="t"/>
              <a:pathLst>
                <a:path extrusionOk="0" fill="none" h="1" w="40809">
                  <a:moveTo>
                    <a:pt x="0" y="1"/>
                  </a:moveTo>
                  <a:lnTo>
                    <a:pt x="40808" y="1"/>
                  </a:lnTo>
                </a:path>
              </a:pathLst>
            </a:custGeom>
            <a:noFill/>
            <a:ln cap="flat" cmpd="sng" w="9525">
              <a:solidFill>
                <a:schemeClr val="lt1"/>
              </a:solidFill>
              <a:prstDash val="dot"/>
              <a:miter lim="2755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9" name="Google Shape;7649;p326"/>
            <p:cNvSpPr/>
            <p:nvPr/>
          </p:nvSpPr>
          <p:spPr>
            <a:xfrm>
              <a:off x="1737416" y="3552302"/>
              <a:ext cx="1505648" cy="37"/>
            </a:xfrm>
            <a:custGeom>
              <a:rect b="b" l="l" r="r" t="t"/>
              <a:pathLst>
                <a:path extrusionOk="0" fill="none" h="1" w="40809">
                  <a:moveTo>
                    <a:pt x="0" y="0"/>
                  </a:moveTo>
                  <a:lnTo>
                    <a:pt x="40808" y="0"/>
                  </a:lnTo>
                </a:path>
              </a:pathLst>
            </a:custGeom>
            <a:noFill/>
            <a:ln cap="flat" cmpd="sng" w="9525">
              <a:solidFill>
                <a:schemeClr val="lt1"/>
              </a:solidFill>
              <a:prstDash val="dot"/>
              <a:miter lim="2755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0" name="Google Shape;7650;p326"/>
            <p:cNvSpPr/>
            <p:nvPr/>
          </p:nvSpPr>
          <p:spPr>
            <a:xfrm>
              <a:off x="1737416" y="3804406"/>
              <a:ext cx="1505648" cy="37"/>
            </a:xfrm>
            <a:custGeom>
              <a:rect b="b" l="l" r="r" t="t"/>
              <a:pathLst>
                <a:path extrusionOk="0" fill="none" h="1" w="40809">
                  <a:moveTo>
                    <a:pt x="0" y="1"/>
                  </a:moveTo>
                  <a:lnTo>
                    <a:pt x="40808" y="1"/>
                  </a:lnTo>
                </a:path>
              </a:pathLst>
            </a:custGeom>
            <a:noFill/>
            <a:ln cap="flat" cmpd="sng" w="9525">
              <a:solidFill>
                <a:schemeClr val="lt1"/>
              </a:solidFill>
              <a:prstDash val="dot"/>
              <a:miter lim="2755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1" name="Google Shape;7651;p326"/>
            <p:cNvSpPr/>
            <p:nvPr/>
          </p:nvSpPr>
          <p:spPr>
            <a:xfrm>
              <a:off x="1737416" y="4056546"/>
              <a:ext cx="1505648" cy="37"/>
            </a:xfrm>
            <a:custGeom>
              <a:rect b="b" l="l" r="r" t="t"/>
              <a:pathLst>
                <a:path extrusionOk="0" fill="none" h="1" w="40809">
                  <a:moveTo>
                    <a:pt x="0" y="0"/>
                  </a:moveTo>
                  <a:lnTo>
                    <a:pt x="40808" y="0"/>
                  </a:lnTo>
                </a:path>
              </a:pathLst>
            </a:custGeom>
            <a:noFill/>
            <a:ln cap="flat" cmpd="sng" w="9525">
              <a:solidFill>
                <a:schemeClr val="lt1"/>
              </a:solidFill>
              <a:prstDash val="dot"/>
              <a:miter lim="2755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2" name="Google Shape;7652;p326"/>
            <p:cNvSpPr/>
            <p:nvPr/>
          </p:nvSpPr>
          <p:spPr>
            <a:xfrm>
              <a:off x="1791283" y="402834"/>
              <a:ext cx="24461" cy="35604"/>
            </a:xfrm>
            <a:custGeom>
              <a:rect b="b" l="l" r="r" t="t"/>
              <a:pathLst>
                <a:path extrusionOk="0" h="965" w="663">
                  <a:moveTo>
                    <a:pt x="331" y="83"/>
                  </a:moveTo>
                  <a:cubicBezTo>
                    <a:pt x="387" y="83"/>
                    <a:pt x="442" y="138"/>
                    <a:pt x="469" y="193"/>
                  </a:cubicBezTo>
                  <a:cubicBezTo>
                    <a:pt x="497" y="248"/>
                    <a:pt x="524" y="359"/>
                    <a:pt x="524" y="496"/>
                  </a:cubicBezTo>
                  <a:cubicBezTo>
                    <a:pt x="524" y="607"/>
                    <a:pt x="497" y="717"/>
                    <a:pt x="469" y="772"/>
                  </a:cubicBezTo>
                  <a:cubicBezTo>
                    <a:pt x="442" y="855"/>
                    <a:pt x="387" y="882"/>
                    <a:pt x="331" y="882"/>
                  </a:cubicBezTo>
                  <a:cubicBezTo>
                    <a:pt x="249" y="882"/>
                    <a:pt x="194" y="855"/>
                    <a:pt x="166" y="772"/>
                  </a:cubicBezTo>
                  <a:cubicBezTo>
                    <a:pt x="139" y="717"/>
                    <a:pt x="111" y="607"/>
                    <a:pt x="111" y="496"/>
                  </a:cubicBezTo>
                  <a:cubicBezTo>
                    <a:pt x="111" y="359"/>
                    <a:pt x="139" y="248"/>
                    <a:pt x="166" y="193"/>
                  </a:cubicBezTo>
                  <a:cubicBezTo>
                    <a:pt x="194" y="138"/>
                    <a:pt x="249" y="83"/>
                    <a:pt x="331" y="83"/>
                  </a:cubicBezTo>
                  <a:close/>
                  <a:moveTo>
                    <a:pt x="331" y="0"/>
                  </a:moveTo>
                  <a:cubicBezTo>
                    <a:pt x="221" y="0"/>
                    <a:pt x="139" y="28"/>
                    <a:pt x="83" y="111"/>
                  </a:cubicBezTo>
                  <a:cubicBezTo>
                    <a:pt x="28" y="193"/>
                    <a:pt x="1" y="331"/>
                    <a:pt x="1" y="496"/>
                  </a:cubicBezTo>
                  <a:cubicBezTo>
                    <a:pt x="1" y="634"/>
                    <a:pt x="28" y="772"/>
                    <a:pt x="83" y="855"/>
                  </a:cubicBezTo>
                  <a:cubicBezTo>
                    <a:pt x="139" y="937"/>
                    <a:pt x="221" y="965"/>
                    <a:pt x="331" y="965"/>
                  </a:cubicBezTo>
                  <a:cubicBezTo>
                    <a:pt x="414" y="965"/>
                    <a:pt x="497" y="937"/>
                    <a:pt x="552" y="855"/>
                  </a:cubicBezTo>
                  <a:cubicBezTo>
                    <a:pt x="635" y="772"/>
                    <a:pt x="662" y="634"/>
                    <a:pt x="662" y="496"/>
                  </a:cubicBezTo>
                  <a:cubicBezTo>
                    <a:pt x="662" y="331"/>
                    <a:pt x="635" y="193"/>
                    <a:pt x="552" y="111"/>
                  </a:cubicBezTo>
                  <a:cubicBezTo>
                    <a:pt x="497" y="28"/>
                    <a:pt x="414" y="0"/>
                    <a:pt x="3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3" name="Google Shape;7653;p326"/>
            <p:cNvSpPr/>
            <p:nvPr/>
          </p:nvSpPr>
          <p:spPr>
            <a:xfrm>
              <a:off x="1823824" y="402834"/>
              <a:ext cx="20366" cy="35604"/>
            </a:xfrm>
            <a:custGeom>
              <a:rect b="b" l="l" r="r" t="t"/>
              <a:pathLst>
                <a:path extrusionOk="0" h="965" w="552">
                  <a:moveTo>
                    <a:pt x="221" y="0"/>
                  </a:moveTo>
                  <a:lnTo>
                    <a:pt x="1" y="55"/>
                  </a:lnTo>
                  <a:lnTo>
                    <a:pt x="1" y="166"/>
                  </a:lnTo>
                  <a:lnTo>
                    <a:pt x="221" y="138"/>
                  </a:lnTo>
                  <a:lnTo>
                    <a:pt x="221" y="855"/>
                  </a:lnTo>
                  <a:lnTo>
                    <a:pt x="28" y="855"/>
                  </a:lnTo>
                  <a:lnTo>
                    <a:pt x="28" y="965"/>
                  </a:lnTo>
                  <a:lnTo>
                    <a:pt x="552" y="965"/>
                  </a:lnTo>
                  <a:lnTo>
                    <a:pt x="552" y="855"/>
                  </a:lnTo>
                  <a:lnTo>
                    <a:pt x="359" y="855"/>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4" name="Google Shape;7654;p326"/>
            <p:cNvSpPr/>
            <p:nvPr/>
          </p:nvSpPr>
          <p:spPr>
            <a:xfrm>
              <a:off x="1790286" y="920287"/>
              <a:ext cx="12212" cy="4095"/>
            </a:xfrm>
            <a:custGeom>
              <a:rect b="b" l="l" r="r" t="t"/>
              <a:pathLst>
                <a:path extrusionOk="0" h="111" w="331">
                  <a:moveTo>
                    <a:pt x="0" y="0"/>
                  </a:moveTo>
                  <a:lnTo>
                    <a:pt x="0" y="111"/>
                  </a:lnTo>
                  <a:lnTo>
                    <a:pt x="331" y="111"/>
                  </a:lnTo>
                  <a:lnTo>
                    <a:pt x="331" y="0"/>
                  </a:lnTo>
                  <a:close/>
                </a:path>
              </a:pathLst>
            </a:cu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5" name="Google Shape;7655;p326"/>
            <p:cNvSpPr/>
            <p:nvPr/>
          </p:nvSpPr>
          <p:spPr>
            <a:xfrm>
              <a:off x="1791283" y="1397081"/>
              <a:ext cx="24461" cy="35604"/>
            </a:xfrm>
            <a:custGeom>
              <a:rect b="b" l="l" r="r" t="t"/>
              <a:pathLst>
                <a:path extrusionOk="0" h="965" w="663">
                  <a:moveTo>
                    <a:pt x="331" y="83"/>
                  </a:moveTo>
                  <a:cubicBezTo>
                    <a:pt x="387" y="83"/>
                    <a:pt x="442" y="111"/>
                    <a:pt x="469" y="193"/>
                  </a:cubicBezTo>
                  <a:cubicBezTo>
                    <a:pt x="497" y="248"/>
                    <a:pt x="524" y="359"/>
                    <a:pt x="524" y="496"/>
                  </a:cubicBezTo>
                  <a:cubicBezTo>
                    <a:pt x="524" y="607"/>
                    <a:pt x="497" y="717"/>
                    <a:pt x="469" y="772"/>
                  </a:cubicBezTo>
                  <a:cubicBezTo>
                    <a:pt x="442" y="855"/>
                    <a:pt x="387" y="882"/>
                    <a:pt x="331" y="882"/>
                  </a:cubicBezTo>
                  <a:cubicBezTo>
                    <a:pt x="249" y="882"/>
                    <a:pt x="194" y="855"/>
                    <a:pt x="166" y="772"/>
                  </a:cubicBezTo>
                  <a:cubicBezTo>
                    <a:pt x="139" y="717"/>
                    <a:pt x="111" y="607"/>
                    <a:pt x="111" y="496"/>
                  </a:cubicBezTo>
                  <a:cubicBezTo>
                    <a:pt x="111" y="359"/>
                    <a:pt x="139" y="248"/>
                    <a:pt x="166" y="193"/>
                  </a:cubicBezTo>
                  <a:cubicBezTo>
                    <a:pt x="194" y="111"/>
                    <a:pt x="249" y="83"/>
                    <a:pt x="331" y="83"/>
                  </a:cubicBezTo>
                  <a:close/>
                  <a:moveTo>
                    <a:pt x="331" y="0"/>
                  </a:moveTo>
                  <a:cubicBezTo>
                    <a:pt x="221" y="0"/>
                    <a:pt x="139" y="28"/>
                    <a:pt x="83" y="111"/>
                  </a:cubicBezTo>
                  <a:cubicBezTo>
                    <a:pt x="28" y="193"/>
                    <a:pt x="1" y="331"/>
                    <a:pt x="1" y="496"/>
                  </a:cubicBezTo>
                  <a:cubicBezTo>
                    <a:pt x="1" y="634"/>
                    <a:pt x="28" y="772"/>
                    <a:pt x="83" y="855"/>
                  </a:cubicBezTo>
                  <a:cubicBezTo>
                    <a:pt x="139" y="937"/>
                    <a:pt x="221" y="965"/>
                    <a:pt x="331" y="965"/>
                  </a:cubicBezTo>
                  <a:cubicBezTo>
                    <a:pt x="414" y="965"/>
                    <a:pt x="497" y="937"/>
                    <a:pt x="552" y="855"/>
                  </a:cubicBezTo>
                  <a:cubicBezTo>
                    <a:pt x="635" y="772"/>
                    <a:pt x="662" y="634"/>
                    <a:pt x="662" y="496"/>
                  </a:cubicBezTo>
                  <a:cubicBezTo>
                    <a:pt x="662" y="331"/>
                    <a:pt x="635" y="193"/>
                    <a:pt x="552" y="111"/>
                  </a:cubicBezTo>
                  <a:cubicBezTo>
                    <a:pt x="497" y="28"/>
                    <a:pt x="414" y="0"/>
                    <a:pt x="3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6" name="Google Shape;7656;p326"/>
            <p:cNvSpPr/>
            <p:nvPr/>
          </p:nvSpPr>
          <p:spPr>
            <a:xfrm>
              <a:off x="1821795" y="1397081"/>
              <a:ext cx="22395" cy="35604"/>
            </a:xfrm>
            <a:custGeom>
              <a:rect b="b" l="l" r="r" t="t"/>
              <a:pathLst>
                <a:path extrusionOk="0" h="965" w="607">
                  <a:moveTo>
                    <a:pt x="166" y="0"/>
                  </a:moveTo>
                  <a:cubicBezTo>
                    <a:pt x="111" y="28"/>
                    <a:pt x="56" y="28"/>
                    <a:pt x="0" y="56"/>
                  </a:cubicBezTo>
                  <a:lnTo>
                    <a:pt x="0" y="193"/>
                  </a:lnTo>
                  <a:cubicBezTo>
                    <a:pt x="56" y="166"/>
                    <a:pt x="111" y="138"/>
                    <a:pt x="166" y="111"/>
                  </a:cubicBezTo>
                  <a:lnTo>
                    <a:pt x="276" y="111"/>
                  </a:lnTo>
                  <a:cubicBezTo>
                    <a:pt x="331" y="111"/>
                    <a:pt x="386" y="111"/>
                    <a:pt x="414" y="138"/>
                  </a:cubicBezTo>
                  <a:cubicBezTo>
                    <a:pt x="469" y="166"/>
                    <a:pt x="469" y="221"/>
                    <a:pt x="469" y="276"/>
                  </a:cubicBezTo>
                  <a:cubicBezTo>
                    <a:pt x="469" y="304"/>
                    <a:pt x="469" y="331"/>
                    <a:pt x="441" y="359"/>
                  </a:cubicBezTo>
                  <a:cubicBezTo>
                    <a:pt x="441" y="386"/>
                    <a:pt x="414" y="441"/>
                    <a:pt x="359" y="469"/>
                  </a:cubicBezTo>
                  <a:cubicBezTo>
                    <a:pt x="331" y="496"/>
                    <a:pt x="276" y="552"/>
                    <a:pt x="193" y="634"/>
                  </a:cubicBezTo>
                  <a:cubicBezTo>
                    <a:pt x="111" y="744"/>
                    <a:pt x="56" y="799"/>
                    <a:pt x="0" y="855"/>
                  </a:cubicBezTo>
                  <a:lnTo>
                    <a:pt x="0" y="965"/>
                  </a:lnTo>
                  <a:lnTo>
                    <a:pt x="607" y="965"/>
                  </a:lnTo>
                  <a:lnTo>
                    <a:pt x="607" y="855"/>
                  </a:lnTo>
                  <a:lnTo>
                    <a:pt x="166" y="855"/>
                  </a:lnTo>
                  <a:cubicBezTo>
                    <a:pt x="276" y="744"/>
                    <a:pt x="331" y="662"/>
                    <a:pt x="414" y="607"/>
                  </a:cubicBezTo>
                  <a:cubicBezTo>
                    <a:pt x="469" y="552"/>
                    <a:pt x="496" y="496"/>
                    <a:pt x="496" y="496"/>
                  </a:cubicBezTo>
                  <a:cubicBezTo>
                    <a:pt x="552" y="441"/>
                    <a:pt x="579" y="414"/>
                    <a:pt x="579" y="386"/>
                  </a:cubicBezTo>
                  <a:cubicBezTo>
                    <a:pt x="607" y="331"/>
                    <a:pt x="607" y="304"/>
                    <a:pt x="607" y="248"/>
                  </a:cubicBezTo>
                  <a:cubicBezTo>
                    <a:pt x="607" y="166"/>
                    <a:pt x="579" y="111"/>
                    <a:pt x="524" y="56"/>
                  </a:cubicBezTo>
                  <a:cubicBezTo>
                    <a:pt x="469" y="28"/>
                    <a:pt x="386" y="0"/>
                    <a:pt x="2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7" name="Google Shape;7657;p326"/>
            <p:cNvSpPr/>
            <p:nvPr/>
          </p:nvSpPr>
          <p:spPr>
            <a:xfrm>
              <a:off x="1791283" y="1894204"/>
              <a:ext cx="24461" cy="35604"/>
            </a:xfrm>
            <a:custGeom>
              <a:rect b="b" l="l" r="r" t="t"/>
              <a:pathLst>
                <a:path extrusionOk="0" h="965" w="663">
                  <a:moveTo>
                    <a:pt x="331" y="83"/>
                  </a:moveTo>
                  <a:cubicBezTo>
                    <a:pt x="387" y="83"/>
                    <a:pt x="442" y="111"/>
                    <a:pt x="469" y="193"/>
                  </a:cubicBezTo>
                  <a:cubicBezTo>
                    <a:pt x="497" y="248"/>
                    <a:pt x="524" y="359"/>
                    <a:pt x="524" y="496"/>
                  </a:cubicBezTo>
                  <a:cubicBezTo>
                    <a:pt x="524" y="607"/>
                    <a:pt x="497" y="717"/>
                    <a:pt x="469" y="772"/>
                  </a:cubicBezTo>
                  <a:cubicBezTo>
                    <a:pt x="442" y="855"/>
                    <a:pt x="387" y="882"/>
                    <a:pt x="331" y="882"/>
                  </a:cubicBezTo>
                  <a:cubicBezTo>
                    <a:pt x="249" y="882"/>
                    <a:pt x="194" y="855"/>
                    <a:pt x="166" y="772"/>
                  </a:cubicBezTo>
                  <a:cubicBezTo>
                    <a:pt x="139" y="717"/>
                    <a:pt x="111" y="607"/>
                    <a:pt x="111" y="496"/>
                  </a:cubicBezTo>
                  <a:cubicBezTo>
                    <a:pt x="111" y="359"/>
                    <a:pt x="139" y="248"/>
                    <a:pt x="166" y="193"/>
                  </a:cubicBezTo>
                  <a:cubicBezTo>
                    <a:pt x="194" y="111"/>
                    <a:pt x="249" y="83"/>
                    <a:pt x="331" y="83"/>
                  </a:cubicBezTo>
                  <a:close/>
                  <a:moveTo>
                    <a:pt x="331" y="0"/>
                  </a:moveTo>
                  <a:cubicBezTo>
                    <a:pt x="221" y="0"/>
                    <a:pt x="139" y="28"/>
                    <a:pt x="83" y="111"/>
                  </a:cubicBezTo>
                  <a:cubicBezTo>
                    <a:pt x="28" y="193"/>
                    <a:pt x="1" y="331"/>
                    <a:pt x="1" y="496"/>
                  </a:cubicBezTo>
                  <a:cubicBezTo>
                    <a:pt x="1" y="634"/>
                    <a:pt x="28" y="772"/>
                    <a:pt x="83" y="855"/>
                  </a:cubicBezTo>
                  <a:cubicBezTo>
                    <a:pt x="139" y="937"/>
                    <a:pt x="221" y="965"/>
                    <a:pt x="331" y="965"/>
                  </a:cubicBezTo>
                  <a:cubicBezTo>
                    <a:pt x="414" y="965"/>
                    <a:pt x="497" y="937"/>
                    <a:pt x="552" y="855"/>
                  </a:cubicBezTo>
                  <a:cubicBezTo>
                    <a:pt x="635" y="772"/>
                    <a:pt x="662" y="634"/>
                    <a:pt x="662" y="496"/>
                  </a:cubicBezTo>
                  <a:cubicBezTo>
                    <a:pt x="662" y="331"/>
                    <a:pt x="635" y="193"/>
                    <a:pt x="552" y="111"/>
                  </a:cubicBezTo>
                  <a:cubicBezTo>
                    <a:pt x="497" y="28"/>
                    <a:pt x="414" y="0"/>
                    <a:pt x="3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8" name="Google Shape;7658;p326"/>
            <p:cNvSpPr/>
            <p:nvPr/>
          </p:nvSpPr>
          <p:spPr>
            <a:xfrm>
              <a:off x="1821795" y="1894204"/>
              <a:ext cx="23428" cy="35604"/>
            </a:xfrm>
            <a:custGeom>
              <a:rect b="b" l="l" r="r" t="t"/>
              <a:pathLst>
                <a:path extrusionOk="0" h="965" w="635">
                  <a:moveTo>
                    <a:pt x="166" y="0"/>
                  </a:moveTo>
                  <a:cubicBezTo>
                    <a:pt x="138" y="0"/>
                    <a:pt x="83" y="28"/>
                    <a:pt x="28" y="28"/>
                  </a:cubicBezTo>
                  <a:lnTo>
                    <a:pt x="28" y="138"/>
                  </a:lnTo>
                  <a:cubicBezTo>
                    <a:pt x="83" y="138"/>
                    <a:pt x="138" y="111"/>
                    <a:pt x="166" y="111"/>
                  </a:cubicBezTo>
                  <a:lnTo>
                    <a:pt x="276" y="111"/>
                  </a:lnTo>
                  <a:cubicBezTo>
                    <a:pt x="359" y="111"/>
                    <a:pt x="386" y="111"/>
                    <a:pt x="441" y="138"/>
                  </a:cubicBezTo>
                  <a:cubicBezTo>
                    <a:pt x="469" y="166"/>
                    <a:pt x="496" y="193"/>
                    <a:pt x="496" y="248"/>
                  </a:cubicBezTo>
                  <a:cubicBezTo>
                    <a:pt x="496" y="304"/>
                    <a:pt x="469" y="331"/>
                    <a:pt x="441" y="359"/>
                  </a:cubicBezTo>
                  <a:cubicBezTo>
                    <a:pt x="414" y="386"/>
                    <a:pt x="359" y="386"/>
                    <a:pt x="276" y="386"/>
                  </a:cubicBezTo>
                  <a:lnTo>
                    <a:pt x="166" y="386"/>
                  </a:lnTo>
                  <a:lnTo>
                    <a:pt x="166" y="496"/>
                  </a:lnTo>
                  <a:lnTo>
                    <a:pt x="276" y="496"/>
                  </a:lnTo>
                  <a:cubicBezTo>
                    <a:pt x="359" y="496"/>
                    <a:pt x="414" y="524"/>
                    <a:pt x="441" y="552"/>
                  </a:cubicBezTo>
                  <a:cubicBezTo>
                    <a:pt x="496" y="579"/>
                    <a:pt x="496" y="634"/>
                    <a:pt x="496" y="689"/>
                  </a:cubicBezTo>
                  <a:cubicBezTo>
                    <a:pt x="496" y="744"/>
                    <a:pt x="496" y="800"/>
                    <a:pt x="441" y="827"/>
                  </a:cubicBezTo>
                  <a:cubicBezTo>
                    <a:pt x="414" y="855"/>
                    <a:pt x="331" y="855"/>
                    <a:pt x="248" y="855"/>
                  </a:cubicBezTo>
                  <a:lnTo>
                    <a:pt x="138" y="855"/>
                  </a:lnTo>
                  <a:cubicBezTo>
                    <a:pt x="83" y="855"/>
                    <a:pt x="56" y="827"/>
                    <a:pt x="0" y="800"/>
                  </a:cubicBezTo>
                  <a:lnTo>
                    <a:pt x="0" y="937"/>
                  </a:lnTo>
                  <a:cubicBezTo>
                    <a:pt x="56" y="937"/>
                    <a:pt x="111" y="965"/>
                    <a:pt x="138" y="965"/>
                  </a:cubicBezTo>
                  <a:lnTo>
                    <a:pt x="276" y="965"/>
                  </a:lnTo>
                  <a:cubicBezTo>
                    <a:pt x="386" y="965"/>
                    <a:pt x="469" y="937"/>
                    <a:pt x="552" y="910"/>
                  </a:cubicBezTo>
                  <a:cubicBezTo>
                    <a:pt x="607" y="855"/>
                    <a:pt x="634" y="772"/>
                    <a:pt x="634" y="689"/>
                  </a:cubicBezTo>
                  <a:cubicBezTo>
                    <a:pt x="634" y="607"/>
                    <a:pt x="607" y="579"/>
                    <a:pt x="579" y="524"/>
                  </a:cubicBezTo>
                  <a:cubicBezTo>
                    <a:pt x="552" y="496"/>
                    <a:pt x="496" y="469"/>
                    <a:pt x="441" y="441"/>
                  </a:cubicBezTo>
                  <a:cubicBezTo>
                    <a:pt x="496" y="441"/>
                    <a:pt x="524" y="414"/>
                    <a:pt x="579" y="359"/>
                  </a:cubicBezTo>
                  <a:cubicBezTo>
                    <a:pt x="607" y="331"/>
                    <a:pt x="607" y="276"/>
                    <a:pt x="607" y="248"/>
                  </a:cubicBezTo>
                  <a:cubicBezTo>
                    <a:pt x="607" y="166"/>
                    <a:pt x="579" y="111"/>
                    <a:pt x="524" y="56"/>
                  </a:cubicBezTo>
                  <a:cubicBezTo>
                    <a:pt x="469" y="0"/>
                    <a:pt x="386" y="0"/>
                    <a:pt x="3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9" name="Google Shape;7659;p326"/>
            <p:cNvSpPr/>
            <p:nvPr/>
          </p:nvSpPr>
          <p:spPr>
            <a:xfrm>
              <a:off x="1791283" y="2391327"/>
              <a:ext cx="24461" cy="35604"/>
            </a:xfrm>
            <a:custGeom>
              <a:rect b="b" l="l" r="r" t="t"/>
              <a:pathLst>
                <a:path extrusionOk="0" h="965" w="663">
                  <a:moveTo>
                    <a:pt x="331" y="83"/>
                  </a:moveTo>
                  <a:cubicBezTo>
                    <a:pt x="387" y="83"/>
                    <a:pt x="442" y="111"/>
                    <a:pt x="469" y="193"/>
                  </a:cubicBezTo>
                  <a:cubicBezTo>
                    <a:pt x="497" y="248"/>
                    <a:pt x="524" y="359"/>
                    <a:pt x="524" y="469"/>
                  </a:cubicBezTo>
                  <a:cubicBezTo>
                    <a:pt x="524" y="607"/>
                    <a:pt x="497" y="717"/>
                    <a:pt x="469" y="772"/>
                  </a:cubicBezTo>
                  <a:cubicBezTo>
                    <a:pt x="442" y="827"/>
                    <a:pt x="387" y="882"/>
                    <a:pt x="331" y="882"/>
                  </a:cubicBezTo>
                  <a:cubicBezTo>
                    <a:pt x="249" y="882"/>
                    <a:pt x="194" y="827"/>
                    <a:pt x="166" y="772"/>
                  </a:cubicBezTo>
                  <a:cubicBezTo>
                    <a:pt x="139" y="717"/>
                    <a:pt x="111" y="607"/>
                    <a:pt x="111" y="469"/>
                  </a:cubicBezTo>
                  <a:cubicBezTo>
                    <a:pt x="111" y="359"/>
                    <a:pt x="139" y="248"/>
                    <a:pt x="166" y="193"/>
                  </a:cubicBezTo>
                  <a:cubicBezTo>
                    <a:pt x="194" y="111"/>
                    <a:pt x="249" y="83"/>
                    <a:pt x="331" y="83"/>
                  </a:cubicBezTo>
                  <a:close/>
                  <a:moveTo>
                    <a:pt x="331" y="0"/>
                  </a:moveTo>
                  <a:cubicBezTo>
                    <a:pt x="221" y="0"/>
                    <a:pt x="139" y="28"/>
                    <a:pt x="83" y="111"/>
                  </a:cubicBezTo>
                  <a:cubicBezTo>
                    <a:pt x="28" y="193"/>
                    <a:pt x="1" y="331"/>
                    <a:pt x="1" y="469"/>
                  </a:cubicBezTo>
                  <a:cubicBezTo>
                    <a:pt x="1" y="634"/>
                    <a:pt x="28" y="772"/>
                    <a:pt x="83" y="855"/>
                  </a:cubicBezTo>
                  <a:cubicBezTo>
                    <a:pt x="139" y="937"/>
                    <a:pt x="221" y="965"/>
                    <a:pt x="331" y="965"/>
                  </a:cubicBezTo>
                  <a:cubicBezTo>
                    <a:pt x="414" y="965"/>
                    <a:pt x="497" y="937"/>
                    <a:pt x="552" y="855"/>
                  </a:cubicBezTo>
                  <a:cubicBezTo>
                    <a:pt x="635" y="772"/>
                    <a:pt x="662" y="634"/>
                    <a:pt x="662" y="469"/>
                  </a:cubicBezTo>
                  <a:cubicBezTo>
                    <a:pt x="662" y="331"/>
                    <a:pt x="635" y="193"/>
                    <a:pt x="552" y="111"/>
                  </a:cubicBezTo>
                  <a:cubicBezTo>
                    <a:pt x="497" y="28"/>
                    <a:pt x="414" y="0"/>
                    <a:pt x="3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0" name="Google Shape;7660;p326"/>
            <p:cNvSpPr/>
            <p:nvPr/>
          </p:nvSpPr>
          <p:spPr>
            <a:xfrm>
              <a:off x="1820762" y="2391327"/>
              <a:ext cx="25458" cy="35604"/>
            </a:xfrm>
            <a:custGeom>
              <a:rect b="b" l="l" r="r" t="t"/>
              <a:pathLst>
                <a:path extrusionOk="0" h="965" w="690">
                  <a:moveTo>
                    <a:pt x="442" y="111"/>
                  </a:moveTo>
                  <a:lnTo>
                    <a:pt x="442" y="634"/>
                  </a:lnTo>
                  <a:lnTo>
                    <a:pt x="111" y="634"/>
                  </a:lnTo>
                  <a:lnTo>
                    <a:pt x="442" y="111"/>
                  </a:lnTo>
                  <a:close/>
                  <a:moveTo>
                    <a:pt x="387" y="0"/>
                  </a:moveTo>
                  <a:lnTo>
                    <a:pt x="1" y="607"/>
                  </a:lnTo>
                  <a:lnTo>
                    <a:pt x="1" y="744"/>
                  </a:lnTo>
                  <a:lnTo>
                    <a:pt x="442" y="744"/>
                  </a:lnTo>
                  <a:lnTo>
                    <a:pt x="442" y="965"/>
                  </a:lnTo>
                  <a:lnTo>
                    <a:pt x="552" y="965"/>
                  </a:lnTo>
                  <a:lnTo>
                    <a:pt x="552" y="744"/>
                  </a:lnTo>
                  <a:lnTo>
                    <a:pt x="690" y="744"/>
                  </a:lnTo>
                  <a:lnTo>
                    <a:pt x="690" y="634"/>
                  </a:lnTo>
                  <a:lnTo>
                    <a:pt x="552" y="634"/>
                  </a:lnTo>
                  <a:lnTo>
                    <a:pt x="55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1" name="Google Shape;7661;p326"/>
            <p:cNvSpPr/>
            <p:nvPr/>
          </p:nvSpPr>
          <p:spPr>
            <a:xfrm>
              <a:off x="1791283" y="3384541"/>
              <a:ext cx="24461" cy="36637"/>
            </a:xfrm>
            <a:custGeom>
              <a:rect b="b" l="l" r="r" t="t"/>
              <a:pathLst>
                <a:path extrusionOk="0" h="993" w="663">
                  <a:moveTo>
                    <a:pt x="331" y="111"/>
                  </a:moveTo>
                  <a:cubicBezTo>
                    <a:pt x="387" y="111"/>
                    <a:pt x="442" y="139"/>
                    <a:pt x="469" y="221"/>
                  </a:cubicBezTo>
                  <a:cubicBezTo>
                    <a:pt x="497" y="277"/>
                    <a:pt x="524" y="387"/>
                    <a:pt x="524" y="497"/>
                  </a:cubicBezTo>
                  <a:cubicBezTo>
                    <a:pt x="524" y="635"/>
                    <a:pt x="497" y="745"/>
                    <a:pt x="469" y="800"/>
                  </a:cubicBezTo>
                  <a:cubicBezTo>
                    <a:pt x="442" y="855"/>
                    <a:pt x="387" y="910"/>
                    <a:pt x="331" y="910"/>
                  </a:cubicBezTo>
                  <a:cubicBezTo>
                    <a:pt x="249" y="910"/>
                    <a:pt x="194" y="855"/>
                    <a:pt x="166" y="800"/>
                  </a:cubicBezTo>
                  <a:cubicBezTo>
                    <a:pt x="139" y="745"/>
                    <a:pt x="111" y="635"/>
                    <a:pt x="111" y="497"/>
                  </a:cubicBezTo>
                  <a:cubicBezTo>
                    <a:pt x="111" y="387"/>
                    <a:pt x="139" y="277"/>
                    <a:pt x="166" y="221"/>
                  </a:cubicBezTo>
                  <a:cubicBezTo>
                    <a:pt x="194" y="139"/>
                    <a:pt x="249" y="111"/>
                    <a:pt x="331" y="111"/>
                  </a:cubicBezTo>
                  <a:close/>
                  <a:moveTo>
                    <a:pt x="331" y="1"/>
                  </a:moveTo>
                  <a:cubicBezTo>
                    <a:pt x="221" y="1"/>
                    <a:pt x="139" y="56"/>
                    <a:pt x="83" y="139"/>
                  </a:cubicBezTo>
                  <a:cubicBezTo>
                    <a:pt x="28" y="221"/>
                    <a:pt x="1" y="359"/>
                    <a:pt x="1" y="497"/>
                  </a:cubicBezTo>
                  <a:cubicBezTo>
                    <a:pt x="1" y="662"/>
                    <a:pt x="28" y="800"/>
                    <a:pt x="83" y="883"/>
                  </a:cubicBezTo>
                  <a:cubicBezTo>
                    <a:pt x="139" y="965"/>
                    <a:pt x="221" y="993"/>
                    <a:pt x="331" y="993"/>
                  </a:cubicBezTo>
                  <a:cubicBezTo>
                    <a:pt x="414" y="993"/>
                    <a:pt x="497" y="965"/>
                    <a:pt x="552" y="883"/>
                  </a:cubicBezTo>
                  <a:cubicBezTo>
                    <a:pt x="635" y="800"/>
                    <a:pt x="662" y="662"/>
                    <a:pt x="662" y="497"/>
                  </a:cubicBezTo>
                  <a:cubicBezTo>
                    <a:pt x="662" y="359"/>
                    <a:pt x="635" y="221"/>
                    <a:pt x="552" y="139"/>
                  </a:cubicBezTo>
                  <a:cubicBezTo>
                    <a:pt x="497" y="56"/>
                    <a:pt x="414" y="1"/>
                    <a:pt x="3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2" name="Google Shape;7662;p326"/>
            <p:cNvSpPr/>
            <p:nvPr/>
          </p:nvSpPr>
          <p:spPr>
            <a:xfrm>
              <a:off x="1821795" y="3385574"/>
              <a:ext cx="23428" cy="35604"/>
            </a:xfrm>
            <a:custGeom>
              <a:rect b="b" l="l" r="r" t="t"/>
              <a:pathLst>
                <a:path extrusionOk="0" h="965" w="635">
                  <a:moveTo>
                    <a:pt x="56" y="1"/>
                  </a:moveTo>
                  <a:lnTo>
                    <a:pt x="56" y="469"/>
                  </a:lnTo>
                  <a:cubicBezTo>
                    <a:pt x="83" y="469"/>
                    <a:pt x="111" y="441"/>
                    <a:pt x="166" y="441"/>
                  </a:cubicBezTo>
                  <a:lnTo>
                    <a:pt x="248" y="441"/>
                  </a:lnTo>
                  <a:cubicBezTo>
                    <a:pt x="331" y="441"/>
                    <a:pt x="386" y="441"/>
                    <a:pt x="441" y="496"/>
                  </a:cubicBezTo>
                  <a:cubicBezTo>
                    <a:pt x="469" y="524"/>
                    <a:pt x="496" y="579"/>
                    <a:pt x="496" y="662"/>
                  </a:cubicBezTo>
                  <a:cubicBezTo>
                    <a:pt x="496" y="717"/>
                    <a:pt x="469" y="772"/>
                    <a:pt x="441" y="800"/>
                  </a:cubicBezTo>
                  <a:cubicBezTo>
                    <a:pt x="386" y="855"/>
                    <a:pt x="331" y="855"/>
                    <a:pt x="248" y="855"/>
                  </a:cubicBezTo>
                  <a:lnTo>
                    <a:pt x="138" y="855"/>
                  </a:lnTo>
                  <a:cubicBezTo>
                    <a:pt x="83" y="827"/>
                    <a:pt x="56" y="827"/>
                    <a:pt x="0" y="800"/>
                  </a:cubicBezTo>
                  <a:lnTo>
                    <a:pt x="0" y="937"/>
                  </a:lnTo>
                  <a:cubicBezTo>
                    <a:pt x="56" y="937"/>
                    <a:pt x="83" y="965"/>
                    <a:pt x="138" y="965"/>
                  </a:cubicBezTo>
                  <a:lnTo>
                    <a:pt x="248" y="965"/>
                  </a:lnTo>
                  <a:cubicBezTo>
                    <a:pt x="386" y="965"/>
                    <a:pt x="469" y="937"/>
                    <a:pt x="524" y="882"/>
                  </a:cubicBezTo>
                  <a:cubicBezTo>
                    <a:pt x="607" y="827"/>
                    <a:pt x="634" y="744"/>
                    <a:pt x="634" y="662"/>
                  </a:cubicBezTo>
                  <a:cubicBezTo>
                    <a:pt x="634" y="552"/>
                    <a:pt x="607" y="469"/>
                    <a:pt x="524" y="414"/>
                  </a:cubicBezTo>
                  <a:cubicBezTo>
                    <a:pt x="469" y="359"/>
                    <a:pt x="386" y="331"/>
                    <a:pt x="276" y="331"/>
                  </a:cubicBezTo>
                  <a:lnTo>
                    <a:pt x="221" y="331"/>
                  </a:lnTo>
                  <a:cubicBezTo>
                    <a:pt x="193" y="331"/>
                    <a:pt x="193" y="331"/>
                    <a:pt x="166" y="359"/>
                  </a:cubicBezTo>
                  <a:lnTo>
                    <a:pt x="166" y="111"/>
                  </a:lnTo>
                  <a:lnTo>
                    <a:pt x="552" y="111"/>
                  </a:lnTo>
                  <a:lnTo>
                    <a:pt x="55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3" name="Google Shape;7663;p326"/>
            <p:cNvSpPr/>
            <p:nvPr/>
          </p:nvSpPr>
          <p:spPr>
            <a:xfrm>
              <a:off x="1791283" y="4378824"/>
              <a:ext cx="24461" cy="36600"/>
            </a:xfrm>
            <a:custGeom>
              <a:rect b="b" l="l" r="r" t="t"/>
              <a:pathLst>
                <a:path extrusionOk="0" h="992" w="663">
                  <a:moveTo>
                    <a:pt x="331" y="110"/>
                  </a:moveTo>
                  <a:cubicBezTo>
                    <a:pt x="387" y="110"/>
                    <a:pt x="442" y="138"/>
                    <a:pt x="469" y="220"/>
                  </a:cubicBezTo>
                  <a:cubicBezTo>
                    <a:pt x="497" y="276"/>
                    <a:pt x="524" y="386"/>
                    <a:pt x="524" y="496"/>
                  </a:cubicBezTo>
                  <a:cubicBezTo>
                    <a:pt x="524" y="634"/>
                    <a:pt x="497" y="744"/>
                    <a:pt x="469" y="799"/>
                  </a:cubicBezTo>
                  <a:cubicBezTo>
                    <a:pt x="442" y="854"/>
                    <a:pt x="387" y="909"/>
                    <a:pt x="331" y="909"/>
                  </a:cubicBezTo>
                  <a:cubicBezTo>
                    <a:pt x="249" y="909"/>
                    <a:pt x="194" y="854"/>
                    <a:pt x="166" y="799"/>
                  </a:cubicBezTo>
                  <a:cubicBezTo>
                    <a:pt x="139" y="744"/>
                    <a:pt x="111" y="634"/>
                    <a:pt x="111" y="496"/>
                  </a:cubicBezTo>
                  <a:cubicBezTo>
                    <a:pt x="111" y="386"/>
                    <a:pt x="139" y="276"/>
                    <a:pt x="166" y="220"/>
                  </a:cubicBezTo>
                  <a:cubicBezTo>
                    <a:pt x="194" y="138"/>
                    <a:pt x="249" y="110"/>
                    <a:pt x="331" y="110"/>
                  </a:cubicBezTo>
                  <a:close/>
                  <a:moveTo>
                    <a:pt x="331" y="0"/>
                  </a:moveTo>
                  <a:cubicBezTo>
                    <a:pt x="221" y="0"/>
                    <a:pt x="139" y="55"/>
                    <a:pt x="83" y="138"/>
                  </a:cubicBezTo>
                  <a:cubicBezTo>
                    <a:pt x="28" y="220"/>
                    <a:pt x="1" y="358"/>
                    <a:pt x="1" y="496"/>
                  </a:cubicBezTo>
                  <a:cubicBezTo>
                    <a:pt x="1" y="661"/>
                    <a:pt x="28" y="799"/>
                    <a:pt x="83" y="882"/>
                  </a:cubicBezTo>
                  <a:cubicBezTo>
                    <a:pt x="139" y="964"/>
                    <a:pt x="221" y="992"/>
                    <a:pt x="331" y="992"/>
                  </a:cubicBezTo>
                  <a:cubicBezTo>
                    <a:pt x="414" y="992"/>
                    <a:pt x="497" y="964"/>
                    <a:pt x="552" y="882"/>
                  </a:cubicBezTo>
                  <a:cubicBezTo>
                    <a:pt x="635" y="799"/>
                    <a:pt x="662" y="661"/>
                    <a:pt x="662" y="496"/>
                  </a:cubicBezTo>
                  <a:cubicBezTo>
                    <a:pt x="662" y="358"/>
                    <a:pt x="635" y="220"/>
                    <a:pt x="552" y="138"/>
                  </a:cubicBezTo>
                  <a:cubicBezTo>
                    <a:pt x="497" y="55"/>
                    <a:pt x="414" y="0"/>
                    <a:pt x="3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4" name="Google Shape;7664;p326"/>
            <p:cNvSpPr/>
            <p:nvPr/>
          </p:nvSpPr>
          <p:spPr>
            <a:xfrm>
              <a:off x="1821795" y="4378824"/>
              <a:ext cx="24424" cy="36600"/>
            </a:xfrm>
            <a:custGeom>
              <a:rect b="b" l="l" r="r" t="t"/>
              <a:pathLst>
                <a:path extrusionOk="0" h="992" w="662">
                  <a:moveTo>
                    <a:pt x="331" y="441"/>
                  </a:moveTo>
                  <a:cubicBezTo>
                    <a:pt x="386" y="441"/>
                    <a:pt x="441" y="468"/>
                    <a:pt x="469" y="524"/>
                  </a:cubicBezTo>
                  <a:cubicBezTo>
                    <a:pt x="524" y="551"/>
                    <a:pt x="524" y="606"/>
                    <a:pt x="524" y="689"/>
                  </a:cubicBezTo>
                  <a:cubicBezTo>
                    <a:pt x="524" y="744"/>
                    <a:pt x="524" y="799"/>
                    <a:pt x="469" y="827"/>
                  </a:cubicBezTo>
                  <a:cubicBezTo>
                    <a:pt x="441" y="882"/>
                    <a:pt x="386" y="909"/>
                    <a:pt x="331" y="909"/>
                  </a:cubicBezTo>
                  <a:cubicBezTo>
                    <a:pt x="276" y="909"/>
                    <a:pt x="248" y="882"/>
                    <a:pt x="193" y="827"/>
                  </a:cubicBezTo>
                  <a:cubicBezTo>
                    <a:pt x="166" y="799"/>
                    <a:pt x="138" y="744"/>
                    <a:pt x="138" y="689"/>
                  </a:cubicBezTo>
                  <a:cubicBezTo>
                    <a:pt x="138" y="606"/>
                    <a:pt x="166" y="551"/>
                    <a:pt x="193" y="524"/>
                  </a:cubicBezTo>
                  <a:cubicBezTo>
                    <a:pt x="248" y="468"/>
                    <a:pt x="276" y="441"/>
                    <a:pt x="331" y="441"/>
                  </a:cubicBezTo>
                  <a:close/>
                  <a:moveTo>
                    <a:pt x="386" y="0"/>
                  </a:moveTo>
                  <a:cubicBezTo>
                    <a:pt x="276" y="0"/>
                    <a:pt x="166" y="55"/>
                    <a:pt x="111" y="138"/>
                  </a:cubicBezTo>
                  <a:cubicBezTo>
                    <a:pt x="28" y="248"/>
                    <a:pt x="0" y="358"/>
                    <a:pt x="0" y="496"/>
                  </a:cubicBezTo>
                  <a:cubicBezTo>
                    <a:pt x="0" y="661"/>
                    <a:pt x="28" y="799"/>
                    <a:pt x="83" y="882"/>
                  </a:cubicBezTo>
                  <a:cubicBezTo>
                    <a:pt x="138" y="964"/>
                    <a:pt x="221" y="992"/>
                    <a:pt x="331" y="992"/>
                  </a:cubicBezTo>
                  <a:cubicBezTo>
                    <a:pt x="441" y="992"/>
                    <a:pt x="524" y="964"/>
                    <a:pt x="579" y="909"/>
                  </a:cubicBezTo>
                  <a:cubicBezTo>
                    <a:pt x="634" y="854"/>
                    <a:pt x="662" y="772"/>
                    <a:pt x="662" y="689"/>
                  </a:cubicBezTo>
                  <a:cubicBezTo>
                    <a:pt x="662" y="579"/>
                    <a:pt x="634" y="496"/>
                    <a:pt x="579" y="441"/>
                  </a:cubicBezTo>
                  <a:cubicBezTo>
                    <a:pt x="524" y="386"/>
                    <a:pt x="441" y="358"/>
                    <a:pt x="359" y="358"/>
                  </a:cubicBezTo>
                  <a:cubicBezTo>
                    <a:pt x="304" y="358"/>
                    <a:pt x="248" y="358"/>
                    <a:pt x="221" y="386"/>
                  </a:cubicBezTo>
                  <a:cubicBezTo>
                    <a:pt x="193" y="413"/>
                    <a:pt x="166" y="441"/>
                    <a:pt x="138" y="468"/>
                  </a:cubicBezTo>
                  <a:cubicBezTo>
                    <a:pt x="138" y="358"/>
                    <a:pt x="166" y="276"/>
                    <a:pt x="193" y="220"/>
                  </a:cubicBezTo>
                  <a:cubicBezTo>
                    <a:pt x="248" y="138"/>
                    <a:pt x="304" y="110"/>
                    <a:pt x="386" y="110"/>
                  </a:cubicBezTo>
                  <a:cubicBezTo>
                    <a:pt x="441" y="110"/>
                    <a:pt x="469" y="138"/>
                    <a:pt x="496" y="138"/>
                  </a:cubicBezTo>
                  <a:cubicBezTo>
                    <a:pt x="524" y="138"/>
                    <a:pt x="552" y="165"/>
                    <a:pt x="607" y="165"/>
                  </a:cubicBezTo>
                  <a:lnTo>
                    <a:pt x="607" y="55"/>
                  </a:lnTo>
                  <a:cubicBezTo>
                    <a:pt x="552" y="28"/>
                    <a:pt x="524" y="28"/>
                    <a:pt x="496" y="28"/>
                  </a:cubicBezTo>
                  <a:cubicBezTo>
                    <a:pt x="469" y="28"/>
                    <a:pt x="414" y="0"/>
                    <a:pt x="3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665" name="Google Shape;7665;p326"/>
          <p:cNvPicPr preferRelativeResize="0"/>
          <p:nvPr/>
        </p:nvPicPr>
        <p:blipFill rotWithShape="1">
          <a:blip r:embed="rId3">
            <a:alphaModFix/>
          </a:blip>
          <a:srcRect b="2412" l="20139" r="10555" t="8887"/>
          <a:stretch/>
        </p:blipFill>
        <p:spPr>
          <a:xfrm>
            <a:off x="1019175" y="1743325"/>
            <a:ext cx="2486026" cy="2386375"/>
          </a:xfrm>
          <a:prstGeom prst="rect">
            <a:avLst/>
          </a:prstGeom>
          <a:noFill/>
          <a:ln>
            <a:noFill/>
          </a:ln>
        </p:spPr>
      </p:pic>
      <p:sp>
        <p:nvSpPr>
          <p:cNvPr id="7666" name="Google Shape;7666;p326"/>
          <p:cNvSpPr txBox="1"/>
          <p:nvPr>
            <p:ph type="ctrTitle"/>
          </p:nvPr>
        </p:nvSpPr>
        <p:spPr>
          <a:xfrm>
            <a:off x="2254725" y="540000"/>
            <a:ext cx="6169500" cy="1793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latin typeface="Teko Medium"/>
                <a:ea typeface="Teko Medium"/>
                <a:cs typeface="Teko Medium"/>
                <a:sym typeface="Teko Medium"/>
              </a:rPr>
              <a:t>FERNANDO TORALES ACOSTA</a:t>
            </a:r>
            <a:endParaRPr sz="5000">
              <a:latin typeface="Teko Medium"/>
              <a:ea typeface="Teko Medium"/>
              <a:cs typeface="Teko Medium"/>
              <a:sym typeface="Teko Medium"/>
            </a:endParaRPr>
          </a:p>
          <a:p>
            <a:pPr indent="0" lvl="0" marL="0" rtl="0" algn="r">
              <a:spcBef>
                <a:spcPts val="0"/>
              </a:spcBef>
              <a:spcAft>
                <a:spcPts val="0"/>
              </a:spcAft>
              <a:buNone/>
            </a:pPr>
            <a:r>
              <a:rPr lang="en">
                <a:latin typeface="Teko Light"/>
                <a:ea typeface="Teko Light"/>
                <a:cs typeface="Teko Light"/>
                <a:sym typeface="Teko Light"/>
              </a:rPr>
              <a:t>QUARKNET WORKSHOP 2023</a:t>
            </a:r>
            <a:endParaRPr sz="5000">
              <a:latin typeface="Teko Light"/>
              <a:ea typeface="Teko Light"/>
              <a:cs typeface="Teko Light"/>
              <a:sym typeface="Teko Light"/>
            </a:endParaRPr>
          </a:p>
        </p:txBody>
      </p:sp>
      <p:pic>
        <p:nvPicPr>
          <p:cNvPr id="7667" name="Google Shape;7667;p326"/>
          <p:cNvPicPr preferRelativeResize="0"/>
          <p:nvPr/>
        </p:nvPicPr>
        <p:blipFill rotWithShape="1">
          <a:blip r:embed="rId4">
            <a:alphaModFix/>
          </a:blip>
          <a:srcRect b="49122" l="0" r="0" t="0"/>
          <a:stretch/>
        </p:blipFill>
        <p:spPr>
          <a:xfrm>
            <a:off x="5551508" y="2571750"/>
            <a:ext cx="2660592" cy="2031750"/>
          </a:xfrm>
          <a:prstGeom prst="rect">
            <a:avLst/>
          </a:prstGeom>
          <a:noFill/>
          <a:ln>
            <a:noFill/>
          </a:ln>
        </p:spPr>
      </p:pic>
      <p:sp>
        <p:nvSpPr>
          <p:cNvPr id="7668" name="Google Shape;7668;p326"/>
          <p:cNvSpPr txBox="1"/>
          <p:nvPr>
            <p:ph idx="1" type="subTitle"/>
          </p:nvPr>
        </p:nvSpPr>
        <p:spPr>
          <a:xfrm>
            <a:off x="4292075" y="3776275"/>
            <a:ext cx="2533500" cy="79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a:latin typeface="Source Code Pro ExtraLight"/>
                <a:ea typeface="Source Code Pro ExtraLight"/>
                <a:cs typeface="Source Code Pro ExtraLight"/>
                <a:sym typeface="Source Code Pro ExtraLight"/>
              </a:rPr>
              <a:t>Presented by Shreya, Kat, Srivalli, </a:t>
            </a:r>
            <a:br>
              <a:rPr lang="en">
                <a:latin typeface="Source Code Pro ExtraLight"/>
                <a:ea typeface="Source Code Pro ExtraLight"/>
                <a:cs typeface="Source Code Pro ExtraLight"/>
                <a:sym typeface="Source Code Pro ExtraLight"/>
              </a:rPr>
            </a:br>
            <a:r>
              <a:rPr lang="en">
                <a:latin typeface="Source Code Pro ExtraLight"/>
                <a:ea typeface="Source Code Pro ExtraLight"/>
                <a:cs typeface="Source Code Pro ExtraLight"/>
                <a:sym typeface="Source Code Pro ExtraLight"/>
              </a:rPr>
              <a:t>and Shreeya</a:t>
            </a:r>
            <a:endParaRPr>
              <a:latin typeface="Source Code Pro ExtraLight"/>
              <a:ea typeface="Source Code Pro ExtraLight"/>
              <a:cs typeface="Source Code Pro ExtraLight"/>
              <a:sym typeface="Source Code Pro ExtraLight"/>
            </a:endParaRPr>
          </a:p>
        </p:txBody>
      </p:sp>
      <p:grpSp>
        <p:nvGrpSpPr>
          <p:cNvPr id="7669" name="Google Shape;7669;p326"/>
          <p:cNvGrpSpPr/>
          <p:nvPr/>
        </p:nvGrpSpPr>
        <p:grpSpPr>
          <a:xfrm>
            <a:off x="5528769" y="2571702"/>
            <a:ext cx="2900025" cy="2211847"/>
            <a:chOff x="5614975" y="2571738"/>
            <a:chExt cx="2725075" cy="2078413"/>
          </a:xfrm>
        </p:grpSpPr>
        <p:grpSp>
          <p:nvGrpSpPr>
            <p:cNvPr id="7670" name="Google Shape;7670;p326"/>
            <p:cNvGrpSpPr/>
            <p:nvPr/>
          </p:nvGrpSpPr>
          <p:grpSpPr>
            <a:xfrm>
              <a:off x="8301900" y="2571738"/>
              <a:ext cx="38150" cy="1997125"/>
              <a:chOff x="8301900" y="2571738"/>
              <a:chExt cx="38150" cy="1997125"/>
            </a:xfrm>
          </p:grpSpPr>
          <p:sp>
            <p:nvSpPr>
              <p:cNvPr id="7671" name="Google Shape;7671;p326"/>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2" name="Google Shape;7672;p326"/>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3" name="Google Shape;7673;p326"/>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4" name="Google Shape;7674;p326"/>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5" name="Google Shape;7675;p326"/>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6" name="Google Shape;7676;p326"/>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7" name="Google Shape;7677;p326"/>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8" name="Google Shape;7678;p326"/>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9" name="Google Shape;7679;p326"/>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0" name="Google Shape;7680;p326"/>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1" name="Google Shape;7681;p326"/>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2" name="Google Shape;7682;p326"/>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83" name="Google Shape;7683;p326"/>
            <p:cNvGrpSpPr/>
            <p:nvPr/>
          </p:nvGrpSpPr>
          <p:grpSpPr>
            <a:xfrm>
              <a:off x="5614975" y="4609225"/>
              <a:ext cx="2597125" cy="40925"/>
              <a:chOff x="5614975" y="4609225"/>
              <a:chExt cx="2597125" cy="40925"/>
            </a:xfrm>
          </p:grpSpPr>
          <p:sp>
            <p:nvSpPr>
              <p:cNvPr id="7684" name="Google Shape;7684;p326"/>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5" name="Google Shape;7685;p326"/>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6" name="Google Shape;7686;p326"/>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7" name="Google Shape;7687;p326"/>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8" name="Google Shape;7688;p326"/>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9" name="Google Shape;7689;p326"/>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0" name="Google Shape;7690;p326"/>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1" name="Google Shape;7691;p326"/>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2" name="Google Shape;7692;p326"/>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3" name="Google Shape;7693;p326"/>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4" name="Google Shape;7694;p326"/>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5" name="Google Shape;7695;p326"/>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696" name="Google Shape;7696;p326"/>
          <p:cNvSpPr/>
          <p:nvPr/>
        </p:nvSpPr>
        <p:spPr>
          <a:xfrm>
            <a:off x="779230" y="2219032"/>
            <a:ext cx="9349" cy="8298"/>
          </a:xfrm>
          <a:custGeom>
            <a:rect b="b" l="l" r="r" t="t"/>
            <a:pathLst>
              <a:path extrusionOk="0" h="221" w="249">
                <a:moveTo>
                  <a:pt x="139" y="0"/>
                </a:moveTo>
                <a:cubicBezTo>
                  <a:pt x="1" y="0"/>
                  <a:pt x="1" y="221"/>
                  <a:pt x="139" y="221"/>
                </a:cubicBezTo>
                <a:cubicBezTo>
                  <a:pt x="249" y="221"/>
                  <a:pt x="249" y="0"/>
                  <a:pt x="139" y="0"/>
                </a:cubicBezTo>
                <a:close/>
              </a:path>
            </a:pathLst>
          </a:cu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7" name="Google Shape;7697;p326"/>
          <p:cNvSpPr/>
          <p:nvPr/>
        </p:nvSpPr>
        <p:spPr>
          <a:xfrm>
            <a:off x="737853" y="1924175"/>
            <a:ext cx="5219" cy="8298"/>
          </a:xfrm>
          <a:custGeom>
            <a:rect b="b" l="l" r="r" t="t"/>
            <a:pathLst>
              <a:path extrusionOk="0" h="221" w="139">
                <a:moveTo>
                  <a:pt x="83" y="1"/>
                </a:moveTo>
                <a:cubicBezTo>
                  <a:pt x="56" y="1"/>
                  <a:pt x="56" y="28"/>
                  <a:pt x="56" y="28"/>
                </a:cubicBezTo>
                <a:lnTo>
                  <a:pt x="28" y="28"/>
                </a:lnTo>
                <a:cubicBezTo>
                  <a:pt x="28" y="56"/>
                  <a:pt x="1" y="56"/>
                  <a:pt x="1" y="56"/>
                </a:cubicBezTo>
                <a:cubicBezTo>
                  <a:pt x="1" y="83"/>
                  <a:pt x="1" y="111"/>
                  <a:pt x="1" y="111"/>
                </a:cubicBezTo>
                <a:cubicBezTo>
                  <a:pt x="1" y="138"/>
                  <a:pt x="1" y="138"/>
                  <a:pt x="1" y="138"/>
                </a:cubicBezTo>
                <a:cubicBezTo>
                  <a:pt x="1" y="166"/>
                  <a:pt x="1" y="193"/>
                  <a:pt x="28" y="221"/>
                </a:cubicBezTo>
                <a:lnTo>
                  <a:pt x="111" y="221"/>
                </a:lnTo>
                <a:cubicBezTo>
                  <a:pt x="138" y="193"/>
                  <a:pt x="138" y="166"/>
                  <a:pt x="138" y="138"/>
                </a:cubicBezTo>
                <a:cubicBezTo>
                  <a:pt x="138" y="111"/>
                  <a:pt x="138" y="111"/>
                  <a:pt x="138" y="111"/>
                </a:cubicBezTo>
                <a:cubicBezTo>
                  <a:pt x="138" y="111"/>
                  <a:pt x="138" y="83"/>
                  <a:pt x="138" y="56"/>
                </a:cubicBezTo>
                <a:cubicBezTo>
                  <a:pt x="138" y="28"/>
                  <a:pt x="111" y="28"/>
                  <a:pt x="111" y="28"/>
                </a:cubicBezTo>
                <a:cubicBezTo>
                  <a:pt x="83" y="28"/>
                  <a:pt x="83" y="1"/>
                  <a:pt x="83" y="1"/>
                </a:cubicBezTo>
                <a:close/>
              </a:path>
            </a:pathLst>
          </a:cu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8" name="Google Shape;7698;p326"/>
          <p:cNvSpPr/>
          <p:nvPr/>
        </p:nvSpPr>
        <p:spPr>
          <a:xfrm>
            <a:off x="810282" y="1883812"/>
            <a:ext cx="5219" cy="6270"/>
          </a:xfrm>
          <a:custGeom>
            <a:rect b="b" l="l" r="r" t="t"/>
            <a:pathLst>
              <a:path extrusionOk="0" h="167" w="139">
                <a:moveTo>
                  <a:pt x="56" y="1"/>
                </a:moveTo>
                <a:cubicBezTo>
                  <a:pt x="56" y="1"/>
                  <a:pt x="28" y="1"/>
                  <a:pt x="1" y="28"/>
                </a:cubicBezTo>
                <a:cubicBezTo>
                  <a:pt x="1" y="28"/>
                  <a:pt x="1" y="56"/>
                  <a:pt x="1" y="56"/>
                </a:cubicBezTo>
                <a:cubicBezTo>
                  <a:pt x="1" y="84"/>
                  <a:pt x="1" y="84"/>
                  <a:pt x="1" y="111"/>
                </a:cubicBezTo>
                <a:lnTo>
                  <a:pt x="28" y="111"/>
                </a:lnTo>
                <a:cubicBezTo>
                  <a:pt x="28" y="139"/>
                  <a:pt x="28" y="139"/>
                  <a:pt x="28" y="139"/>
                </a:cubicBezTo>
                <a:lnTo>
                  <a:pt x="56" y="139"/>
                </a:lnTo>
                <a:cubicBezTo>
                  <a:pt x="56" y="139"/>
                  <a:pt x="56" y="166"/>
                  <a:pt x="56" y="166"/>
                </a:cubicBezTo>
                <a:lnTo>
                  <a:pt x="83" y="166"/>
                </a:lnTo>
                <a:cubicBezTo>
                  <a:pt x="83" y="139"/>
                  <a:pt x="83" y="139"/>
                  <a:pt x="83" y="139"/>
                </a:cubicBezTo>
                <a:lnTo>
                  <a:pt x="111" y="139"/>
                </a:lnTo>
                <a:cubicBezTo>
                  <a:pt x="111" y="111"/>
                  <a:pt x="111" y="111"/>
                  <a:pt x="111" y="111"/>
                </a:cubicBezTo>
                <a:lnTo>
                  <a:pt x="138" y="111"/>
                </a:lnTo>
                <a:cubicBezTo>
                  <a:pt x="138" y="84"/>
                  <a:pt x="138" y="84"/>
                  <a:pt x="138" y="56"/>
                </a:cubicBezTo>
                <a:cubicBezTo>
                  <a:pt x="138" y="56"/>
                  <a:pt x="138" y="28"/>
                  <a:pt x="138" y="28"/>
                </a:cubicBezTo>
                <a:cubicBezTo>
                  <a:pt x="111" y="1"/>
                  <a:pt x="83" y="1"/>
                  <a:pt x="56" y="1"/>
                </a:cubicBezTo>
                <a:close/>
              </a:path>
            </a:pathLst>
          </a:cu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9" name="Google Shape;7699;p326"/>
          <p:cNvSpPr/>
          <p:nvPr/>
        </p:nvSpPr>
        <p:spPr>
          <a:xfrm>
            <a:off x="759593" y="1715188"/>
            <a:ext cx="5219" cy="4168"/>
          </a:xfrm>
          <a:custGeom>
            <a:rect b="b" l="l" r="r" t="t"/>
            <a:pathLst>
              <a:path extrusionOk="0" h="111" w="139">
                <a:moveTo>
                  <a:pt x="83" y="1"/>
                </a:moveTo>
                <a:cubicBezTo>
                  <a:pt x="0" y="1"/>
                  <a:pt x="0" y="111"/>
                  <a:pt x="83" y="111"/>
                </a:cubicBezTo>
                <a:cubicBezTo>
                  <a:pt x="138" y="111"/>
                  <a:pt x="138" y="1"/>
                  <a:pt x="83" y="1"/>
                </a:cubicBezTo>
                <a:close/>
              </a:path>
            </a:pathLst>
          </a:cu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0" name="Google Shape;7700;p326"/>
          <p:cNvSpPr/>
          <p:nvPr/>
        </p:nvSpPr>
        <p:spPr>
          <a:xfrm>
            <a:off x="779230" y="3227734"/>
            <a:ext cx="9349" cy="7284"/>
          </a:xfrm>
          <a:custGeom>
            <a:rect b="b" l="l" r="r" t="t"/>
            <a:pathLst>
              <a:path extrusionOk="0" h="194" w="249">
                <a:moveTo>
                  <a:pt x="139" y="1"/>
                </a:moveTo>
                <a:cubicBezTo>
                  <a:pt x="1" y="1"/>
                  <a:pt x="1" y="194"/>
                  <a:pt x="139" y="194"/>
                </a:cubicBezTo>
                <a:cubicBezTo>
                  <a:pt x="249" y="194"/>
                  <a:pt x="249" y="1"/>
                  <a:pt x="139" y="1"/>
                </a:cubicBezTo>
                <a:close/>
              </a:path>
            </a:pathLst>
          </a:cu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1" name="Google Shape;7701;p326"/>
          <p:cNvSpPr/>
          <p:nvPr/>
        </p:nvSpPr>
        <p:spPr>
          <a:xfrm>
            <a:off x="737853" y="2932877"/>
            <a:ext cx="5219" cy="7284"/>
          </a:xfrm>
          <a:custGeom>
            <a:rect b="b" l="l" r="r" t="t"/>
            <a:pathLst>
              <a:path extrusionOk="0" h="194" w="139">
                <a:moveTo>
                  <a:pt x="28" y="1"/>
                </a:moveTo>
                <a:cubicBezTo>
                  <a:pt x="28" y="1"/>
                  <a:pt x="28" y="28"/>
                  <a:pt x="28" y="28"/>
                </a:cubicBezTo>
                <a:cubicBezTo>
                  <a:pt x="28" y="28"/>
                  <a:pt x="1" y="28"/>
                  <a:pt x="1" y="56"/>
                </a:cubicBezTo>
                <a:cubicBezTo>
                  <a:pt x="1" y="56"/>
                  <a:pt x="1" y="84"/>
                  <a:pt x="1" y="111"/>
                </a:cubicBezTo>
                <a:cubicBezTo>
                  <a:pt x="1" y="111"/>
                  <a:pt x="1" y="111"/>
                  <a:pt x="1" y="139"/>
                </a:cubicBezTo>
                <a:cubicBezTo>
                  <a:pt x="1" y="166"/>
                  <a:pt x="1" y="194"/>
                  <a:pt x="28" y="194"/>
                </a:cubicBezTo>
                <a:lnTo>
                  <a:pt x="111" y="194"/>
                </a:lnTo>
                <a:cubicBezTo>
                  <a:pt x="138" y="194"/>
                  <a:pt x="138" y="166"/>
                  <a:pt x="138" y="139"/>
                </a:cubicBezTo>
                <a:cubicBezTo>
                  <a:pt x="138" y="111"/>
                  <a:pt x="138" y="111"/>
                  <a:pt x="138" y="111"/>
                </a:cubicBezTo>
                <a:cubicBezTo>
                  <a:pt x="138" y="84"/>
                  <a:pt x="138" y="56"/>
                  <a:pt x="138" y="56"/>
                </a:cubicBezTo>
                <a:cubicBezTo>
                  <a:pt x="138" y="28"/>
                  <a:pt x="138" y="28"/>
                  <a:pt x="138" y="28"/>
                </a:cubicBezTo>
                <a:cubicBezTo>
                  <a:pt x="138" y="28"/>
                  <a:pt x="111" y="28"/>
                  <a:pt x="111" y="1"/>
                </a:cubicBezTo>
                <a:close/>
              </a:path>
            </a:pathLst>
          </a:cu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2" name="Google Shape;7702;p326"/>
          <p:cNvSpPr/>
          <p:nvPr/>
        </p:nvSpPr>
        <p:spPr>
          <a:xfrm>
            <a:off x="702672" y="2678383"/>
            <a:ext cx="5219" cy="4168"/>
          </a:xfrm>
          <a:custGeom>
            <a:rect b="b" l="l" r="r" t="t"/>
            <a:pathLst>
              <a:path extrusionOk="0" h="111" w="139">
                <a:moveTo>
                  <a:pt x="56" y="1"/>
                </a:moveTo>
                <a:cubicBezTo>
                  <a:pt x="1" y="1"/>
                  <a:pt x="1" y="111"/>
                  <a:pt x="56" y="111"/>
                </a:cubicBezTo>
                <a:cubicBezTo>
                  <a:pt x="139" y="111"/>
                  <a:pt x="139" y="1"/>
                  <a:pt x="56" y="1"/>
                </a:cubicBezTo>
                <a:close/>
              </a:path>
            </a:pathLst>
          </a:cu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3" name="Google Shape;7703;p326"/>
          <p:cNvSpPr/>
          <p:nvPr/>
        </p:nvSpPr>
        <p:spPr>
          <a:xfrm>
            <a:off x="799919" y="1684212"/>
            <a:ext cx="1543653" cy="1283899"/>
          </a:xfrm>
          <a:custGeom>
            <a:rect b="b" l="l" r="r" t="t"/>
            <a:pathLst>
              <a:path extrusionOk="0" h="34194" w="41112">
                <a:moveTo>
                  <a:pt x="7773" y="8817"/>
                </a:moveTo>
                <a:lnTo>
                  <a:pt x="7773" y="8817"/>
                </a:lnTo>
                <a:cubicBezTo>
                  <a:pt x="11429" y="11186"/>
                  <a:pt x="14051" y="12658"/>
                  <a:pt x="15960" y="13733"/>
                </a:cubicBezTo>
                <a:lnTo>
                  <a:pt x="15960" y="13733"/>
                </a:lnTo>
                <a:cubicBezTo>
                  <a:pt x="15758" y="13558"/>
                  <a:pt x="15549" y="13376"/>
                  <a:pt x="15332" y="13187"/>
                </a:cubicBezTo>
                <a:lnTo>
                  <a:pt x="15332" y="13187"/>
                </a:lnTo>
                <a:cubicBezTo>
                  <a:pt x="13367" y="12166"/>
                  <a:pt x="10847" y="10809"/>
                  <a:pt x="7773" y="8817"/>
                </a:cubicBezTo>
                <a:close/>
                <a:moveTo>
                  <a:pt x="33339" y="2"/>
                </a:moveTo>
                <a:cubicBezTo>
                  <a:pt x="26164" y="9589"/>
                  <a:pt x="22007" y="13610"/>
                  <a:pt x="20871" y="15933"/>
                </a:cubicBezTo>
                <a:lnTo>
                  <a:pt x="20871" y="15933"/>
                </a:lnTo>
                <a:cubicBezTo>
                  <a:pt x="20874" y="15953"/>
                  <a:pt x="20877" y="15972"/>
                  <a:pt x="20880" y="15992"/>
                </a:cubicBezTo>
                <a:lnTo>
                  <a:pt x="20880" y="15992"/>
                </a:lnTo>
                <a:cubicBezTo>
                  <a:pt x="21163" y="15505"/>
                  <a:pt x="21628" y="14990"/>
                  <a:pt x="22275" y="14409"/>
                </a:cubicBezTo>
                <a:lnTo>
                  <a:pt x="22275" y="14409"/>
                </a:lnTo>
                <a:cubicBezTo>
                  <a:pt x="24359" y="11684"/>
                  <a:pt x="28190" y="6882"/>
                  <a:pt x="33339" y="2"/>
                </a:cubicBezTo>
                <a:close/>
                <a:moveTo>
                  <a:pt x="20550" y="17079"/>
                </a:moveTo>
                <a:cubicBezTo>
                  <a:pt x="20550" y="17079"/>
                  <a:pt x="20550" y="17079"/>
                  <a:pt x="20550" y="17079"/>
                </a:cubicBezTo>
                <a:lnTo>
                  <a:pt x="20550" y="17079"/>
                </a:lnTo>
                <a:cubicBezTo>
                  <a:pt x="20550" y="17080"/>
                  <a:pt x="20550" y="17081"/>
                  <a:pt x="20550" y="17082"/>
                </a:cubicBezTo>
                <a:lnTo>
                  <a:pt x="20550" y="17082"/>
                </a:lnTo>
                <a:cubicBezTo>
                  <a:pt x="20550" y="17082"/>
                  <a:pt x="20550" y="17082"/>
                  <a:pt x="20550" y="17082"/>
                </a:cubicBezTo>
                <a:lnTo>
                  <a:pt x="20550" y="17082"/>
                </a:lnTo>
                <a:cubicBezTo>
                  <a:pt x="20550" y="17081"/>
                  <a:pt x="20550" y="17080"/>
                  <a:pt x="20550" y="17079"/>
                </a:cubicBezTo>
                <a:close/>
                <a:moveTo>
                  <a:pt x="20550" y="17089"/>
                </a:moveTo>
                <a:cubicBezTo>
                  <a:pt x="20550" y="17089"/>
                  <a:pt x="20550" y="17089"/>
                  <a:pt x="20550" y="17089"/>
                </a:cubicBezTo>
                <a:cubicBezTo>
                  <a:pt x="20550" y="17090"/>
                  <a:pt x="20550" y="17091"/>
                  <a:pt x="20550" y="17091"/>
                </a:cubicBezTo>
                <a:lnTo>
                  <a:pt x="20550" y="17091"/>
                </a:lnTo>
                <a:cubicBezTo>
                  <a:pt x="20550" y="17091"/>
                  <a:pt x="20550" y="17090"/>
                  <a:pt x="20550" y="17089"/>
                </a:cubicBezTo>
                <a:close/>
                <a:moveTo>
                  <a:pt x="2" y="0"/>
                </a:moveTo>
                <a:cubicBezTo>
                  <a:pt x="7159" y="5949"/>
                  <a:pt x="12074" y="10344"/>
                  <a:pt x="15332" y="13187"/>
                </a:cubicBezTo>
                <a:lnTo>
                  <a:pt x="15332" y="13187"/>
                </a:lnTo>
                <a:cubicBezTo>
                  <a:pt x="17629" y="14380"/>
                  <a:pt x="19169" y="15113"/>
                  <a:pt x="19953" y="15860"/>
                </a:cubicBezTo>
                <a:lnTo>
                  <a:pt x="19953" y="15860"/>
                </a:lnTo>
                <a:cubicBezTo>
                  <a:pt x="20112" y="16288"/>
                  <a:pt x="20288" y="16659"/>
                  <a:pt x="20496" y="16995"/>
                </a:cubicBezTo>
                <a:lnTo>
                  <a:pt x="20496" y="16995"/>
                </a:lnTo>
                <a:cubicBezTo>
                  <a:pt x="20496" y="16997"/>
                  <a:pt x="20496" y="16999"/>
                  <a:pt x="20495" y="17001"/>
                </a:cubicBezTo>
                <a:lnTo>
                  <a:pt x="20495" y="17001"/>
                </a:lnTo>
                <a:cubicBezTo>
                  <a:pt x="19710" y="15853"/>
                  <a:pt x="18432" y="15125"/>
                  <a:pt x="15960" y="13733"/>
                </a:cubicBezTo>
                <a:lnTo>
                  <a:pt x="15960" y="13733"/>
                </a:lnTo>
                <a:cubicBezTo>
                  <a:pt x="18507" y="15941"/>
                  <a:pt x="19918" y="17060"/>
                  <a:pt x="20539" y="17089"/>
                </a:cubicBezTo>
                <a:lnTo>
                  <a:pt x="20539" y="17089"/>
                </a:lnTo>
                <a:cubicBezTo>
                  <a:pt x="20542" y="17089"/>
                  <a:pt x="20546" y="17089"/>
                  <a:pt x="20550" y="17089"/>
                </a:cubicBezTo>
                <a:lnTo>
                  <a:pt x="20550" y="17089"/>
                </a:lnTo>
                <a:cubicBezTo>
                  <a:pt x="20550" y="17089"/>
                  <a:pt x="20550" y="17089"/>
                  <a:pt x="20550" y="17089"/>
                </a:cubicBezTo>
                <a:lnTo>
                  <a:pt x="20550" y="17089"/>
                </a:lnTo>
                <a:cubicBezTo>
                  <a:pt x="20550" y="17089"/>
                  <a:pt x="20550" y="17089"/>
                  <a:pt x="20550" y="17089"/>
                </a:cubicBezTo>
                <a:lnTo>
                  <a:pt x="20550" y="17089"/>
                </a:lnTo>
                <a:cubicBezTo>
                  <a:pt x="20550" y="17089"/>
                  <a:pt x="20550" y="17089"/>
                  <a:pt x="20550" y="17089"/>
                </a:cubicBezTo>
                <a:lnTo>
                  <a:pt x="20550" y="17089"/>
                </a:lnTo>
                <a:cubicBezTo>
                  <a:pt x="20551" y="17089"/>
                  <a:pt x="20552" y="17089"/>
                  <a:pt x="20554" y="17089"/>
                </a:cubicBezTo>
                <a:lnTo>
                  <a:pt x="20554" y="17089"/>
                </a:lnTo>
                <a:cubicBezTo>
                  <a:pt x="20554" y="17089"/>
                  <a:pt x="20554" y="17089"/>
                  <a:pt x="20554" y="17089"/>
                </a:cubicBezTo>
                <a:lnTo>
                  <a:pt x="20554" y="17089"/>
                </a:lnTo>
                <a:cubicBezTo>
                  <a:pt x="20554" y="17089"/>
                  <a:pt x="20554" y="17089"/>
                  <a:pt x="20554" y="17089"/>
                </a:cubicBezTo>
                <a:lnTo>
                  <a:pt x="20554" y="17089"/>
                </a:lnTo>
                <a:cubicBezTo>
                  <a:pt x="20555" y="17089"/>
                  <a:pt x="20556" y="17089"/>
                  <a:pt x="20556" y="17089"/>
                </a:cubicBezTo>
                <a:lnTo>
                  <a:pt x="20556" y="17089"/>
                </a:lnTo>
                <a:cubicBezTo>
                  <a:pt x="20556" y="17089"/>
                  <a:pt x="20556" y="17089"/>
                  <a:pt x="20556" y="17089"/>
                </a:cubicBezTo>
                <a:lnTo>
                  <a:pt x="20556" y="17089"/>
                </a:lnTo>
                <a:cubicBezTo>
                  <a:pt x="20556" y="17089"/>
                  <a:pt x="20555" y="17089"/>
                  <a:pt x="20554" y="17089"/>
                </a:cubicBezTo>
                <a:lnTo>
                  <a:pt x="20554" y="17089"/>
                </a:lnTo>
                <a:cubicBezTo>
                  <a:pt x="20556" y="17092"/>
                  <a:pt x="20557" y="17094"/>
                  <a:pt x="20559" y="17096"/>
                </a:cubicBezTo>
                <a:lnTo>
                  <a:pt x="20559" y="17096"/>
                </a:lnTo>
                <a:cubicBezTo>
                  <a:pt x="20560" y="17096"/>
                  <a:pt x="20560" y="17096"/>
                  <a:pt x="20561" y="17096"/>
                </a:cubicBezTo>
                <a:lnTo>
                  <a:pt x="20561" y="17096"/>
                </a:lnTo>
                <a:cubicBezTo>
                  <a:pt x="20559" y="17094"/>
                  <a:pt x="20558" y="17092"/>
                  <a:pt x="20556" y="17089"/>
                </a:cubicBezTo>
                <a:lnTo>
                  <a:pt x="20556" y="17089"/>
                </a:lnTo>
                <a:cubicBezTo>
                  <a:pt x="20559" y="17089"/>
                  <a:pt x="20561" y="17089"/>
                  <a:pt x="20563" y="17089"/>
                </a:cubicBezTo>
                <a:lnTo>
                  <a:pt x="20563" y="17089"/>
                </a:lnTo>
                <a:cubicBezTo>
                  <a:pt x="20563" y="17092"/>
                  <a:pt x="20563" y="17094"/>
                  <a:pt x="20563" y="17096"/>
                </a:cubicBezTo>
                <a:lnTo>
                  <a:pt x="20563" y="17096"/>
                </a:lnTo>
                <a:cubicBezTo>
                  <a:pt x="20563" y="17094"/>
                  <a:pt x="20563" y="17092"/>
                  <a:pt x="20563" y="17089"/>
                </a:cubicBezTo>
                <a:lnTo>
                  <a:pt x="20563" y="17089"/>
                </a:lnTo>
                <a:cubicBezTo>
                  <a:pt x="20563" y="17089"/>
                  <a:pt x="20563" y="17089"/>
                  <a:pt x="20563" y="17089"/>
                </a:cubicBezTo>
                <a:cubicBezTo>
                  <a:pt x="20674" y="17089"/>
                  <a:pt x="20759" y="17052"/>
                  <a:pt x="20818" y="16977"/>
                </a:cubicBezTo>
                <a:lnTo>
                  <a:pt x="20818" y="16977"/>
                </a:lnTo>
                <a:cubicBezTo>
                  <a:pt x="22253" y="16128"/>
                  <a:pt x="28515" y="10469"/>
                  <a:pt x="41110" y="0"/>
                </a:cubicBezTo>
                <a:lnTo>
                  <a:pt x="41110" y="0"/>
                </a:lnTo>
                <a:cubicBezTo>
                  <a:pt x="31374" y="8092"/>
                  <a:pt x="25096" y="11875"/>
                  <a:pt x="22275" y="14409"/>
                </a:cubicBezTo>
                <a:lnTo>
                  <a:pt x="22275" y="14409"/>
                </a:lnTo>
                <a:cubicBezTo>
                  <a:pt x="21671" y="15199"/>
                  <a:pt x="21214" y="15814"/>
                  <a:pt x="20914" y="16254"/>
                </a:cubicBezTo>
                <a:lnTo>
                  <a:pt x="20914" y="16254"/>
                </a:lnTo>
                <a:cubicBezTo>
                  <a:pt x="20906" y="16173"/>
                  <a:pt x="20895" y="16085"/>
                  <a:pt x="20880" y="15992"/>
                </a:cubicBezTo>
                <a:lnTo>
                  <a:pt x="20880" y="15992"/>
                </a:lnTo>
                <a:cubicBezTo>
                  <a:pt x="20718" y="16270"/>
                  <a:pt x="20616" y="16538"/>
                  <a:pt x="20573" y="16804"/>
                </a:cubicBezTo>
                <a:lnTo>
                  <a:pt x="20573" y="16804"/>
                </a:lnTo>
                <a:cubicBezTo>
                  <a:pt x="20573" y="16804"/>
                  <a:pt x="20573" y="16804"/>
                  <a:pt x="20573" y="16804"/>
                </a:cubicBezTo>
                <a:lnTo>
                  <a:pt x="20573" y="16804"/>
                </a:lnTo>
                <a:cubicBezTo>
                  <a:pt x="20615" y="16539"/>
                  <a:pt x="20714" y="16252"/>
                  <a:pt x="20871" y="15933"/>
                </a:cubicBezTo>
                <a:lnTo>
                  <a:pt x="20871" y="15933"/>
                </a:lnTo>
                <a:cubicBezTo>
                  <a:pt x="20507" y="13740"/>
                  <a:pt x="18479" y="8429"/>
                  <a:pt x="16451" y="1"/>
                </a:cubicBezTo>
                <a:lnTo>
                  <a:pt x="16451" y="1"/>
                </a:lnTo>
                <a:cubicBezTo>
                  <a:pt x="18582" y="8855"/>
                  <a:pt x="19032" y="12962"/>
                  <a:pt x="19786" y="15368"/>
                </a:cubicBezTo>
                <a:lnTo>
                  <a:pt x="19786" y="15368"/>
                </a:lnTo>
                <a:cubicBezTo>
                  <a:pt x="17639" y="12813"/>
                  <a:pt x="11044" y="9178"/>
                  <a:pt x="2" y="0"/>
                </a:cubicBezTo>
                <a:close/>
                <a:moveTo>
                  <a:pt x="20563" y="17096"/>
                </a:moveTo>
                <a:cubicBezTo>
                  <a:pt x="20563" y="17097"/>
                  <a:pt x="20563" y="17098"/>
                  <a:pt x="20563" y="17099"/>
                </a:cubicBezTo>
                <a:lnTo>
                  <a:pt x="20563" y="17099"/>
                </a:lnTo>
                <a:cubicBezTo>
                  <a:pt x="20563" y="17099"/>
                  <a:pt x="20563" y="17099"/>
                  <a:pt x="20563" y="17099"/>
                </a:cubicBezTo>
                <a:lnTo>
                  <a:pt x="20563" y="17099"/>
                </a:lnTo>
                <a:cubicBezTo>
                  <a:pt x="20563" y="17098"/>
                  <a:pt x="20563" y="17097"/>
                  <a:pt x="20563" y="17096"/>
                </a:cubicBezTo>
                <a:close/>
                <a:moveTo>
                  <a:pt x="20506" y="17543"/>
                </a:moveTo>
                <a:cubicBezTo>
                  <a:pt x="20459" y="17740"/>
                  <a:pt x="20380" y="17950"/>
                  <a:pt x="20272" y="18178"/>
                </a:cubicBezTo>
                <a:lnTo>
                  <a:pt x="20272" y="18178"/>
                </a:lnTo>
                <a:cubicBezTo>
                  <a:pt x="20270" y="18163"/>
                  <a:pt x="20268" y="18149"/>
                  <a:pt x="20266" y="18134"/>
                </a:cubicBezTo>
                <a:lnTo>
                  <a:pt x="20266" y="18134"/>
                </a:lnTo>
                <a:cubicBezTo>
                  <a:pt x="19987" y="18639"/>
                  <a:pt x="19509" y="19173"/>
                  <a:pt x="18834" y="19779"/>
                </a:cubicBezTo>
                <a:lnTo>
                  <a:pt x="18834" y="19779"/>
                </a:lnTo>
                <a:cubicBezTo>
                  <a:pt x="19468" y="18950"/>
                  <a:pt x="19941" y="18313"/>
                  <a:pt x="20241" y="17869"/>
                </a:cubicBezTo>
                <a:lnTo>
                  <a:pt x="20241" y="17869"/>
                </a:lnTo>
                <a:cubicBezTo>
                  <a:pt x="20246" y="17951"/>
                  <a:pt x="20255" y="18039"/>
                  <a:pt x="20266" y="18134"/>
                </a:cubicBezTo>
                <a:lnTo>
                  <a:pt x="20266" y="18134"/>
                </a:lnTo>
                <a:cubicBezTo>
                  <a:pt x="20378" y="17934"/>
                  <a:pt x="20458" y="17737"/>
                  <a:pt x="20506" y="17543"/>
                </a:cubicBezTo>
                <a:close/>
                <a:moveTo>
                  <a:pt x="20623" y="17199"/>
                </a:moveTo>
                <a:lnTo>
                  <a:pt x="20623" y="17199"/>
                </a:lnTo>
                <a:cubicBezTo>
                  <a:pt x="20631" y="17207"/>
                  <a:pt x="20639" y="17216"/>
                  <a:pt x="20648" y="17226"/>
                </a:cubicBezTo>
                <a:lnTo>
                  <a:pt x="20648" y="17226"/>
                </a:lnTo>
                <a:cubicBezTo>
                  <a:pt x="21057" y="17813"/>
                  <a:pt x="21586" y="18304"/>
                  <a:pt x="22325" y="18840"/>
                </a:cubicBezTo>
                <a:lnTo>
                  <a:pt x="22325" y="18840"/>
                </a:lnTo>
                <a:cubicBezTo>
                  <a:pt x="22693" y="19186"/>
                  <a:pt x="23118" y="19584"/>
                  <a:pt x="23599" y="20032"/>
                </a:cubicBezTo>
                <a:lnTo>
                  <a:pt x="23599" y="20032"/>
                </a:lnTo>
                <a:cubicBezTo>
                  <a:pt x="22474" y="19392"/>
                  <a:pt x="21661" y="18883"/>
                  <a:pt x="21158" y="18377"/>
                </a:cubicBezTo>
                <a:lnTo>
                  <a:pt x="21158" y="18377"/>
                </a:lnTo>
                <a:cubicBezTo>
                  <a:pt x="21006" y="17927"/>
                  <a:pt x="20833" y="17543"/>
                  <a:pt x="20623" y="17199"/>
                </a:cubicBezTo>
                <a:close/>
                <a:moveTo>
                  <a:pt x="24395" y="20219"/>
                </a:moveTo>
                <a:cubicBezTo>
                  <a:pt x="24692" y="20466"/>
                  <a:pt x="25006" y="20729"/>
                  <a:pt x="25338" y="21006"/>
                </a:cubicBezTo>
                <a:lnTo>
                  <a:pt x="25338" y="21006"/>
                </a:lnTo>
                <a:cubicBezTo>
                  <a:pt x="25228" y="20945"/>
                  <a:pt x="25121" y="20885"/>
                  <a:pt x="25015" y="20826"/>
                </a:cubicBezTo>
                <a:lnTo>
                  <a:pt x="25015" y="20826"/>
                </a:lnTo>
                <a:cubicBezTo>
                  <a:pt x="24800" y="20615"/>
                  <a:pt x="24593" y="20412"/>
                  <a:pt x="24395" y="20219"/>
                </a:cubicBezTo>
                <a:close/>
                <a:moveTo>
                  <a:pt x="20550" y="17091"/>
                </a:moveTo>
                <a:cubicBezTo>
                  <a:pt x="20550" y="17093"/>
                  <a:pt x="20550" y="17095"/>
                  <a:pt x="20550" y="17097"/>
                </a:cubicBezTo>
                <a:lnTo>
                  <a:pt x="20550" y="17097"/>
                </a:lnTo>
                <a:cubicBezTo>
                  <a:pt x="20542" y="17098"/>
                  <a:pt x="20533" y="17099"/>
                  <a:pt x="20524" y="17102"/>
                </a:cubicBezTo>
                <a:lnTo>
                  <a:pt x="20524" y="17102"/>
                </a:lnTo>
                <a:cubicBezTo>
                  <a:pt x="20468" y="17108"/>
                  <a:pt x="20420" y="17127"/>
                  <a:pt x="20381" y="17161"/>
                </a:cubicBezTo>
                <a:lnTo>
                  <a:pt x="20381" y="17161"/>
                </a:lnTo>
                <a:cubicBezTo>
                  <a:pt x="19126" y="17816"/>
                  <a:pt x="12868" y="23484"/>
                  <a:pt x="1" y="34166"/>
                </a:cubicBezTo>
                <a:cubicBezTo>
                  <a:pt x="9734" y="26087"/>
                  <a:pt x="16011" y="22309"/>
                  <a:pt x="18834" y="19779"/>
                </a:cubicBezTo>
                <a:lnTo>
                  <a:pt x="18834" y="19779"/>
                </a:lnTo>
                <a:cubicBezTo>
                  <a:pt x="16749" y="22501"/>
                  <a:pt x="12919" y="27297"/>
                  <a:pt x="7771" y="34166"/>
                </a:cubicBezTo>
                <a:cubicBezTo>
                  <a:pt x="15012" y="24504"/>
                  <a:pt x="19179" y="20468"/>
                  <a:pt x="20272" y="18178"/>
                </a:cubicBezTo>
                <a:lnTo>
                  <a:pt x="20272" y="18178"/>
                </a:lnTo>
                <a:cubicBezTo>
                  <a:pt x="20552" y="20320"/>
                  <a:pt x="22353" y="25659"/>
                  <a:pt x="24138" y="34194"/>
                </a:cubicBezTo>
                <a:cubicBezTo>
                  <a:pt x="22274" y="25279"/>
                  <a:pt x="21973" y="21147"/>
                  <a:pt x="21278" y="18757"/>
                </a:cubicBezTo>
                <a:lnTo>
                  <a:pt x="21278" y="18757"/>
                </a:lnTo>
                <a:cubicBezTo>
                  <a:pt x="22328" y="20040"/>
                  <a:pt x="24514" y="21588"/>
                  <a:pt x="27837" y="23978"/>
                </a:cubicBezTo>
                <a:lnTo>
                  <a:pt x="27837" y="23978"/>
                </a:lnTo>
                <a:cubicBezTo>
                  <a:pt x="30671" y="26616"/>
                  <a:pt x="34316" y="30012"/>
                  <a:pt x="38742" y="34166"/>
                </a:cubicBezTo>
                <a:cubicBezTo>
                  <a:pt x="34835" y="30499"/>
                  <a:pt x="31685" y="27423"/>
                  <a:pt x="29168" y="24937"/>
                </a:cubicBezTo>
                <a:lnTo>
                  <a:pt x="29168" y="24937"/>
                </a:lnTo>
                <a:cubicBezTo>
                  <a:pt x="32297" y="27202"/>
                  <a:pt x="36278" y="30154"/>
                  <a:pt x="41112" y="34166"/>
                </a:cubicBezTo>
                <a:cubicBezTo>
                  <a:pt x="33964" y="28233"/>
                  <a:pt x="28735" y="23846"/>
                  <a:pt x="25338" y="21006"/>
                </a:cubicBezTo>
                <a:lnTo>
                  <a:pt x="25338" y="21006"/>
                </a:lnTo>
                <a:cubicBezTo>
                  <a:pt x="27363" y="22138"/>
                  <a:pt x="30031" y="23661"/>
                  <a:pt x="33342" y="25955"/>
                </a:cubicBezTo>
                <a:cubicBezTo>
                  <a:pt x="29103" y="23018"/>
                  <a:pt x="26267" y="21344"/>
                  <a:pt x="24313" y="20139"/>
                </a:cubicBezTo>
                <a:lnTo>
                  <a:pt x="24313" y="20139"/>
                </a:lnTo>
                <a:cubicBezTo>
                  <a:pt x="24340" y="20165"/>
                  <a:pt x="24368" y="20192"/>
                  <a:pt x="24395" y="20219"/>
                </a:cubicBezTo>
                <a:lnTo>
                  <a:pt x="24395" y="20219"/>
                </a:lnTo>
                <a:cubicBezTo>
                  <a:pt x="24350" y="20181"/>
                  <a:pt x="24305" y="20143"/>
                  <a:pt x="24261" y="20106"/>
                </a:cubicBezTo>
                <a:lnTo>
                  <a:pt x="24261" y="20106"/>
                </a:lnTo>
                <a:cubicBezTo>
                  <a:pt x="24278" y="20117"/>
                  <a:pt x="24296" y="20128"/>
                  <a:pt x="24313" y="20139"/>
                </a:cubicBezTo>
                <a:lnTo>
                  <a:pt x="24313" y="20139"/>
                </a:lnTo>
                <a:cubicBezTo>
                  <a:pt x="22273" y="18151"/>
                  <a:pt x="21118" y="17138"/>
                  <a:pt x="20590" y="17101"/>
                </a:cubicBezTo>
                <a:lnTo>
                  <a:pt x="20590" y="17101"/>
                </a:lnTo>
                <a:cubicBezTo>
                  <a:pt x="20583" y="17098"/>
                  <a:pt x="20574" y="17096"/>
                  <a:pt x="20563" y="17096"/>
                </a:cubicBezTo>
                <a:cubicBezTo>
                  <a:pt x="20562" y="17096"/>
                  <a:pt x="20562" y="17096"/>
                  <a:pt x="20561" y="17096"/>
                </a:cubicBezTo>
                <a:lnTo>
                  <a:pt x="20561" y="17096"/>
                </a:lnTo>
                <a:cubicBezTo>
                  <a:pt x="20561" y="17097"/>
                  <a:pt x="20562" y="17098"/>
                  <a:pt x="20562" y="17099"/>
                </a:cubicBezTo>
                <a:lnTo>
                  <a:pt x="20562" y="17099"/>
                </a:lnTo>
                <a:cubicBezTo>
                  <a:pt x="20561" y="17098"/>
                  <a:pt x="20561" y="17098"/>
                  <a:pt x="20560" y="17098"/>
                </a:cubicBezTo>
                <a:lnTo>
                  <a:pt x="20560" y="17098"/>
                </a:lnTo>
                <a:cubicBezTo>
                  <a:pt x="20559" y="17097"/>
                  <a:pt x="20559" y="17097"/>
                  <a:pt x="20559" y="17096"/>
                </a:cubicBezTo>
                <a:lnTo>
                  <a:pt x="20559" y="17096"/>
                </a:lnTo>
                <a:cubicBezTo>
                  <a:pt x="20558" y="17096"/>
                  <a:pt x="20557" y="17097"/>
                  <a:pt x="20556" y="17097"/>
                </a:cubicBezTo>
                <a:lnTo>
                  <a:pt x="20556" y="17097"/>
                </a:lnTo>
                <a:cubicBezTo>
                  <a:pt x="20555" y="17096"/>
                  <a:pt x="20554" y="17096"/>
                  <a:pt x="20553" y="17096"/>
                </a:cubicBezTo>
                <a:cubicBezTo>
                  <a:pt x="20552" y="17096"/>
                  <a:pt x="20551" y="17097"/>
                  <a:pt x="20550" y="17097"/>
                </a:cubicBezTo>
                <a:lnTo>
                  <a:pt x="20550" y="17097"/>
                </a:lnTo>
                <a:cubicBezTo>
                  <a:pt x="20550" y="17097"/>
                  <a:pt x="20550" y="17097"/>
                  <a:pt x="20550" y="17097"/>
                </a:cubicBezTo>
                <a:lnTo>
                  <a:pt x="20550" y="17097"/>
                </a:lnTo>
                <a:cubicBezTo>
                  <a:pt x="20550" y="17095"/>
                  <a:pt x="20550" y="17093"/>
                  <a:pt x="20550" y="17091"/>
                </a:cubicBezTo>
                <a:close/>
              </a:path>
            </a:pathLst>
          </a:cu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7703"/>
                                        </p:tgtEl>
                                        <p:attrNameLst>
                                          <p:attrName>style.visibility</p:attrName>
                                        </p:attrNameLst>
                                      </p:cBhvr>
                                      <p:to>
                                        <p:strVal val="visible"/>
                                      </p:to>
                                    </p:set>
                                    <p:anim calcmode="lin" valueType="num">
                                      <p:cBhvr additive="base">
                                        <p:cTn dur="1500"/>
                                        <p:tgtEl>
                                          <p:spTgt spid="7703"/>
                                        </p:tgtEl>
                                        <p:attrNameLst>
                                          <p:attrName>ppt_w</p:attrName>
                                        </p:attrNameLst>
                                      </p:cBhvr>
                                      <p:tavLst>
                                        <p:tav fmla="" tm="0">
                                          <p:val>
                                            <p:strVal val="0"/>
                                          </p:val>
                                        </p:tav>
                                        <p:tav fmla="" tm="100000">
                                          <p:val>
                                            <p:strVal val="#ppt_w"/>
                                          </p:val>
                                        </p:tav>
                                      </p:tavLst>
                                    </p:anim>
                                    <p:anim calcmode="lin" valueType="num">
                                      <p:cBhvr additive="base">
                                        <p:cTn dur="1500"/>
                                        <p:tgtEl>
                                          <p:spTgt spid="7703"/>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xit" presetID="23" presetSubtype="32">
                                  <p:stCondLst>
                                    <p:cond delay="0"/>
                                  </p:stCondLst>
                                  <p:childTnLst>
                                    <p:anim calcmode="lin" valueType="num">
                                      <p:cBhvr additive="base">
                                        <p:cTn dur="1500"/>
                                        <p:tgtEl>
                                          <p:spTgt spid="7703"/>
                                        </p:tgtEl>
                                        <p:attrNameLst>
                                          <p:attrName>ppt_w</p:attrName>
                                        </p:attrNameLst>
                                      </p:cBhvr>
                                      <p:tavLst>
                                        <p:tav fmla="" tm="0">
                                          <p:val>
                                            <p:strVal val="#ppt_w"/>
                                          </p:val>
                                        </p:tav>
                                        <p:tav fmla="" tm="100000">
                                          <p:val>
                                            <p:strVal val="0"/>
                                          </p:val>
                                        </p:tav>
                                      </p:tavLst>
                                    </p:anim>
                                    <p:anim calcmode="lin" valueType="num">
                                      <p:cBhvr additive="base">
                                        <p:cTn dur="1500"/>
                                        <p:tgtEl>
                                          <p:spTgt spid="7703"/>
                                        </p:tgtEl>
                                        <p:attrNameLst>
                                          <p:attrName>ppt_h</p:attrName>
                                        </p:attrNameLst>
                                      </p:cBhvr>
                                      <p:tavLst>
                                        <p:tav fmla="" tm="0">
                                          <p:val>
                                            <p:strVal val="#ppt_h"/>
                                          </p:val>
                                        </p:tav>
                                        <p:tav fmla="" tm="100000">
                                          <p:val>
                                            <p:strVal val="0"/>
                                          </p:val>
                                        </p:tav>
                                      </p:tavLst>
                                    </p:anim>
                                    <p:set>
                                      <p:cBhvr>
                                        <p:cTn dur="1" fill="hold">
                                          <p:stCondLst>
                                            <p:cond delay="1500"/>
                                          </p:stCondLst>
                                        </p:cTn>
                                        <p:tgtEl>
                                          <p:spTgt spid="7703"/>
                                        </p:tgtEl>
                                        <p:attrNameLst>
                                          <p:attrName>style.visibility</p:attrName>
                                        </p:attrNameLst>
                                      </p:cBhvr>
                                      <p:to>
                                        <p:strVal val="hidden"/>
                                      </p:to>
                                    </p:se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7703"/>
                                        </p:tgtEl>
                                        <p:attrNameLst>
                                          <p:attrName>style.visibility</p:attrName>
                                        </p:attrNameLst>
                                      </p:cBhvr>
                                      <p:to>
                                        <p:strVal val="visible"/>
                                      </p:to>
                                    </p:set>
                                    <p:anim calcmode="lin" valueType="num">
                                      <p:cBhvr additive="base">
                                        <p:cTn dur="1500"/>
                                        <p:tgtEl>
                                          <p:spTgt spid="7703"/>
                                        </p:tgtEl>
                                        <p:attrNameLst>
                                          <p:attrName>ppt_w</p:attrName>
                                        </p:attrNameLst>
                                      </p:cBhvr>
                                      <p:tavLst>
                                        <p:tav fmla="" tm="0">
                                          <p:val>
                                            <p:strVal val="0"/>
                                          </p:val>
                                        </p:tav>
                                        <p:tav fmla="" tm="100000">
                                          <p:val>
                                            <p:strVal val="#ppt_w"/>
                                          </p:val>
                                        </p:tav>
                                      </p:tavLst>
                                    </p:anim>
                                    <p:anim calcmode="lin" valueType="num">
                                      <p:cBhvr additive="base">
                                        <p:cTn dur="1500"/>
                                        <p:tgtEl>
                                          <p:spTgt spid="7703"/>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xit" presetID="23" presetSubtype="32">
                                  <p:stCondLst>
                                    <p:cond delay="0"/>
                                  </p:stCondLst>
                                  <p:childTnLst>
                                    <p:anim calcmode="lin" valueType="num">
                                      <p:cBhvr additive="base">
                                        <p:cTn dur="1500"/>
                                        <p:tgtEl>
                                          <p:spTgt spid="7703"/>
                                        </p:tgtEl>
                                        <p:attrNameLst>
                                          <p:attrName>ppt_w</p:attrName>
                                        </p:attrNameLst>
                                      </p:cBhvr>
                                      <p:tavLst>
                                        <p:tav fmla="" tm="0">
                                          <p:val>
                                            <p:strVal val="#ppt_w"/>
                                          </p:val>
                                        </p:tav>
                                        <p:tav fmla="" tm="100000">
                                          <p:val>
                                            <p:strVal val="0"/>
                                          </p:val>
                                        </p:tav>
                                      </p:tavLst>
                                    </p:anim>
                                    <p:anim calcmode="lin" valueType="num">
                                      <p:cBhvr additive="base">
                                        <p:cTn dur="1500"/>
                                        <p:tgtEl>
                                          <p:spTgt spid="7703"/>
                                        </p:tgtEl>
                                        <p:attrNameLst>
                                          <p:attrName>ppt_h</p:attrName>
                                        </p:attrNameLst>
                                      </p:cBhvr>
                                      <p:tavLst>
                                        <p:tav fmla="" tm="0">
                                          <p:val>
                                            <p:strVal val="#ppt_h"/>
                                          </p:val>
                                        </p:tav>
                                        <p:tav fmla="" tm="100000">
                                          <p:val>
                                            <p:strVal val="0"/>
                                          </p:val>
                                        </p:tav>
                                      </p:tavLst>
                                    </p:anim>
                                    <p:set>
                                      <p:cBhvr>
                                        <p:cTn dur="1" fill="hold">
                                          <p:stCondLst>
                                            <p:cond delay="1500"/>
                                          </p:stCondLst>
                                        </p:cTn>
                                        <p:tgtEl>
                                          <p:spTgt spid="7703"/>
                                        </p:tgtEl>
                                        <p:attrNameLst>
                                          <p:attrName>style.visibility</p:attrName>
                                        </p:attrNameLst>
                                      </p:cBhvr>
                                      <p:to>
                                        <p:strVal val="hidden"/>
                                      </p:to>
                                    </p:set>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7703"/>
                                        </p:tgtEl>
                                        <p:attrNameLst>
                                          <p:attrName>style.visibility</p:attrName>
                                        </p:attrNameLst>
                                      </p:cBhvr>
                                      <p:to>
                                        <p:strVal val="visible"/>
                                      </p:to>
                                    </p:set>
                                    <p:anim calcmode="lin" valueType="num">
                                      <p:cBhvr additive="base">
                                        <p:cTn dur="1500"/>
                                        <p:tgtEl>
                                          <p:spTgt spid="7703"/>
                                        </p:tgtEl>
                                        <p:attrNameLst>
                                          <p:attrName>ppt_w</p:attrName>
                                        </p:attrNameLst>
                                      </p:cBhvr>
                                      <p:tavLst>
                                        <p:tav fmla="" tm="0">
                                          <p:val>
                                            <p:strVal val="0"/>
                                          </p:val>
                                        </p:tav>
                                        <p:tav fmla="" tm="100000">
                                          <p:val>
                                            <p:strVal val="#ppt_w"/>
                                          </p:val>
                                        </p:tav>
                                      </p:tavLst>
                                    </p:anim>
                                    <p:anim calcmode="lin" valueType="num">
                                      <p:cBhvr additive="base">
                                        <p:cTn dur="1500"/>
                                        <p:tgtEl>
                                          <p:spTgt spid="77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0" name="Shape 8030"/>
        <p:cNvGrpSpPr/>
        <p:nvPr/>
      </p:nvGrpSpPr>
      <p:grpSpPr>
        <a:xfrm>
          <a:off x="0" y="0"/>
          <a:ext cx="0" cy="0"/>
          <a:chOff x="0" y="0"/>
          <a:chExt cx="0" cy="0"/>
        </a:xfrm>
      </p:grpSpPr>
      <p:sp>
        <p:nvSpPr>
          <p:cNvPr id="8031" name="Google Shape;8031;p33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DEEP INELASTIC SCATTERING – A BREAKDOWN</a:t>
            </a:r>
            <a:endParaRPr/>
          </a:p>
        </p:txBody>
      </p:sp>
      <p:sp>
        <p:nvSpPr>
          <p:cNvPr id="8032" name="Google Shape;8032;p335"/>
          <p:cNvSpPr txBox="1"/>
          <p:nvPr/>
        </p:nvSpPr>
        <p:spPr>
          <a:xfrm>
            <a:off x="6410335" y="1550425"/>
            <a:ext cx="1880700" cy="712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solidFill>
                  <a:schemeClr val="lt1"/>
                </a:solidFill>
                <a:latin typeface="Source Code Pro Light"/>
                <a:ea typeface="Source Code Pro Light"/>
                <a:cs typeface="Source Code Pro Light"/>
                <a:sym typeface="Source Code Pro Light"/>
              </a:rPr>
              <a:t>Two particles are forced to collide/</a:t>
            </a:r>
            <a:r>
              <a:rPr b="1" lang="en">
                <a:solidFill>
                  <a:schemeClr val="lt1"/>
                </a:solidFill>
                <a:latin typeface="Source Code Pro"/>
                <a:ea typeface="Source Code Pro"/>
                <a:cs typeface="Source Code Pro"/>
                <a:sym typeface="Source Code Pro"/>
              </a:rPr>
              <a:t>scatter</a:t>
            </a:r>
            <a:endParaRPr b="1">
              <a:solidFill>
                <a:schemeClr val="lt1"/>
              </a:solidFill>
              <a:latin typeface="Source Code Pro"/>
              <a:ea typeface="Source Code Pro"/>
              <a:cs typeface="Source Code Pro"/>
              <a:sym typeface="Source Code Pro"/>
            </a:endParaRPr>
          </a:p>
        </p:txBody>
      </p:sp>
      <p:sp>
        <p:nvSpPr>
          <p:cNvPr id="8033" name="Google Shape;8033;p335"/>
          <p:cNvSpPr txBox="1"/>
          <p:nvPr/>
        </p:nvSpPr>
        <p:spPr>
          <a:xfrm>
            <a:off x="852273" y="2789550"/>
            <a:ext cx="1273800" cy="41100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500">
                <a:solidFill>
                  <a:schemeClr val="lt1"/>
                </a:solidFill>
                <a:latin typeface="Teko"/>
                <a:ea typeface="Teko"/>
                <a:cs typeface="Teko"/>
                <a:sym typeface="Teko"/>
              </a:rPr>
              <a:t>D.I.S.</a:t>
            </a:r>
            <a:endParaRPr sz="2500">
              <a:solidFill>
                <a:schemeClr val="lt1"/>
              </a:solidFill>
              <a:latin typeface="Teko"/>
              <a:ea typeface="Teko"/>
              <a:cs typeface="Teko"/>
              <a:sym typeface="Teko"/>
            </a:endParaRPr>
          </a:p>
        </p:txBody>
      </p:sp>
      <p:sp>
        <p:nvSpPr>
          <p:cNvPr id="8034" name="Google Shape;8034;p335"/>
          <p:cNvSpPr txBox="1"/>
          <p:nvPr/>
        </p:nvSpPr>
        <p:spPr>
          <a:xfrm>
            <a:off x="6410335" y="2638650"/>
            <a:ext cx="1857300" cy="712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a:solidFill>
                  <a:schemeClr val="lt1"/>
                </a:solidFill>
                <a:latin typeface="Source Code Pro"/>
                <a:ea typeface="Source Code Pro"/>
                <a:cs typeface="Source Code Pro"/>
                <a:sym typeface="Source Code Pro"/>
              </a:rPr>
              <a:t>Inelastic </a:t>
            </a:r>
            <a:r>
              <a:rPr lang="en">
                <a:solidFill>
                  <a:schemeClr val="lt1"/>
                </a:solidFill>
                <a:latin typeface="Source Code Pro Light"/>
                <a:ea typeface="Source Code Pro Light"/>
                <a:cs typeface="Source Code Pro Light"/>
                <a:sym typeface="Source Code Pro Light"/>
              </a:rPr>
              <a:t>collisions =&gt; the particles lose energy</a:t>
            </a:r>
            <a:endParaRPr>
              <a:solidFill>
                <a:schemeClr val="lt1"/>
              </a:solidFill>
              <a:latin typeface="Source Code Pro Light"/>
              <a:ea typeface="Source Code Pro Light"/>
              <a:cs typeface="Source Code Pro Light"/>
              <a:sym typeface="Source Code Pro Light"/>
            </a:endParaRPr>
          </a:p>
        </p:txBody>
      </p:sp>
      <p:sp>
        <p:nvSpPr>
          <p:cNvPr id="8035" name="Google Shape;8035;p335"/>
          <p:cNvSpPr txBox="1"/>
          <p:nvPr/>
        </p:nvSpPr>
        <p:spPr>
          <a:xfrm>
            <a:off x="6410335" y="3726875"/>
            <a:ext cx="1857300" cy="712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lt1"/>
                </a:solidFill>
                <a:latin typeface="Source Code Pro Light"/>
                <a:ea typeface="Source Code Pro Light"/>
                <a:cs typeface="Source Code Pro Light"/>
                <a:sym typeface="Source Code Pro Light"/>
              </a:rPr>
              <a:t>Particles have high energy, one particle can probe </a:t>
            </a:r>
            <a:r>
              <a:rPr b="1" lang="en">
                <a:solidFill>
                  <a:schemeClr val="lt1"/>
                </a:solidFill>
                <a:latin typeface="Source Code Pro"/>
                <a:ea typeface="Source Code Pro"/>
                <a:cs typeface="Source Code Pro"/>
                <a:sym typeface="Source Code Pro"/>
              </a:rPr>
              <a:t>deep</a:t>
            </a:r>
            <a:r>
              <a:rPr lang="en">
                <a:solidFill>
                  <a:schemeClr val="lt1"/>
                </a:solidFill>
                <a:latin typeface="Source Code Pro Light"/>
                <a:ea typeface="Source Code Pro Light"/>
                <a:cs typeface="Source Code Pro Light"/>
                <a:sym typeface="Source Code Pro Light"/>
              </a:rPr>
              <a:t> into another</a:t>
            </a:r>
            <a:endParaRPr>
              <a:solidFill>
                <a:schemeClr val="lt1"/>
              </a:solidFill>
              <a:latin typeface="Source Code Pro Light"/>
              <a:ea typeface="Source Code Pro Light"/>
              <a:cs typeface="Source Code Pro Light"/>
              <a:sym typeface="Source Code Pro Light"/>
            </a:endParaRPr>
          </a:p>
        </p:txBody>
      </p:sp>
      <p:sp>
        <p:nvSpPr>
          <p:cNvPr id="8036" name="Google Shape;8036;p335"/>
          <p:cNvSpPr/>
          <p:nvPr/>
        </p:nvSpPr>
        <p:spPr>
          <a:xfrm>
            <a:off x="3393748" y="3676325"/>
            <a:ext cx="813900" cy="813900"/>
          </a:xfrm>
          <a:prstGeom prst="donut">
            <a:avLst>
              <a:gd fmla="val 1952" name="adj"/>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37" name="Google Shape;8037;p335"/>
          <p:cNvCxnSpPr>
            <a:stCxn id="8033" idx="3"/>
            <a:endCxn id="8038" idx="2"/>
          </p:cNvCxnSpPr>
          <p:nvPr/>
        </p:nvCxnSpPr>
        <p:spPr>
          <a:xfrm>
            <a:off x="2126073" y="2995050"/>
            <a:ext cx="1267800" cy="0"/>
          </a:xfrm>
          <a:prstGeom prst="straightConnector1">
            <a:avLst/>
          </a:prstGeom>
          <a:noFill/>
          <a:ln cap="flat" cmpd="sng" w="9525">
            <a:solidFill>
              <a:schemeClr val="lt1"/>
            </a:solidFill>
            <a:prstDash val="solid"/>
            <a:round/>
            <a:headEnd len="med" w="med" type="none"/>
            <a:tailEnd len="med" w="med" type="none"/>
          </a:ln>
        </p:spPr>
      </p:cxnSp>
      <p:cxnSp>
        <p:nvCxnSpPr>
          <p:cNvPr id="8039" name="Google Shape;8039;p335"/>
          <p:cNvCxnSpPr>
            <a:stCxn id="8040" idx="2"/>
            <a:endCxn id="8033" idx="3"/>
          </p:cNvCxnSpPr>
          <p:nvPr/>
        </p:nvCxnSpPr>
        <p:spPr>
          <a:xfrm flipH="1">
            <a:off x="2125948" y="1906825"/>
            <a:ext cx="1267800" cy="1088100"/>
          </a:xfrm>
          <a:prstGeom prst="bentConnector3">
            <a:avLst>
              <a:gd fmla="val 49995" name="adj1"/>
            </a:avLst>
          </a:prstGeom>
          <a:noFill/>
          <a:ln cap="flat" cmpd="sng" w="9525">
            <a:solidFill>
              <a:schemeClr val="lt1"/>
            </a:solidFill>
            <a:prstDash val="solid"/>
            <a:round/>
            <a:headEnd len="med" w="med" type="none"/>
            <a:tailEnd len="med" w="med" type="none"/>
          </a:ln>
        </p:spPr>
      </p:cxnSp>
      <p:cxnSp>
        <p:nvCxnSpPr>
          <p:cNvPr id="8041" name="Google Shape;8041;p335"/>
          <p:cNvCxnSpPr>
            <a:stCxn id="8033" idx="3"/>
            <a:endCxn id="8036" idx="2"/>
          </p:cNvCxnSpPr>
          <p:nvPr/>
        </p:nvCxnSpPr>
        <p:spPr>
          <a:xfrm>
            <a:off x="2126073" y="2995050"/>
            <a:ext cx="1267800" cy="1088100"/>
          </a:xfrm>
          <a:prstGeom prst="bentConnector3">
            <a:avLst>
              <a:gd fmla="val 49995" name="adj1"/>
            </a:avLst>
          </a:prstGeom>
          <a:noFill/>
          <a:ln cap="flat" cmpd="sng" w="9525">
            <a:solidFill>
              <a:schemeClr val="lt1"/>
            </a:solidFill>
            <a:prstDash val="solid"/>
            <a:round/>
            <a:headEnd len="med" w="med" type="none"/>
            <a:tailEnd len="med" w="med" type="none"/>
          </a:ln>
        </p:spPr>
      </p:cxnSp>
      <p:sp>
        <p:nvSpPr>
          <p:cNvPr id="8038" name="Google Shape;8038;p335"/>
          <p:cNvSpPr/>
          <p:nvPr/>
        </p:nvSpPr>
        <p:spPr>
          <a:xfrm>
            <a:off x="3393748" y="2588100"/>
            <a:ext cx="813900" cy="813900"/>
          </a:xfrm>
          <a:prstGeom prst="donut">
            <a:avLst>
              <a:gd fmla="val 1952" name="adj"/>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0" name="Google Shape;8040;p335"/>
          <p:cNvSpPr/>
          <p:nvPr/>
        </p:nvSpPr>
        <p:spPr>
          <a:xfrm>
            <a:off x="3393748" y="1499875"/>
            <a:ext cx="813900" cy="813900"/>
          </a:xfrm>
          <a:prstGeom prst="donut">
            <a:avLst>
              <a:gd fmla="val 1952" name="adj"/>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42" name="Google Shape;8042;p335"/>
          <p:cNvCxnSpPr>
            <a:stCxn id="8038" idx="6"/>
            <a:endCxn id="8043" idx="1"/>
          </p:cNvCxnSpPr>
          <p:nvPr/>
        </p:nvCxnSpPr>
        <p:spPr>
          <a:xfrm>
            <a:off x="4207648" y="2995050"/>
            <a:ext cx="464400" cy="0"/>
          </a:xfrm>
          <a:prstGeom prst="straightConnector1">
            <a:avLst/>
          </a:prstGeom>
          <a:noFill/>
          <a:ln cap="flat" cmpd="sng" w="9525">
            <a:solidFill>
              <a:schemeClr val="lt1"/>
            </a:solidFill>
            <a:prstDash val="solid"/>
            <a:round/>
            <a:headEnd len="med" w="med" type="none"/>
            <a:tailEnd len="med" w="med" type="none"/>
          </a:ln>
        </p:spPr>
      </p:cxnSp>
      <p:sp>
        <p:nvSpPr>
          <p:cNvPr id="8044" name="Google Shape;8044;p335"/>
          <p:cNvSpPr txBox="1"/>
          <p:nvPr/>
        </p:nvSpPr>
        <p:spPr>
          <a:xfrm>
            <a:off x="4672072" y="1701325"/>
            <a:ext cx="1430400" cy="41100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500">
                <a:solidFill>
                  <a:schemeClr val="lt1"/>
                </a:solidFill>
                <a:latin typeface="Teko"/>
                <a:ea typeface="Teko"/>
                <a:cs typeface="Teko"/>
                <a:sym typeface="Teko"/>
              </a:rPr>
              <a:t>SCATTERING</a:t>
            </a:r>
            <a:endParaRPr sz="2500">
              <a:solidFill>
                <a:schemeClr val="lt1"/>
              </a:solidFill>
              <a:latin typeface="Teko"/>
              <a:ea typeface="Teko"/>
              <a:cs typeface="Teko"/>
              <a:sym typeface="Teko"/>
            </a:endParaRPr>
          </a:p>
        </p:txBody>
      </p:sp>
      <p:sp>
        <p:nvSpPr>
          <p:cNvPr id="8043" name="Google Shape;8043;p335"/>
          <p:cNvSpPr txBox="1"/>
          <p:nvPr/>
        </p:nvSpPr>
        <p:spPr>
          <a:xfrm>
            <a:off x="4672072" y="2789550"/>
            <a:ext cx="1430400" cy="41100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500">
                <a:solidFill>
                  <a:schemeClr val="lt1"/>
                </a:solidFill>
                <a:latin typeface="Teko"/>
                <a:ea typeface="Teko"/>
                <a:cs typeface="Teko"/>
                <a:sym typeface="Teko"/>
              </a:rPr>
              <a:t>INELASTIC</a:t>
            </a:r>
            <a:endParaRPr sz="2500">
              <a:solidFill>
                <a:schemeClr val="lt1"/>
              </a:solidFill>
              <a:latin typeface="Teko"/>
              <a:ea typeface="Teko"/>
              <a:cs typeface="Teko"/>
              <a:sym typeface="Teko"/>
            </a:endParaRPr>
          </a:p>
        </p:txBody>
      </p:sp>
      <p:sp>
        <p:nvSpPr>
          <p:cNvPr id="8045" name="Google Shape;8045;p335"/>
          <p:cNvSpPr txBox="1"/>
          <p:nvPr/>
        </p:nvSpPr>
        <p:spPr>
          <a:xfrm>
            <a:off x="4672072" y="3877775"/>
            <a:ext cx="1430400" cy="41100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500">
                <a:solidFill>
                  <a:schemeClr val="lt1"/>
                </a:solidFill>
                <a:latin typeface="Teko"/>
                <a:ea typeface="Teko"/>
                <a:cs typeface="Teko"/>
                <a:sym typeface="Teko"/>
              </a:rPr>
              <a:t>DEEP</a:t>
            </a:r>
            <a:endParaRPr sz="2500">
              <a:solidFill>
                <a:schemeClr val="lt1"/>
              </a:solidFill>
              <a:latin typeface="Teko"/>
              <a:ea typeface="Teko"/>
              <a:cs typeface="Teko"/>
              <a:sym typeface="Teko"/>
            </a:endParaRPr>
          </a:p>
        </p:txBody>
      </p:sp>
      <p:cxnSp>
        <p:nvCxnSpPr>
          <p:cNvPr id="8046" name="Google Shape;8046;p335"/>
          <p:cNvCxnSpPr>
            <a:stCxn id="8036" idx="6"/>
            <a:endCxn id="8045" idx="1"/>
          </p:cNvCxnSpPr>
          <p:nvPr/>
        </p:nvCxnSpPr>
        <p:spPr>
          <a:xfrm>
            <a:off x="4207648" y="4083275"/>
            <a:ext cx="464400" cy="0"/>
          </a:xfrm>
          <a:prstGeom prst="straightConnector1">
            <a:avLst/>
          </a:prstGeom>
          <a:noFill/>
          <a:ln cap="flat" cmpd="sng" w="9525">
            <a:solidFill>
              <a:schemeClr val="lt1"/>
            </a:solidFill>
            <a:prstDash val="solid"/>
            <a:round/>
            <a:headEnd len="med" w="med" type="none"/>
            <a:tailEnd len="med" w="med" type="none"/>
          </a:ln>
        </p:spPr>
      </p:cxnSp>
      <p:cxnSp>
        <p:nvCxnSpPr>
          <p:cNvPr id="8047" name="Google Shape;8047;p335"/>
          <p:cNvCxnSpPr>
            <a:stCxn id="8040" idx="6"/>
            <a:endCxn id="8044" idx="1"/>
          </p:cNvCxnSpPr>
          <p:nvPr/>
        </p:nvCxnSpPr>
        <p:spPr>
          <a:xfrm>
            <a:off x="4207648" y="1906825"/>
            <a:ext cx="464400" cy="0"/>
          </a:xfrm>
          <a:prstGeom prst="straightConnector1">
            <a:avLst/>
          </a:prstGeom>
          <a:noFill/>
          <a:ln cap="flat" cmpd="sng" w="9525">
            <a:solidFill>
              <a:schemeClr val="lt1"/>
            </a:solidFill>
            <a:prstDash val="solid"/>
            <a:round/>
            <a:headEnd len="med" w="med" type="none"/>
            <a:tailEnd len="med" w="med" type="none"/>
          </a:ln>
        </p:spPr>
      </p:cxnSp>
      <p:cxnSp>
        <p:nvCxnSpPr>
          <p:cNvPr id="8048" name="Google Shape;8048;p335"/>
          <p:cNvCxnSpPr>
            <a:stCxn id="8044" idx="3"/>
            <a:endCxn id="8032" idx="1"/>
          </p:cNvCxnSpPr>
          <p:nvPr/>
        </p:nvCxnSpPr>
        <p:spPr>
          <a:xfrm>
            <a:off x="6102472" y="1906825"/>
            <a:ext cx="307800" cy="0"/>
          </a:xfrm>
          <a:prstGeom prst="straightConnector1">
            <a:avLst/>
          </a:prstGeom>
          <a:noFill/>
          <a:ln cap="flat" cmpd="sng" w="9525">
            <a:solidFill>
              <a:schemeClr val="lt1"/>
            </a:solidFill>
            <a:prstDash val="solid"/>
            <a:round/>
            <a:headEnd len="med" w="med" type="none"/>
            <a:tailEnd len="med" w="med" type="diamond"/>
          </a:ln>
        </p:spPr>
      </p:cxnSp>
      <p:cxnSp>
        <p:nvCxnSpPr>
          <p:cNvPr id="8049" name="Google Shape;8049;p335"/>
          <p:cNvCxnSpPr>
            <a:stCxn id="8043" idx="3"/>
          </p:cNvCxnSpPr>
          <p:nvPr/>
        </p:nvCxnSpPr>
        <p:spPr>
          <a:xfrm>
            <a:off x="6102472" y="2995050"/>
            <a:ext cx="307800" cy="900"/>
          </a:xfrm>
          <a:prstGeom prst="straightConnector1">
            <a:avLst/>
          </a:prstGeom>
          <a:noFill/>
          <a:ln cap="flat" cmpd="sng" w="9525">
            <a:solidFill>
              <a:schemeClr val="lt1"/>
            </a:solidFill>
            <a:prstDash val="solid"/>
            <a:round/>
            <a:headEnd len="med" w="med" type="none"/>
            <a:tailEnd len="med" w="med" type="diamond"/>
          </a:ln>
        </p:spPr>
      </p:cxnSp>
      <p:cxnSp>
        <p:nvCxnSpPr>
          <p:cNvPr id="8050" name="Google Shape;8050;p335"/>
          <p:cNvCxnSpPr>
            <a:stCxn id="8045" idx="3"/>
          </p:cNvCxnSpPr>
          <p:nvPr/>
        </p:nvCxnSpPr>
        <p:spPr>
          <a:xfrm flipH="1" rot="10800000">
            <a:off x="6102472" y="4082675"/>
            <a:ext cx="307800" cy="600"/>
          </a:xfrm>
          <a:prstGeom prst="straightConnector1">
            <a:avLst/>
          </a:prstGeom>
          <a:noFill/>
          <a:ln cap="flat" cmpd="sng" w="9525">
            <a:solidFill>
              <a:schemeClr val="lt1"/>
            </a:solidFill>
            <a:prstDash val="solid"/>
            <a:round/>
            <a:headEnd len="med" w="med" type="none"/>
            <a:tailEnd len="med" w="med" type="diamond"/>
          </a:ln>
        </p:spPr>
      </p:cxnSp>
      <p:sp>
        <p:nvSpPr>
          <p:cNvPr id="8051" name="Google Shape;8051;p335">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2" name="Google Shape;8052;p335">
            <a:hlinkClick/>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latin typeface="Teko"/>
                <a:ea typeface="Teko"/>
                <a:cs typeface="Teko"/>
                <a:sym typeface="Teko"/>
              </a:rPr>
              <a:t>2</a:t>
            </a:r>
            <a:endParaRPr sz="2500">
              <a:solidFill>
                <a:schemeClr val="lt1"/>
              </a:solidFill>
              <a:latin typeface="Teko"/>
              <a:ea typeface="Teko"/>
              <a:cs typeface="Teko"/>
              <a:sym typeface="Teko"/>
            </a:endParaRPr>
          </a:p>
        </p:txBody>
      </p:sp>
      <p:sp>
        <p:nvSpPr>
          <p:cNvPr id="8053" name="Google Shape;8053;p335">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8054" name="Google Shape;8054;p335">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55" name="Google Shape;8055;p335"/>
          <p:cNvGrpSpPr/>
          <p:nvPr/>
        </p:nvGrpSpPr>
        <p:grpSpPr>
          <a:xfrm>
            <a:off x="3587480" y="2790429"/>
            <a:ext cx="426430" cy="409241"/>
            <a:chOff x="7114932" y="3251272"/>
            <a:chExt cx="360312" cy="360279"/>
          </a:xfrm>
        </p:grpSpPr>
        <p:sp>
          <p:nvSpPr>
            <p:cNvPr id="8056" name="Google Shape;8056;p335"/>
            <p:cNvSpPr/>
            <p:nvPr/>
          </p:nvSpPr>
          <p:spPr>
            <a:xfrm>
              <a:off x="7114932" y="3251272"/>
              <a:ext cx="360312" cy="360279"/>
            </a:xfrm>
            <a:custGeom>
              <a:rect b="b" l="l" r="r" t="t"/>
              <a:pathLst>
                <a:path extrusionOk="0" h="10717" w="10718">
                  <a:moveTo>
                    <a:pt x="5359" y="786"/>
                  </a:moveTo>
                  <a:lnTo>
                    <a:pt x="5978" y="2310"/>
                  </a:lnTo>
                  <a:cubicBezTo>
                    <a:pt x="6097" y="2596"/>
                    <a:pt x="6264" y="2930"/>
                    <a:pt x="6573" y="3073"/>
                  </a:cubicBezTo>
                  <a:cubicBezTo>
                    <a:pt x="6669" y="3111"/>
                    <a:pt x="6771" y="3130"/>
                    <a:pt x="6885" y="3130"/>
                  </a:cubicBezTo>
                  <a:cubicBezTo>
                    <a:pt x="7055" y="3130"/>
                    <a:pt x="7250" y="3087"/>
                    <a:pt x="7478" y="3001"/>
                  </a:cubicBezTo>
                  <a:lnTo>
                    <a:pt x="7907" y="2811"/>
                  </a:lnTo>
                  <a:lnTo>
                    <a:pt x="7907" y="2811"/>
                  </a:lnTo>
                  <a:lnTo>
                    <a:pt x="7788" y="3120"/>
                  </a:lnTo>
                  <a:cubicBezTo>
                    <a:pt x="7645" y="3430"/>
                    <a:pt x="7645" y="3787"/>
                    <a:pt x="7764" y="4097"/>
                  </a:cubicBezTo>
                  <a:cubicBezTo>
                    <a:pt x="7883" y="4382"/>
                    <a:pt x="8097" y="4620"/>
                    <a:pt x="8407" y="4740"/>
                  </a:cubicBezTo>
                  <a:lnTo>
                    <a:pt x="9955" y="5359"/>
                  </a:lnTo>
                  <a:lnTo>
                    <a:pt x="8407" y="5978"/>
                  </a:lnTo>
                  <a:cubicBezTo>
                    <a:pt x="8097" y="6097"/>
                    <a:pt x="7883" y="6335"/>
                    <a:pt x="7764" y="6621"/>
                  </a:cubicBezTo>
                  <a:cubicBezTo>
                    <a:pt x="7645" y="6930"/>
                    <a:pt x="7645" y="7288"/>
                    <a:pt x="7788" y="7597"/>
                  </a:cubicBezTo>
                  <a:lnTo>
                    <a:pt x="7907" y="7907"/>
                  </a:lnTo>
                  <a:lnTo>
                    <a:pt x="7478" y="7716"/>
                  </a:lnTo>
                  <a:cubicBezTo>
                    <a:pt x="7250" y="7631"/>
                    <a:pt x="7055" y="7588"/>
                    <a:pt x="6885" y="7588"/>
                  </a:cubicBezTo>
                  <a:cubicBezTo>
                    <a:pt x="6771" y="7588"/>
                    <a:pt x="6669" y="7607"/>
                    <a:pt x="6573" y="7645"/>
                  </a:cubicBezTo>
                  <a:cubicBezTo>
                    <a:pt x="6264" y="7788"/>
                    <a:pt x="6097" y="8121"/>
                    <a:pt x="5978" y="8407"/>
                  </a:cubicBezTo>
                  <a:lnTo>
                    <a:pt x="5359" y="9931"/>
                  </a:lnTo>
                  <a:lnTo>
                    <a:pt x="4740" y="8407"/>
                  </a:lnTo>
                  <a:cubicBezTo>
                    <a:pt x="4621" y="8121"/>
                    <a:pt x="4454" y="7788"/>
                    <a:pt x="4144" y="7645"/>
                  </a:cubicBezTo>
                  <a:cubicBezTo>
                    <a:pt x="4049" y="7607"/>
                    <a:pt x="3946" y="7588"/>
                    <a:pt x="3833" y="7588"/>
                  </a:cubicBezTo>
                  <a:cubicBezTo>
                    <a:pt x="3662" y="7588"/>
                    <a:pt x="3468" y="7631"/>
                    <a:pt x="3239" y="7716"/>
                  </a:cubicBezTo>
                  <a:lnTo>
                    <a:pt x="2811" y="7907"/>
                  </a:lnTo>
                  <a:lnTo>
                    <a:pt x="2930" y="7597"/>
                  </a:lnTo>
                  <a:cubicBezTo>
                    <a:pt x="3073" y="7288"/>
                    <a:pt x="3073" y="6930"/>
                    <a:pt x="2954" y="6621"/>
                  </a:cubicBezTo>
                  <a:cubicBezTo>
                    <a:pt x="2834" y="6335"/>
                    <a:pt x="2620" y="6097"/>
                    <a:pt x="2311" y="5978"/>
                  </a:cubicBezTo>
                  <a:lnTo>
                    <a:pt x="763" y="5359"/>
                  </a:lnTo>
                  <a:lnTo>
                    <a:pt x="2311" y="4740"/>
                  </a:lnTo>
                  <a:cubicBezTo>
                    <a:pt x="2620" y="4620"/>
                    <a:pt x="2834" y="4382"/>
                    <a:pt x="2954" y="4097"/>
                  </a:cubicBezTo>
                  <a:cubicBezTo>
                    <a:pt x="3073" y="3787"/>
                    <a:pt x="3073" y="3430"/>
                    <a:pt x="2930" y="3120"/>
                  </a:cubicBezTo>
                  <a:lnTo>
                    <a:pt x="2811" y="2811"/>
                  </a:lnTo>
                  <a:lnTo>
                    <a:pt x="2811" y="2811"/>
                  </a:lnTo>
                  <a:lnTo>
                    <a:pt x="3239" y="3001"/>
                  </a:lnTo>
                  <a:cubicBezTo>
                    <a:pt x="3468" y="3087"/>
                    <a:pt x="3662" y="3130"/>
                    <a:pt x="3833" y="3130"/>
                  </a:cubicBezTo>
                  <a:cubicBezTo>
                    <a:pt x="3946" y="3130"/>
                    <a:pt x="4049" y="3111"/>
                    <a:pt x="4144" y="3073"/>
                  </a:cubicBezTo>
                  <a:cubicBezTo>
                    <a:pt x="4454" y="2930"/>
                    <a:pt x="4621" y="2596"/>
                    <a:pt x="4740" y="2310"/>
                  </a:cubicBezTo>
                  <a:lnTo>
                    <a:pt x="5359" y="786"/>
                  </a:lnTo>
                  <a:close/>
                  <a:moveTo>
                    <a:pt x="5359" y="0"/>
                  </a:moveTo>
                  <a:cubicBezTo>
                    <a:pt x="5264" y="0"/>
                    <a:pt x="5192" y="72"/>
                    <a:pt x="5168" y="143"/>
                  </a:cubicBezTo>
                  <a:lnTo>
                    <a:pt x="4359" y="2144"/>
                  </a:lnTo>
                  <a:cubicBezTo>
                    <a:pt x="4240" y="2453"/>
                    <a:pt x="4120" y="2620"/>
                    <a:pt x="3978" y="2668"/>
                  </a:cubicBezTo>
                  <a:cubicBezTo>
                    <a:pt x="3931" y="2696"/>
                    <a:pt x="3873" y="2709"/>
                    <a:pt x="3803" y="2709"/>
                  </a:cubicBezTo>
                  <a:cubicBezTo>
                    <a:pt x="3697" y="2709"/>
                    <a:pt x="3565" y="2678"/>
                    <a:pt x="3406" y="2620"/>
                  </a:cubicBezTo>
                  <a:lnTo>
                    <a:pt x="2501" y="2215"/>
                  </a:lnTo>
                  <a:cubicBezTo>
                    <a:pt x="2476" y="2209"/>
                    <a:pt x="2450" y="2206"/>
                    <a:pt x="2425" y="2206"/>
                  </a:cubicBezTo>
                  <a:cubicBezTo>
                    <a:pt x="2358" y="2206"/>
                    <a:pt x="2298" y="2228"/>
                    <a:pt x="2263" y="2263"/>
                  </a:cubicBezTo>
                  <a:cubicBezTo>
                    <a:pt x="2191" y="2334"/>
                    <a:pt x="2191" y="2430"/>
                    <a:pt x="2215" y="2501"/>
                  </a:cubicBezTo>
                  <a:lnTo>
                    <a:pt x="2549" y="3287"/>
                  </a:lnTo>
                  <a:cubicBezTo>
                    <a:pt x="2644" y="3501"/>
                    <a:pt x="2644" y="3739"/>
                    <a:pt x="2573" y="3930"/>
                  </a:cubicBezTo>
                  <a:cubicBezTo>
                    <a:pt x="2525" y="4073"/>
                    <a:pt x="2406" y="4239"/>
                    <a:pt x="2168" y="4335"/>
                  </a:cubicBezTo>
                  <a:lnTo>
                    <a:pt x="143" y="5168"/>
                  </a:lnTo>
                  <a:cubicBezTo>
                    <a:pt x="48" y="5192"/>
                    <a:pt x="1" y="5263"/>
                    <a:pt x="1" y="5359"/>
                  </a:cubicBezTo>
                  <a:cubicBezTo>
                    <a:pt x="1" y="5454"/>
                    <a:pt x="48" y="5525"/>
                    <a:pt x="143" y="5549"/>
                  </a:cubicBezTo>
                  <a:lnTo>
                    <a:pt x="2168" y="6383"/>
                  </a:lnTo>
                  <a:cubicBezTo>
                    <a:pt x="2406" y="6478"/>
                    <a:pt x="2525" y="6645"/>
                    <a:pt x="2573" y="6788"/>
                  </a:cubicBezTo>
                  <a:cubicBezTo>
                    <a:pt x="2644" y="6978"/>
                    <a:pt x="2644" y="7216"/>
                    <a:pt x="2549" y="7431"/>
                  </a:cubicBezTo>
                  <a:lnTo>
                    <a:pt x="2215" y="8216"/>
                  </a:lnTo>
                  <a:cubicBezTo>
                    <a:pt x="2191" y="8288"/>
                    <a:pt x="2191" y="8383"/>
                    <a:pt x="2263" y="8455"/>
                  </a:cubicBezTo>
                  <a:cubicBezTo>
                    <a:pt x="2298" y="8489"/>
                    <a:pt x="2358" y="8512"/>
                    <a:pt x="2425" y="8512"/>
                  </a:cubicBezTo>
                  <a:cubicBezTo>
                    <a:pt x="2450" y="8512"/>
                    <a:pt x="2476" y="8509"/>
                    <a:pt x="2501" y="8502"/>
                  </a:cubicBezTo>
                  <a:lnTo>
                    <a:pt x="3406" y="8097"/>
                  </a:lnTo>
                  <a:cubicBezTo>
                    <a:pt x="3565" y="8040"/>
                    <a:pt x="3697" y="8008"/>
                    <a:pt x="3803" y="8008"/>
                  </a:cubicBezTo>
                  <a:cubicBezTo>
                    <a:pt x="3873" y="8008"/>
                    <a:pt x="3931" y="8022"/>
                    <a:pt x="3978" y="8050"/>
                  </a:cubicBezTo>
                  <a:cubicBezTo>
                    <a:pt x="4120" y="8097"/>
                    <a:pt x="4240" y="8264"/>
                    <a:pt x="4359" y="8574"/>
                  </a:cubicBezTo>
                  <a:lnTo>
                    <a:pt x="5168" y="10574"/>
                  </a:lnTo>
                  <a:cubicBezTo>
                    <a:pt x="5192" y="10646"/>
                    <a:pt x="5264" y="10717"/>
                    <a:pt x="5359" y="10717"/>
                  </a:cubicBezTo>
                  <a:cubicBezTo>
                    <a:pt x="5454" y="10717"/>
                    <a:pt x="5526" y="10646"/>
                    <a:pt x="5549" y="10574"/>
                  </a:cubicBezTo>
                  <a:lnTo>
                    <a:pt x="6359" y="8574"/>
                  </a:lnTo>
                  <a:cubicBezTo>
                    <a:pt x="6478" y="8264"/>
                    <a:pt x="6597" y="8097"/>
                    <a:pt x="6740" y="8026"/>
                  </a:cubicBezTo>
                  <a:cubicBezTo>
                    <a:pt x="6780" y="8010"/>
                    <a:pt x="6827" y="8002"/>
                    <a:pt x="6883" y="8002"/>
                  </a:cubicBezTo>
                  <a:cubicBezTo>
                    <a:pt x="6994" y="8002"/>
                    <a:pt x="7137" y="8034"/>
                    <a:pt x="7312" y="8097"/>
                  </a:cubicBezTo>
                  <a:lnTo>
                    <a:pt x="8217" y="8502"/>
                  </a:lnTo>
                  <a:cubicBezTo>
                    <a:pt x="8242" y="8509"/>
                    <a:pt x="8268" y="8512"/>
                    <a:pt x="8292" y="8512"/>
                  </a:cubicBezTo>
                  <a:cubicBezTo>
                    <a:pt x="8359" y="8512"/>
                    <a:pt x="8420" y="8489"/>
                    <a:pt x="8455" y="8455"/>
                  </a:cubicBezTo>
                  <a:cubicBezTo>
                    <a:pt x="8526" y="8383"/>
                    <a:pt x="8526" y="8288"/>
                    <a:pt x="8502" y="8216"/>
                  </a:cubicBezTo>
                  <a:lnTo>
                    <a:pt x="8169" y="7431"/>
                  </a:lnTo>
                  <a:cubicBezTo>
                    <a:pt x="8074" y="7216"/>
                    <a:pt x="8074" y="6978"/>
                    <a:pt x="8145" y="6788"/>
                  </a:cubicBezTo>
                  <a:cubicBezTo>
                    <a:pt x="8193" y="6645"/>
                    <a:pt x="8312" y="6478"/>
                    <a:pt x="8550" y="6383"/>
                  </a:cubicBezTo>
                  <a:lnTo>
                    <a:pt x="10598" y="5549"/>
                  </a:lnTo>
                  <a:cubicBezTo>
                    <a:pt x="10669" y="5525"/>
                    <a:pt x="10717" y="5454"/>
                    <a:pt x="10717" y="5359"/>
                  </a:cubicBezTo>
                  <a:cubicBezTo>
                    <a:pt x="10717" y="5263"/>
                    <a:pt x="10669" y="5192"/>
                    <a:pt x="10598" y="5168"/>
                  </a:cubicBezTo>
                  <a:lnTo>
                    <a:pt x="8550" y="4335"/>
                  </a:lnTo>
                  <a:cubicBezTo>
                    <a:pt x="8312" y="4239"/>
                    <a:pt x="8193" y="4073"/>
                    <a:pt x="8145" y="3930"/>
                  </a:cubicBezTo>
                  <a:cubicBezTo>
                    <a:pt x="8074" y="3739"/>
                    <a:pt x="8074" y="3501"/>
                    <a:pt x="8169" y="3287"/>
                  </a:cubicBezTo>
                  <a:lnTo>
                    <a:pt x="8502" y="2501"/>
                  </a:lnTo>
                  <a:cubicBezTo>
                    <a:pt x="8526" y="2430"/>
                    <a:pt x="8526" y="2334"/>
                    <a:pt x="8455" y="2263"/>
                  </a:cubicBezTo>
                  <a:cubicBezTo>
                    <a:pt x="8420" y="2228"/>
                    <a:pt x="8359" y="2206"/>
                    <a:pt x="8292" y="2206"/>
                  </a:cubicBezTo>
                  <a:cubicBezTo>
                    <a:pt x="8268" y="2206"/>
                    <a:pt x="8242" y="2209"/>
                    <a:pt x="8217" y="2215"/>
                  </a:cubicBezTo>
                  <a:lnTo>
                    <a:pt x="7312" y="2620"/>
                  </a:lnTo>
                  <a:cubicBezTo>
                    <a:pt x="7153" y="2678"/>
                    <a:pt x="7021" y="2709"/>
                    <a:pt x="6914" y="2709"/>
                  </a:cubicBezTo>
                  <a:cubicBezTo>
                    <a:pt x="6845" y="2709"/>
                    <a:pt x="6787" y="2696"/>
                    <a:pt x="6740" y="2668"/>
                  </a:cubicBezTo>
                  <a:cubicBezTo>
                    <a:pt x="6597" y="2620"/>
                    <a:pt x="6478" y="2453"/>
                    <a:pt x="6359" y="2144"/>
                  </a:cubicBezTo>
                  <a:lnTo>
                    <a:pt x="5549" y="143"/>
                  </a:lnTo>
                  <a:cubicBezTo>
                    <a:pt x="5526" y="72"/>
                    <a:pt x="5454" y="0"/>
                    <a:pt x="535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7" name="Google Shape;8057;p335"/>
            <p:cNvSpPr/>
            <p:nvPr/>
          </p:nvSpPr>
          <p:spPr>
            <a:xfrm>
              <a:off x="7412760" y="3336933"/>
              <a:ext cx="52880" cy="33651"/>
            </a:xfrm>
            <a:custGeom>
              <a:rect b="b" l="l" r="r" t="t"/>
              <a:pathLst>
                <a:path extrusionOk="0" h="1001" w="1573">
                  <a:moveTo>
                    <a:pt x="1339" y="1"/>
                  </a:moveTo>
                  <a:cubicBezTo>
                    <a:pt x="1305" y="1"/>
                    <a:pt x="1271" y="9"/>
                    <a:pt x="1239" y="24"/>
                  </a:cubicBezTo>
                  <a:lnTo>
                    <a:pt x="143" y="596"/>
                  </a:lnTo>
                  <a:cubicBezTo>
                    <a:pt x="48" y="667"/>
                    <a:pt x="1" y="787"/>
                    <a:pt x="72" y="882"/>
                  </a:cubicBezTo>
                  <a:cubicBezTo>
                    <a:pt x="96" y="953"/>
                    <a:pt x="167" y="1001"/>
                    <a:pt x="262" y="1001"/>
                  </a:cubicBezTo>
                  <a:cubicBezTo>
                    <a:pt x="286" y="1001"/>
                    <a:pt x="310" y="1001"/>
                    <a:pt x="358" y="977"/>
                  </a:cubicBezTo>
                  <a:lnTo>
                    <a:pt x="1429" y="382"/>
                  </a:lnTo>
                  <a:cubicBezTo>
                    <a:pt x="1525" y="334"/>
                    <a:pt x="1572" y="215"/>
                    <a:pt x="1525" y="96"/>
                  </a:cubicBezTo>
                  <a:cubicBezTo>
                    <a:pt x="1477" y="32"/>
                    <a:pt x="1408" y="1"/>
                    <a:pt x="133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8" name="Google Shape;8058;p335"/>
            <p:cNvSpPr/>
            <p:nvPr/>
          </p:nvSpPr>
          <p:spPr>
            <a:xfrm>
              <a:off x="7124547" y="3336933"/>
              <a:ext cx="52880" cy="33651"/>
            </a:xfrm>
            <a:custGeom>
              <a:rect b="b" l="l" r="r" t="t"/>
              <a:pathLst>
                <a:path extrusionOk="0" h="1001" w="1573">
                  <a:moveTo>
                    <a:pt x="233" y="1"/>
                  </a:moveTo>
                  <a:cubicBezTo>
                    <a:pt x="164" y="1"/>
                    <a:pt x="96" y="32"/>
                    <a:pt x="48" y="96"/>
                  </a:cubicBezTo>
                  <a:cubicBezTo>
                    <a:pt x="0" y="215"/>
                    <a:pt x="48" y="334"/>
                    <a:pt x="143" y="382"/>
                  </a:cubicBezTo>
                  <a:lnTo>
                    <a:pt x="1215" y="977"/>
                  </a:lnTo>
                  <a:cubicBezTo>
                    <a:pt x="1262" y="1001"/>
                    <a:pt x="1286" y="1001"/>
                    <a:pt x="1310" y="1001"/>
                  </a:cubicBezTo>
                  <a:cubicBezTo>
                    <a:pt x="1405" y="1001"/>
                    <a:pt x="1477" y="953"/>
                    <a:pt x="1501" y="882"/>
                  </a:cubicBezTo>
                  <a:cubicBezTo>
                    <a:pt x="1572" y="787"/>
                    <a:pt x="1524" y="667"/>
                    <a:pt x="1429" y="596"/>
                  </a:cubicBezTo>
                  <a:lnTo>
                    <a:pt x="334" y="24"/>
                  </a:lnTo>
                  <a:cubicBezTo>
                    <a:pt x="302" y="9"/>
                    <a:pt x="268" y="1"/>
                    <a:pt x="23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9" name="Google Shape;8059;p335"/>
            <p:cNvSpPr/>
            <p:nvPr/>
          </p:nvSpPr>
          <p:spPr>
            <a:xfrm>
              <a:off x="7412760" y="3492285"/>
              <a:ext cx="52880" cy="33618"/>
            </a:xfrm>
            <a:custGeom>
              <a:rect b="b" l="l" r="r" t="t"/>
              <a:pathLst>
                <a:path extrusionOk="0" h="1000" w="1573">
                  <a:moveTo>
                    <a:pt x="247" y="0"/>
                  </a:moveTo>
                  <a:cubicBezTo>
                    <a:pt x="170" y="0"/>
                    <a:pt x="105" y="37"/>
                    <a:pt x="72" y="119"/>
                  </a:cubicBezTo>
                  <a:cubicBezTo>
                    <a:pt x="1" y="214"/>
                    <a:pt x="48" y="333"/>
                    <a:pt x="143" y="404"/>
                  </a:cubicBezTo>
                  <a:lnTo>
                    <a:pt x="1239" y="976"/>
                  </a:lnTo>
                  <a:cubicBezTo>
                    <a:pt x="1263" y="1000"/>
                    <a:pt x="1287" y="1000"/>
                    <a:pt x="1334" y="1000"/>
                  </a:cubicBezTo>
                  <a:cubicBezTo>
                    <a:pt x="1406" y="1000"/>
                    <a:pt x="1477" y="976"/>
                    <a:pt x="1525" y="905"/>
                  </a:cubicBezTo>
                  <a:cubicBezTo>
                    <a:pt x="1572" y="785"/>
                    <a:pt x="1525" y="666"/>
                    <a:pt x="1429" y="619"/>
                  </a:cubicBezTo>
                  <a:lnTo>
                    <a:pt x="358" y="23"/>
                  </a:lnTo>
                  <a:cubicBezTo>
                    <a:pt x="320" y="8"/>
                    <a:pt x="282" y="0"/>
                    <a:pt x="24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0" name="Google Shape;8060;p335"/>
            <p:cNvSpPr/>
            <p:nvPr/>
          </p:nvSpPr>
          <p:spPr>
            <a:xfrm>
              <a:off x="7124547" y="3492285"/>
              <a:ext cx="52880" cy="33618"/>
            </a:xfrm>
            <a:custGeom>
              <a:rect b="b" l="l" r="r" t="t"/>
              <a:pathLst>
                <a:path extrusionOk="0" h="1000" w="1573">
                  <a:moveTo>
                    <a:pt x="1326" y="0"/>
                  </a:moveTo>
                  <a:cubicBezTo>
                    <a:pt x="1290" y="0"/>
                    <a:pt x="1253" y="8"/>
                    <a:pt x="1215" y="23"/>
                  </a:cubicBezTo>
                  <a:lnTo>
                    <a:pt x="143" y="619"/>
                  </a:lnTo>
                  <a:cubicBezTo>
                    <a:pt x="48" y="666"/>
                    <a:pt x="0" y="785"/>
                    <a:pt x="48" y="905"/>
                  </a:cubicBezTo>
                  <a:cubicBezTo>
                    <a:pt x="96" y="976"/>
                    <a:pt x="167" y="1000"/>
                    <a:pt x="238" y="1000"/>
                  </a:cubicBezTo>
                  <a:cubicBezTo>
                    <a:pt x="286" y="1000"/>
                    <a:pt x="310" y="1000"/>
                    <a:pt x="334" y="976"/>
                  </a:cubicBezTo>
                  <a:lnTo>
                    <a:pt x="1429" y="404"/>
                  </a:lnTo>
                  <a:cubicBezTo>
                    <a:pt x="1524" y="333"/>
                    <a:pt x="1572" y="214"/>
                    <a:pt x="1501" y="119"/>
                  </a:cubicBezTo>
                  <a:cubicBezTo>
                    <a:pt x="1468" y="37"/>
                    <a:pt x="1402" y="0"/>
                    <a:pt x="132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1" name="Google Shape;8061;p335"/>
            <p:cNvSpPr/>
            <p:nvPr/>
          </p:nvSpPr>
          <p:spPr>
            <a:xfrm>
              <a:off x="7241439" y="3378553"/>
              <a:ext cx="107307" cy="106534"/>
            </a:xfrm>
            <a:custGeom>
              <a:rect b="b" l="l" r="r" t="t"/>
              <a:pathLst>
                <a:path extrusionOk="0" h="3169" w="3192">
                  <a:moveTo>
                    <a:pt x="1596" y="406"/>
                  </a:moveTo>
                  <a:cubicBezTo>
                    <a:pt x="2239" y="406"/>
                    <a:pt x="2763" y="930"/>
                    <a:pt x="2763" y="1573"/>
                  </a:cubicBezTo>
                  <a:cubicBezTo>
                    <a:pt x="2763" y="2216"/>
                    <a:pt x="2239" y="2740"/>
                    <a:pt x="1596" y="2740"/>
                  </a:cubicBezTo>
                  <a:cubicBezTo>
                    <a:pt x="953" y="2740"/>
                    <a:pt x="429" y="2216"/>
                    <a:pt x="429" y="1573"/>
                  </a:cubicBezTo>
                  <a:cubicBezTo>
                    <a:pt x="429" y="930"/>
                    <a:pt x="953" y="406"/>
                    <a:pt x="1596" y="406"/>
                  </a:cubicBezTo>
                  <a:close/>
                  <a:moveTo>
                    <a:pt x="1596" y="1"/>
                  </a:moveTo>
                  <a:cubicBezTo>
                    <a:pt x="715" y="1"/>
                    <a:pt x="0" y="692"/>
                    <a:pt x="0" y="1573"/>
                  </a:cubicBezTo>
                  <a:cubicBezTo>
                    <a:pt x="0" y="2454"/>
                    <a:pt x="715" y="3168"/>
                    <a:pt x="1596" y="3168"/>
                  </a:cubicBezTo>
                  <a:cubicBezTo>
                    <a:pt x="2477" y="3168"/>
                    <a:pt x="3191" y="2454"/>
                    <a:pt x="3191" y="1573"/>
                  </a:cubicBezTo>
                  <a:cubicBezTo>
                    <a:pt x="3191" y="692"/>
                    <a:pt x="2477" y="1"/>
                    <a:pt x="159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62" name="Google Shape;8062;p335"/>
          <p:cNvGrpSpPr/>
          <p:nvPr/>
        </p:nvGrpSpPr>
        <p:grpSpPr>
          <a:xfrm>
            <a:off x="3568497" y="1700446"/>
            <a:ext cx="464412" cy="410989"/>
            <a:chOff x="2451376" y="3262165"/>
            <a:chExt cx="360289" cy="347002"/>
          </a:xfrm>
        </p:grpSpPr>
        <p:sp>
          <p:nvSpPr>
            <p:cNvPr id="8063" name="Google Shape;8063;p335"/>
            <p:cNvSpPr/>
            <p:nvPr/>
          </p:nvSpPr>
          <p:spPr>
            <a:xfrm>
              <a:off x="2451376" y="3309702"/>
              <a:ext cx="274621" cy="299465"/>
            </a:xfrm>
            <a:custGeom>
              <a:rect b="b" l="l" r="r" t="t"/>
              <a:pathLst>
                <a:path extrusionOk="0" h="8908" w="8169">
                  <a:moveTo>
                    <a:pt x="4477" y="430"/>
                  </a:moveTo>
                  <a:cubicBezTo>
                    <a:pt x="4954" y="430"/>
                    <a:pt x="5430" y="501"/>
                    <a:pt x="5882" y="668"/>
                  </a:cubicBezTo>
                  <a:lnTo>
                    <a:pt x="6120" y="1382"/>
                  </a:lnTo>
                  <a:cubicBezTo>
                    <a:pt x="6120" y="1406"/>
                    <a:pt x="6168" y="1454"/>
                    <a:pt x="6192" y="1477"/>
                  </a:cubicBezTo>
                  <a:lnTo>
                    <a:pt x="6954" y="2025"/>
                  </a:lnTo>
                  <a:lnTo>
                    <a:pt x="6811" y="2954"/>
                  </a:lnTo>
                  <a:cubicBezTo>
                    <a:pt x="6787" y="3025"/>
                    <a:pt x="6811" y="3097"/>
                    <a:pt x="6859" y="3144"/>
                  </a:cubicBezTo>
                  <a:lnTo>
                    <a:pt x="7454" y="3764"/>
                  </a:lnTo>
                  <a:lnTo>
                    <a:pt x="6025" y="5407"/>
                  </a:lnTo>
                  <a:lnTo>
                    <a:pt x="5001" y="5359"/>
                  </a:lnTo>
                  <a:cubicBezTo>
                    <a:pt x="4882" y="5359"/>
                    <a:pt x="4787" y="5431"/>
                    <a:pt x="4763" y="5550"/>
                  </a:cubicBezTo>
                  <a:cubicBezTo>
                    <a:pt x="4763" y="5669"/>
                    <a:pt x="4858" y="5764"/>
                    <a:pt x="4977" y="5764"/>
                  </a:cubicBezTo>
                  <a:lnTo>
                    <a:pt x="5859" y="5835"/>
                  </a:lnTo>
                  <a:lnTo>
                    <a:pt x="5716" y="6359"/>
                  </a:lnTo>
                  <a:cubicBezTo>
                    <a:pt x="5692" y="6455"/>
                    <a:pt x="5763" y="6574"/>
                    <a:pt x="5859" y="6598"/>
                  </a:cubicBezTo>
                  <a:cubicBezTo>
                    <a:pt x="5882" y="6621"/>
                    <a:pt x="5906" y="6621"/>
                    <a:pt x="5930" y="6621"/>
                  </a:cubicBezTo>
                  <a:cubicBezTo>
                    <a:pt x="6025" y="6621"/>
                    <a:pt x="6097" y="6550"/>
                    <a:pt x="6120" y="6455"/>
                  </a:cubicBezTo>
                  <a:lnTo>
                    <a:pt x="6311" y="5740"/>
                  </a:lnTo>
                  <a:lnTo>
                    <a:pt x="6787" y="5192"/>
                  </a:lnTo>
                  <a:lnTo>
                    <a:pt x="7668" y="5716"/>
                  </a:lnTo>
                  <a:lnTo>
                    <a:pt x="7168" y="6574"/>
                  </a:lnTo>
                  <a:cubicBezTo>
                    <a:pt x="7145" y="6598"/>
                    <a:pt x="7145" y="6645"/>
                    <a:pt x="7145" y="6693"/>
                  </a:cubicBezTo>
                  <a:lnTo>
                    <a:pt x="7240" y="7383"/>
                  </a:lnTo>
                  <a:cubicBezTo>
                    <a:pt x="6502" y="8098"/>
                    <a:pt x="5501" y="8503"/>
                    <a:pt x="4477" y="8503"/>
                  </a:cubicBezTo>
                  <a:cubicBezTo>
                    <a:pt x="3382" y="8503"/>
                    <a:pt x="2358" y="8074"/>
                    <a:pt x="1596" y="7312"/>
                  </a:cubicBezTo>
                  <a:cubicBezTo>
                    <a:pt x="1500" y="7193"/>
                    <a:pt x="1381" y="7098"/>
                    <a:pt x="1286" y="6955"/>
                  </a:cubicBezTo>
                  <a:lnTo>
                    <a:pt x="3334" y="6955"/>
                  </a:lnTo>
                  <a:cubicBezTo>
                    <a:pt x="3429" y="6955"/>
                    <a:pt x="3525" y="6859"/>
                    <a:pt x="3525" y="6764"/>
                  </a:cubicBezTo>
                  <a:cubicBezTo>
                    <a:pt x="3525" y="6645"/>
                    <a:pt x="3429" y="6550"/>
                    <a:pt x="3334" y="6550"/>
                  </a:cubicBezTo>
                  <a:lnTo>
                    <a:pt x="1000" y="6550"/>
                  </a:lnTo>
                  <a:cubicBezTo>
                    <a:pt x="619" y="5931"/>
                    <a:pt x="429" y="5216"/>
                    <a:pt x="429" y="4454"/>
                  </a:cubicBezTo>
                  <a:cubicBezTo>
                    <a:pt x="429" y="4383"/>
                    <a:pt x="429" y="4311"/>
                    <a:pt x="429" y="4240"/>
                  </a:cubicBezTo>
                  <a:lnTo>
                    <a:pt x="1834" y="4240"/>
                  </a:lnTo>
                  <a:cubicBezTo>
                    <a:pt x="1929" y="4240"/>
                    <a:pt x="2024" y="4145"/>
                    <a:pt x="2024" y="4026"/>
                  </a:cubicBezTo>
                  <a:cubicBezTo>
                    <a:pt x="2024" y="3907"/>
                    <a:pt x="1929" y="3811"/>
                    <a:pt x="1834" y="3811"/>
                  </a:cubicBezTo>
                  <a:lnTo>
                    <a:pt x="476" y="3811"/>
                  </a:lnTo>
                  <a:cubicBezTo>
                    <a:pt x="596" y="2978"/>
                    <a:pt x="1000" y="2216"/>
                    <a:pt x="1596" y="1597"/>
                  </a:cubicBezTo>
                  <a:cubicBezTo>
                    <a:pt x="2358" y="834"/>
                    <a:pt x="3382" y="430"/>
                    <a:pt x="4477" y="430"/>
                  </a:cubicBezTo>
                  <a:close/>
                  <a:moveTo>
                    <a:pt x="4453" y="1"/>
                  </a:moveTo>
                  <a:cubicBezTo>
                    <a:pt x="3263" y="1"/>
                    <a:pt x="2143" y="477"/>
                    <a:pt x="1310" y="1311"/>
                  </a:cubicBezTo>
                  <a:cubicBezTo>
                    <a:pt x="572" y="2049"/>
                    <a:pt x="119" y="2978"/>
                    <a:pt x="24" y="4002"/>
                  </a:cubicBezTo>
                  <a:cubicBezTo>
                    <a:pt x="0" y="4145"/>
                    <a:pt x="0" y="4311"/>
                    <a:pt x="0" y="4454"/>
                  </a:cubicBezTo>
                  <a:cubicBezTo>
                    <a:pt x="0" y="5645"/>
                    <a:pt x="476" y="6764"/>
                    <a:pt x="1310" y="7622"/>
                  </a:cubicBezTo>
                  <a:cubicBezTo>
                    <a:pt x="2143" y="8455"/>
                    <a:pt x="3263" y="8908"/>
                    <a:pt x="4453" y="8908"/>
                  </a:cubicBezTo>
                  <a:cubicBezTo>
                    <a:pt x="5668" y="8908"/>
                    <a:pt x="6787" y="8455"/>
                    <a:pt x="7621" y="7622"/>
                  </a:cubicBezTo>
                  <a:cubicBezTo>
                    <a:pt x="7668" y="7574"/>
                    <a:pt x="7692" y="7502"/>
                    <a:pt x="7692" y="7431"/>
                  </a:cubicBezTo>
                  <a:lnTo>
                    <a:pt x="7573" y="6717"/>
                  </a:lnTo>
                  <a:lnTo>
                    <a:pt x="8145" y="5740"/>
                  </a:lnTo>
                  <a:cubicBezTo>
                    <a:pt x="8169" y="5693"/>
                    <a:pt x="8169" y="5645"/>
                    <a:pt x="8169" y="5597"/>
                  </a:cubicBezTo>
                  <a:cubicBezTo>
                    <a:pt x="8145" y="5526"/>
                    <a:pt x="8121" y="5478"/>
                    <a:pt x="8073" y="5454"/>
                  </a:cubicBezTo>
                  <a:lnTo>
                    <a:pt x="7049" y="4859"/>
                  </a:lnTo>
                  <a:lnTo>
                    <a:pt x="7883" y="3907"/>
                  </a:lnTo>
                  <a:cubicBezTo>
                    <a:pt x="7954" y="3835"/>
                    <a:pt x="7954" y="3692"/>
                    <a:pt x="7883" y="3621"/>
                  </a:cubicBezTo>
                  <a:lnTo>
                    <a:pt x="7240" y="2930"/>
                  </a:lnTo>
                  <a:lnTo>
                    <a:pt x="7406" y="1954"/>
                  </a:lnTo>
                  <a:cubicBezTo>
                    <a:pt x="7406" y="1882"/>
                    <a:pt x="7383" y="1787"/>
                    <a:pt x="7311" y="1763"/>
                  </a:cubicBezTo>
                  <a:lnTo>
                    <a:pt x="6502" y="1168"/>
                  </a:lnTo>
                  <a:lnTo>
                    <a:pt x="6263" y="453"/>
                  </a:lnTo>
                  <a:cubicBezTo>
                    <a:pt x="6240" y="406"/>
                    <a:pt x="6192" y="358"/>
                    <a:pt x="6120" y="334"/>
                  </a:cubicBezTo>
                  <a:cubicBezTo>
                    <a:pt x="5597" y="120"/>
                    <a:pt x="5049" y="1"/>
                    <a:pt x="445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4" name="Google Shape;8064;p335"/>
            <p:cNvSpPr/>
            <p:nvPr/>
          </p:nvSpPr>
          <p:spPr>
            <a:xfrm>
              <a:off x="2541037" y="3437822"/>
              <a:ext cx="44073" cy="14422"/>
            </a:xfrm>
            <a:custGeom>
              <a:rect b="b" l="l" r="r" t="t"/>
              <a:pathLst>
                <a:path extrusionOk="0" h="429" w="1311">
                  <a:moveTo>
                    <a:pt x="191" y="0"/>
                  </a:moveTo>
                  <a:cubicBezTo>
                    <a:pt x="96" y="0"/>
                    <a:pt x="0" y="96"/>
                    <a:pt x="0" y="215"/>
                  </a:cubicBezTo>
                  <a:cubicBezTo>
                    <a:pt x="0" y="334"/>
                    <a:pt x="96" y="429"/>
                    <a:pt x="191" y="429"/>
                  </a:cubicBezTo>
                  <a:lnTo>
                    <a:pt x="1096" y="429"/>
                  </a:lnTo>
                  <a:cubicBezTo>
                    <a:pt x="1215" y="429"/>
                    <a:pt x="1310" y="334"/>
                    <a:pt x="1310" y="215"/>
                  </a:cubicBezTo>
                  <a:cubicBezTo>
                    <a:pt x="1310" y="96"/>
                    <a:pt x="1215" y="0"/>
                    <a:pt x="109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5" name="Google Shape;8065;p335"/>
            <p:cNvSpPr/>
            <p:nvPr/>
          </p:nvSpPr>
          <p:spPr>
            <a:xfrm>
              <a:off x="2674738" y="3262165"/>
              <a:ext cx="88078" cy="87607"/>
            </a:xfrm>
            <a:custGeom>
              <a:rect b="b" l="l" r="r" t="t"/>
              <a:pathLst>
                <a:path extrusionOk="0" h="2606" w="2620">
                  <a:moveTo>
                    <a:pt x="1001" y="439"/>
                  </a:moveTo>
                  <a:lnTo>
                    <a:pt x="2144" y="843"/>
                  </a:lnTo>
                  <a:lnTo>
                    <a:pt x="1691" y="2129"/>
                  </a:lnTo>
                  <a:lnTo>
                    <a:pt x="1144" y="1986"/>
                  </a:lnTo>
                  <a:lnTo>
                    <a:pt x="501" y="986"/>
                  </a:lnTo>
                  <a:lnTo>
                    <a:pt x="1001" y="439"/>
                  </a:lnTo>
                  <a:close/>
                  <a:moveTo>
                    <a:pt x="953" y="1"/>
                  </a:moveTo>
                  <a:cubicBezTo>
                    <a:pt x="893" y="1"/>
                    <a:pt x="845" y="23"/>
                    <a:pt x="810" y="58"/>
                  </a:cubicBezTo>
                  <a:lnTo>
                    <a:pt x="72" y="796"/>
                  </a:lnTo>
                  <a:cubicBezTo>
                    <a:pt x="0" y="867"/>
                    <a:pt x="0" y="986"/>
                    <a:pt x="48" y="1058"/>
                  </a:cubicBezTo>
                  <a:lnTo>
                    <a:pt x="834" y="2272"/>
                  </a:lnTo>
                  <a:cubicBezTo>
                    <a:pt x="858" y="2320"/>
                    <a:pt x="905" y="2344"/>
                    <a:pt x="953" y="2368"/>
                  </a:cubicBezTo>
                  <a:lnTo>
                    <a:pt x="1763" y="2606"/>
                  </a:lnTo>
                  <a:lnTo>
                    <a:pt x="1810" y="2606"/>
                  </a:lnTo>
                  <a:cubicBezTo>
                    <a:pt x="1906" y="2606"/>
                    <a:pt x="2001" y="2558"/>
                    <a:pt x="2025" y="2463"/>
                  </a:cubicBezTo>
                  <a:lnTo>
                    <a:pt x="2596" y="772"/>
                  </a:lnTo>
                  <a:cubicBezTo>
                    <a:pt x="2620" y="724"/>
                    <a:pt x="2620" y="653"/>
                    <a:pt x="2596" y="605"/>
                  </a:cubicBezTo>
                  <a:cubicBezTo>
                    <a:pt x="2572" y="558"/>
                    <a:pt x="2525" y="510"/>
                    <a:pt x="2477" y="510"/>
                  </a:cubicBezTo>
                  <a:lnTo>
                    <a:pt x="1024" y="10"/>
                  </a:lnTo>
                  <a:cubicBezTo>
                    <a:pt x="999" y="4"/>
                    <a:pt x="975" y="1"/>
                    <a:pt x="95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6" name="Google Shape;8066;p335"/>
            <p:cNvSpPr/>
            <p:nvPr/>
          </p:nvSpPr>
          <p:spPr>
            <a:xfrm>
              <a:off x="2523421" y="3372972"/>
              <a:ext cx="96112" cy="14422"/>
            </a:xfrm>
            <a:custGeom>
              <a:rect b="b" l="l" r="r" t="t"/>
              <a:pathLst>
                <a:path extrusionOk="0" h="429" w="2859">
                  <a:moveTo>
                    <a:pt x="215" y="0"/>
                  </a:moveTo>
                  <a:cubicBezTo>
                    <a:pt x="96" y="0"/>
                    <a:pt x="0" y="96"/>
                    <a:pt x="0" y="215"/>
                  </a:cubicBezTo>
                  <a:cubicBezTo>
                    <a:pt x="0" y="334"/>
                    <a:pt x="96" y="429"/>
                    <a:pt x="215" y="429"/>
                  </a:cubicBezTo>
                  <a:lnTo>
                    <a:pt x="2644" y="429"/>
                  </a:lnTo>
                  <a:cubicBezTo>
                    <a:pt x="2763" y="429"/>
                    <a:pt x="2858" y="334"/>
                    <a:pt x="2858" y="215"/>
                  </a:cubicBezTo>
                  <a:cubicBezTo>
                    <a:pt x="2858" y="96"/>
                    <a:pt x="2763" y="0"/>
                    <a:pt x="264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7" name="Google Shape;8067;p335"/>
            <p:cNvSpPr/>
            <p:nvPr/>
          </p:nvSpPr>
          <p:spPr>
            <a:xfrm>
              <a:off x="2729974" y="3392168"/>
              <a:ext cx="81691" cy="134537"/>
            </a:xfrm>
            <a:custGeom>
              <a:rect b="b" l="l" r="r" t="t"/>
              <a:pathLst>
                <a:path extrusionOk="0" h="4002" w="2430">
                  <a:moveTo>
                    <a:pt x="1358" y="429"/>
                  </a:moveTo>
                  <a:lnTo>
                    <a:pt x="1977" y="1573"/>
                  </a:lnTo>
                  <a:lnTo>
                    <a:pt x="1239" y="3287"/>
                  </a:lnTo>
                  <a:lnTo>
                    <a:pt x="429" y="1692"/>
                  </a:lnTo>
                  <a:lnTo>
                    <a:pt x="620" y="501"/>
                  </a:lnTo>
                  <a:lnTo>
                    <a:pt x="1358" y="429"/>
                  </a:lnTo>
                  <a:close/>
                  <a:moveTo>
                    <a:pt x="1453" y="1"/>
                  </a:moveTo>
                  <a:lnTo>
                    <a:pt x="405" y="96"/>
                  </a:lnTo>
                  <a:cubicBezTo>
                    <a:pt x="310" y="96"/>
                    <a:pt x="239" y="168"/>
                    <a:pt x="215" y="263"/>
                  </a:cubicBezTo>
                  <a:lnTo>
                    <a:pt x="1" y="1692"/>
                  </a:lnTo>
                  <a:cubicBezTo>
                    <a:pt x="1" y="1739"/>
                    <a:pt x="1" y="1787"/>
                    <a:pt x="24" y="1811"/>
                  </a:cubicBezTo>
                  <a:lnTo>
                    <a:pt x="1072" y="3883"/>
                  </a:lnTo>
                  <a:cubicBezTo>
                    <a:pt x="1096" y="3954"/>
                    <a:pt x="1168" y="4002"/>
                    <a:pt x="1263" y="4002"/>
                  </a:cubicBezTo>
                  <a:cubicBezTo>
                    <a:pt x="1334" y="4002"/>
                    <a:pt x="1406" y="3954"/>
                    <a:pt x="1453" y="3883"/>
                  </a:cubicBezTo>
                  <a:lnTo>
                    <a:pt x="2406" y="1620"/>
                  </a:lnTo>
                  <a:cubicBezTo>
                    <a:pt x="2430" y="1573"/>
                    <a:pt x="2430" y="1501"/>
                    <a:pt x="2406" y="1454"/>
                  </a:cubicBezTo>
                  <a:lnTo>
                    <a:pt x="1644" y="120"/>
                  </a:lnTo>
                  <a:cubicBezTo>
                    <a:pt x="1596" y="48"/>
                    <a:pt x="1525" y="1"/>
                    <a:pt x="145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8" name="Google Shape;8068;p335"/>
            <p:cNvSpPr/>
            <p:nvPr/>
          </p:nvSpPr>
          <p:spPr>
            <a:xfrm>
              <a:off x="2770014" y="3572331"/>
              <a:ext cx="15229" cy="14422"/>
            </a:xfrm>
            <a:custGeom>
              <a:rect b="b" l="l" r="r" t="t"/>
              <a:pathLst>
                <a:path extrusionOk="0" h="429" w="453">
                  <a:moveTo>
                    <a:pt x="227" y="0"/>
                  </a:moveTo>
                  <a:cubicBezTo>
                    <a:pt x="173" y="0"/>
                    <a:pt x="119" y="24"/>
                    <a:pt x="72" y="71"/>
                  </a:cubicBezTo>
                  <a:cubicBezTo>
                    <a:pt x="0" y="143"/>
                    <a:pt x="0" y="286"/>
                    <a:pt x="72" y="357"/>
                  </a:cubicBezTo>
                  <a:cubicBezTo>
                    <a:pt x="119" y="405"/>
                    <a:pt x="167" y="429"/>
                    <a:pt x="238" y="429"/>
                  </a:cubicBezTo>
                  <a:cubicBezTo>
                    <a:pt x="286" y="429"/>
                    <a:pt x="334" y="405"/>
                    <a:pt x="381" y="357"/>
                  </a:cubicBezTo>
                  <a:cubicBezTo>
                    <a:pt x="453" y="286"/>
                    <a:pt x="453" y="143"/>
                    <a:pt x="381" y="71"/>
                  </a:cubicBezTo>
                  <a:cubicBezTo>
                    <a:pt x="334" y="24"/>
                    <a:pt x="280" y="0"/>
                    <a:pt x="22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9" name="Google Shape;8069;p335"/>
            <p:cNvSpPr/>
            <p:nvPr/>
          </p:nvSpPr>
          <p:spPr>
            <a:xfrm>
              <a:off x="2763593" y="3354717"/>
              <a:ext cx="16069" cy="14287"/>
            </a:xfrm>
            <a:custGeom>
              <a:rect b="b" l="l" r="r" t="t"/>
              <a:pathLst>
                <a:path extrusionOk="0" h="425" w="478">
                  <a:moveTo>
                    <a:pt x="228" y="1"/>
                  </a:moveTo>
                  <a:cubicBezTo>
                    <a:pt x="198" y="1"/>
                    <a:pt x="169" y="7"/>
                    <a:pt x="144" y="19"/>
                  </a:cubicBezTo>
                  <a:cubicBezTo>
                    <a:pt x="48" y="67"/>
                    <a:pt x="1" y="186"/>
                    <a:pt x="48" y="305"/>
                  </a:cubicBezTo>
                  <a:cubicBezTo>
                    <a:pt x="72" y="377"/>
                    <a:pt x="168" y="424"/>
                    <a:pt x="239" y="424"/>
                  </a:cubicBezTo>
                  <a:cubicBezTo>
                    <a:pt x="263" y="424"/>
                    <a:pt x="287" y="400"/>
                    <a:pt x="334" y="400"/>
                  </a:cubicBezTo>
                  <a:cubicBezTo>
                    <a:pt x="429" y="353"/>
                    <a:pt x="477" y="210"/>
                    <a:pt x="429" y="115"/>
                  </a:cubicBezTo>
                  <a:cubicBezTo>
                    <a:pt x="395" y="45"/>
                    <a:pt x="309" y="1"/>
                    <a:pt x="228"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70" name="Google Shape;8070;p335"/>
          <p:cNvGrpSpPr/>
          <p:nvPr/>
        </p:nvGrpSpPr>
        <p:grpSpPr>
          <a:xfrm>
            <a:off x="3568557" y="3854846"/>
            <a:ext cx="464399" cy="456278"/>
            <a:chOff x="3221547" y="3832506"/>
            <a:chExt cx="361119" cy="358709"/>
          </a:xfrm>
        </p:grpSpPr>
        <p:sp>
          <p:nvSpPr>
            <p:cNvPr id="8071" name="Google Shape;8071;p335"/>
            <p:cNvSpPr/>
            <p:nvPr/>
          </p:nvSpPr>
          <p:spPr>
            <a:xfrm>
              <a:off x="3537798" y="3886969"/>
              <a:ext cx="13649" cy="20036"/>
            </a:xfrm>
            <a:custGeom>
              <a:rect b="b" l="l" r="r" t="t"/>
              <a:pathLst>
                <a:path extrusionOk="0" h="596" w="406">
                  <a:moveTo>
                    <a:pt x="191" y="0"/>
                  </a:moveTo>
                  <a:cubicBezTo>
                    <a:pt x="96" y="0"/>
                    <a:pt x="0" y="95"/>
                    <a:pt x="0" y="214"/>
                  </a:cubicBezTo>
                  <a:lnTo>
                    <a:pt x="0" y="381"/>
                  </a:lnTo>
                  <a:cubicBezTo>
                    <a:pt x="0" y="500"/>
                    <a:pt x="96" y="595"/>
                    <a:pt x="191" y="595"/>
                  </a:cubicBezTo>
                  <a:cubicBezTo>
                    <a:pt x="310" y="595"/>
                    <a:pt x="405" y="500"/>
                    <a:pt x="405" y="381"/>
                  </a:cubicBezTo>
                  <a:lnTo>
                    <a:pt x="405" y="214"/>
                  </a:lnTo>
                  <a:cubicBezTo>
                    <a:pt x="405" y="95"/>
                    <a:pt x="310" y="0"/>
                    <a:pt x="191"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2" name="Google Shape;8072;p335"/>
            <p:cNvSpPr/>
            <p:nvPr/>
          </p:nvSpPr>
          <p:spPr>
            <a:xfrm>
              <a:off x="3562609" y="3862124"/>
              <a:ext cx="19263" cy="14456"/>
            </a:xfrm>
            <a:custGeom>
              <a:rect b="b" l="l" r="r" t="t"/>
              <a:pathLst>
                <a:path extrusionOk="0" h="430" w="573">
                  <a:moveTo>
                    <a:pt x="191" y="1"/>
                  </a:moveTo>
                  <a:cubicBezTo>
                    <a:pt x="72" y="1"/>
                    <a:pt x="1" y="96"/>
                    <a:pt x="1" y="215"/>
                  </a:cubicBezTo>
                  <a:cubicBezTo>
                    <a:pt x="1" y="334"/>
                    <a:pt x="72" y="430"/>
                    <a:pt x="191" y="430"/>
                  </a:cubicBezTo>
                  <a:lnTo>
                    <a:pt x="358" y="430"/>
                  </a:lnTo>
                  <a:cubicBezTo>
                    <a:pt x="477" y="430"/>
                    <a:pt x="572" y="334"/>
                    <a:pt x="572" y="215"/>
                  </a:cubicBezTo>
                  <a:cubicBezTo>
                    <a:pt x="572" y="96"/>
                    <a:pt x="477" y="1"/>
                    <a:pt x="358"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3" name="Google Shape;8073;p335"/>
            <p:cNvSpPr/>
            <p:nvPr/>
          </p:nvSpPr>
          <p:spPr>
            <a:xfrm>
              <a:off x="3537798" y="3832506"/>
              <a:ext cx="13649" cy="19263"/>
            </a:xfrm>
            <a:custGeom>
              <a:rect b="b" l="l" r="r" t="t"/>
              <a:pathLst>
                <a:path extrusionOk="0" h="573" w="406">
                  <a:moveTo>
                    <a:pt x="191" y="1"/>
                  </a:moveTo>
                  <a:cubicBezTo>
                    <a:pt x="96" y="1"/>
                    <a:pt x="0" y="96"/>
                    <a:pt x="0" y="215"/>
                  </a:cubicBezTo>
                  <a:lnTo>
                    <a:pt x="0" y="358"/>
                  </a:lnTo>
                  <a:cubicBezTo>
                    <a:pt x="0" y="477"/>
                    <a:pt x="96" y="572"/>
                    <a:pt x="191" y="572"/>
                  </a:cubicBezTo>
                  <a:cubicBezTo>
                    <a:pt x="310" y="572"/>
                    <a:pt x="405" y="477"/>
                    <a:pt x="405" y="358"/>
                  </a:cubicBezTo>
                  <a:lnTo>
                    <a:pt x="405" y="215"/>
                  </a:lnTo>
                  <a:cubicBezTo>
                    <a:pt x="405" y="96"/>
                    <a:pt x="310" y="1"/>
                    <a:pt x="191"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4" name="Google Shape;8074;p335"/>
            <p:cNvSpPr/>
            <p:nvPr/>
          </p:nvSpPr>
          <p:spPr>
            <a:xfrm>
              <a:off x="3507373" y="3862124"/>
              <a:ext cx="19263" cy="14456"/>
            </a:xfrm>
            <a:custGeom>
              <a:rect b="b" l="l" r="r" t="t"/>
              <a:pathLst>
                <a:path extrusionOk="0" h="430" w="573">
                  <a:moveTo>
                    <a:pt x="215" y="1"/>
                  </a:moveTo>
                  <a:cubicBezTo>
                    <a:pt x="96" y="1"/>
                    <a:pt x="0" y="96"/>
                    <a:pt x="0" y="215"/>
                  </a:cubicBezTo>
                  <a:cubicBezTo>
                    <a:pt x="0" y="334"/>
                    <a:pt x="96" y="430"/>
                    <a:pt x="215" y="430"/>
                  </a:cubicBezTo>
                  <a:lnTo>
                    <a:pt x="382" y="430"/>
                  </a:lnTo>
                  <a:cubicBezTo>
                    <a:pt x="477" y="430"/>
                    <a:pt x="572" y="334"/>
                    <a:pt x="572" y="215"/>
                  </a:cubicBezTo>
                  <a:cubicBezTo>
                    <a:pt x="572" y="96"/>
                    <a:pt x="477" y="1"/>
                    <a:pt x="38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5" name="Google Shape;8075;p335"/>
            <p:cNvSpPr/>
            <p:nvPr/>
          </p:nvSpPr>
          <p:spPr>
            <a:xfrm>
              <a:off x="3222354" y="4123947"/>
              <a:ext cx="67269" cy="67269"/>
            </a:xfrm>
            <a:custGeom>
              <a:rect b="b" l="l" r="r" t="t"/>
              <a:pathLst>
                <a:path extrusionOk="0" h="2001" w="2001">
                  <a:moveTo>
                    <a:pt x="1001" y="405"/>
                  </a:moveTo>
                  <a:cubicBezTo>
                    <a:pt x="1310" y="405"/>
                    <a:pt x="1572" y="667"/>
                    <a:pt x="1572" y="1000"/>
                  </a:cubicBezTo>
                  <a:cubicBezTo>
                    <a:pt x="1572" y="1334"/>
                    <a:pt x="1310" y="1596"/>
                    <a:pt x="1001" y="1596"/>
                  </a:cubicBezTo>
                  <a:cubicBezTo>
                    <a:pt x="667" y="1596"/>
                    <a:pt x="405" y="1334"/>
                    <a:pt x="405" y="1000"/>
                  </a:cubicBezTo>
                  <a:cubicBezTo>
                    <a:pt x="405" y="667"/>
                    <a:pt x="667" y="405"/>
                    <a:pt x="1001" y="405"/>
                  </a:cubicBezTo>
                  <a:close/>
                  <a:moveTo>
                    <a:pt x="1001" y="0"/>
                  </a:moveTo>
                  <a:cubicBezTo>
                    <a:pt x="429" y="0"/>
                    <a:pt x="1" y="453"/>
                    <a:pt x="1" y="1000"/>
                  </a:cubicBezTo>
                  <a:cubicBezTo>
                    <a:pt x="1" y="1548"/>
                    <a:pt x="429" y="2001"/>
                    <a:pt x="1001" y="2001"/>
                  </a:cubicBezTo>
                  <a:cubicBezTo>
                    <a:pt x="1548" y="2001"/>
                    <a:pt x="2001" y="1548"/>
                    <a:pt x="2001" y="1000"/>
                  </a:cubicBezTo>
                  <a:cubicBezTo>
                    <a:pt x="2001" y="453"/>
                    <a:pt x="1548" y="0"/>
                    <a:pt x="1001"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6" name="Google Shape;8076;p335"/>
            <p:cNvSpPr/>
            <p:nvPr/>
          </p:nvSpPr>
          <p:spPr>
            <a:xfrm>
              <a:off x="3221547" y="3832506"/>
              <a:ext cx="361119" cy="353891"/>
            </a:xfrm>
            <a:custGeom>
              <a:rect b="b" l="l" r="r" t="t"/>
              <a:pathLst>
                <a:path extrusionOk="0" h="10527" w="10742">
                  <a:moveTo>
                    <a:pt x="4454" y="406"/>
                  </a:moveTo>
                  <a:cubicBezTo>
                    <a:pt x="6050" y="406"/>
                    <a:pt x="7431" y="1358"/>
                    <a:pt x="8074" y="2716"/>
                  </a:cubicBezTo>
                  <a:lnTo>
                    <a:pt x="5954" y="2716"/>
                  </a:lnTo>
                  <a:cubicBezTo>
                    <a:pt x="5835" y="2716"/>
                    <a:pt x="5764" y="2811"/>
                    <a:pt x="5764" y="2930"/>
                  </a:cubicBezTo>
                  <a:cubicBezTo>
                    <a:pt x="5764" y="3049"/>
                    <a:pt x="5835" y="3120"/>
                    <a:pt x="5954" y="3120"/>
                  </a:cubicBezTo>
                  <a:lnTo>
                    <a:pt x="8264" y="3120"/>
                  </a:lnTo>
                  <a:cubicBezTo>
                    <a:pt x="8383" y="3501"/>
                    <a:pt x="8455" y="3882"/>
                    <a:pt x="8455" y="4287"/>
                  </a:cubicBezTo>
                  <a:cubicBezTo>
                    <a:pt x="8015" y="4039"/>
                    <a:pt x="7518" y="3913"/>
                    <a:pt x="7019" y="3913"/>
                  </a:cubicBezTo>
                  <a:cubicBezTo>
                    <a:pt x="6274" y="3913"/>
                    <a:pt x="5524" y="4193"/>
                    <a:pt x="4954" y="4764"/>
                  </a:cubicBezTo>
                  <a:cubicBezTo>
                    <a:pt x="4406" y="5311"/>
                    <a:pt x="4097" y="6050"/>
                    <a:pt x="4097" y="6835"/>
                  </a:cubicBezTo>
                  <a:cubicBezTo>
                    <a:pt x="4097" y="7407"/>
                    <a:pt x="4263" y="7955"/>
                    <a:pt x="4573" y="8431"/>
                  </a:cubicBezTo>
                  <a:lnTo>
                    <a:pt x="4454" y="8431"/>
                  </a:lnTo>
                  <a:cubicBezTo>
                    <a:pt x="3216" y="8431"/>
                    <a:pt x="2120" y="7883"/>
                    <a:pt x="1382" y="7002"/>
                  </a:cubicBezTo>
                  <a:lnTo>
                    <a:pt x="2644" y="7002"/>
                  </a:lnTo>
                  <a:cubicBezTo>
                    <a:pt x="2763" y="7002"/>
                    <a:pt x="2858" y="6907"/>
                    <a:pt x="2858" y="6788"/>
                  </a:cubicBezTo>
                  <a:cubicBezTo>
                    <a:pt x="2858" y="6669"/>
                    <a:pt x="2763" y="6573"/>
                    <a:pt x="2644" y="6573"/>
                  </a:cubicBezTo>
                  <a:lnTo>
                    <a:pt x="1072" y="6573"/>
                  </a:lnTo>
                  <a:cubicBezTo>
                    <a:pt x="787" y="6121"/>
                    <a:pt x="572" y="5621"/>
                    <a:pt x="477" y="5073"/>
                  </a:cubicBezTo>
                  <a:lnTo>
                    <a:pt x="3382" y="5073"/>
                  </a:lnTo>
                  <a:cubicBezTo>
                    <a:pt x="3501" y="5073"/>
                    <a:pt x="3597" y="4978"/>
                    <a:pt x="3597" y="4883"/>
                  </a:cubicBezTo>
                  <a:cubicBezTo>
                    <a:pt x="3597" y="4764"/>
                    <a:pt x="3501" y="4668"/>
                    <a:pt x="3382" y="4668"/>
                  </a:cubicBezTo>
                  <a:lnTo>
                    <a:pt x="429" y="4668"/>
                  </a:lnTo>
                  <a:cubicBezTo>
                    <a:pt x="429" y="4573"/>
                    <a:pt x="429" y="4502"/>
                    <a:pt x="429" y="4430"/>
                  </a:cubicBezTo>
                  <a:cubicBezTo>
                    <a:pt x="429" y="4144"/>
                    <a:pt x="453" y="3859"/>
                    <a:pt x="525" y="3597"/>
                  </a:cubicBezTo>
                  <a:lnTo>
                    <a:pt x="2073" y="3597"/>
                  </a:lnTo>
                  <a:cubicBezTo>
                    <a:pt x="2192" y="3597"/>
                    <a:pt x="2287" y="3501"/>
                    <a:pt x="2287" y="3382"/>
                  </a:cubicBezTo>
                  <a:cubicBezTo>
                    <a:pt x="2287" y="3263"/>
                    <a:pt x="2192" y="3168"/>
                    <a:pt x="2073" y="3168"/>
                  </a:cubicBezTo>
                  <a:lnTo>
                    <a:pt x="644" y="3168"/>
                  </a:lnTo>
                  <a:cubicBezTo>
                    <a:pt x="787" y="2716"/>
                    <a:pt x="1025" y="2287"/>
                    <a:pt x="1310" y="1906"/>
                  </a:cubicBezTo>
                  <a:lnTo>
                    <a:pt x="3668" y="1906"/>
                  </a:lnTo>
                  <a:cubicBezTo>
                    <a:pt x="3763" y="1906"/>
                    <a:pt x="3859" y="1811"/>
                    <a:pt x="3859" y="1715"/>
                  </a:cubicBezTo>
                  <a:cubicBezTo>
                    <a:pt x="3859" y="1596"/>
                    <a:pt x="3763" y="1501"/>
                    <a:pt x="3668" y="1501"/>
                  </a:cubicBezTo>
                  <a:lnTo>
                    <a:pt x="1715" y="1501"/>
                  </a:lnTo>
                  <a:cubicBezTo>
                    <a:pt x="2430" y="834"/>
                    <a:pt x="3382" y="406"/>
                    <a:pt x="4454" y="406"/>
                  </a:cubicBezTo>
                  <a:close/>
                  <a:moveTo>
                    <a:pt x="7038" y="4323"/>
                  </a:moveTo>
                  <a:cubicBezTo>
                    <a:pt x="7681" y="4323"/>
                    <a:pt x="8324" y="4573"/>
                    <a:pt x="8812" y="5073"/>
                  </a:cubicBezTo>
                  <a:cubicBezTo>
                    <a:pt x="9669" y="5930"/>
                    <a:pt x="9788" y="7264"/>
                    <a:pt x="9098" y="8264"/>
                  </a:cubicBezTo>
                  <a:cubicBezTo>
                    <a:pt x="9026" y="8360"/>
                    <a:pt x="9050" y="8479"/>
                    <a:pt x="9122" y="8550"/>
                  </a:cubicBezTo>
                  <a:lnTo>
                    <a:pt x="10241" y="9646"/>
                  </a:lnTo>
                  <a:cubicBezTo>
                    <a:pt x="10289" y="9717"/>
                    <a:pt x="10312" y="9765"/>
                    <a:pt x="10312" y="9836"/>
                  </a:cubicBezTo>
                  <a:cubicBezTo>
                    <a:pt x="10312" y="9907"/>
                    <a:pt x="10289" y="9979"/>
                    <a:pt x="10241" y="10027"/>
                  </a:cubicBezTo>
                  <a:cubicBezTo>
                    <a:pt x="10181" y="10074"/>
                    <a:pt x="10116" y="10098"/>
                    <a:pt x="10050" y="10098"/>
                  </a:cubicBezTo>
                  <a:cubicBezTo>
                    <a:pt x="9985" y="10098"/>
                    <a:pt x="9919" y="10074"/>
                    <a:pt x="9860" y="10027"/>
                  </a:cubicBezTo>
                  <a:lnTo>
                    <a:pt x="8741" y="8907"/>
                  </a:lnTo>
                  <a:cubicBezTo>
                    <a:pt x="8717" y="8860"/>
                    <a:pt x="8645" y="8836"/>
                    <a:pt x="8598" y="8836"/>
                  </a:cubicBezTo>
                  <a:cubicBezTo>
                    <a:pt x="8550" y="8836"/>
                    <a:pt x="8526" y="8860"/>
                    <a:pt x="8479" y="8883"/>
                  </a:cubicBezTo>
                  <a:cubicBezTo>
                    <a:pt x="8042" y="9196"/>
                    <a:pt x="7537" y="9349"/>
                    <a:pt x="7035" y="9349"/>
                  </a:cubicBezTo>
                  <a:cubicBezTo>
                    <a:pt x="6388" y="9349"/>
                    <a:pt x="5747" y="9094"/>
                    <a:pt x="5264" y="8598"/>
                  </a:cubicBezTo>
                  <a:cubicBezTo>
                    <a:pt x="4787" y="8121"/>
                    <a:pt x="4525" y="7502"/>
                    <a:pt x="4525" y="6835"/>
                  </a:cubicBezTo>
                  <a:cubicBezTo>
                    <a:pt x="4525" y="6169"/>
                    <a:pt x="4787" y="5526"/>
                    <a:pt x="5264" y="5073"/>
                  </a:cubicBezTo>
                  <a:cubicBezTo>
                    <a:pt x="5752" y="4573"/>
                    <a:pt x="6395" y="4323"/>
                    <a:pt x="7038" y="4323"/>
                  </a:cubicBezTo>
                  <a:close/>
                  <a:moveTo>
                    <a:pt x="4454" y="1"/>
                  </a:moveTo>
                  <a:cubicBezTo>
                    <a:pt x="3263" y="1"/>
                    <a:pt x="2144" y="453"/>
                    <a:pt x="1310" y="1287"/>
                  </a:cubicBezTo>
                  <a:cubicBezTo>
                    <a:pt x="477" y="2120"/>
                    <a:pt x="1" y="3239"/>
                    <a:pt x="1" y="4430"/>
                  </a:cubicBezTo>
                  <a:cubicBezTo>
                    <a:pt x="1" y="4573"/>
                    <a:pt x="25" y="4740"/>
                    <a:pt x="48" y="4883"/>
                  </a:cubicBezTo>
                  <a:cubicBezTo>
                    <a:pt x="48" y="4883"/>
                    <a:pt x="48" y="4906"/>
                    <a:pt x="48" y="4906"/>
                  </a:cubicBezTo>
                  <a:cubicBezTo>
                    <a:pt x="286" y="7121"/>
                    <a:pt x="2168" y="8860"/>
                    <a:pt x="4454" y="8860"/>
                  </a:cubicBezTo>
                  <a:cubicBezTo>
                    <a:pt x="4597" y="8860"/>
                    <a:pt x="4740" y="8836"/>
                    <a:pt x="4883" y="8836"/>
                  </a:cubicBezTo>
                  <a:cubicBezTo>
                    <a:pt x="4906" y="8860"/>
                    <a:pt x="4930" y="8883"/>
                    <a:pt x="4954" y="8907"/>
                  </a:cubicBezTo>
                  <a:cubicBezTo>
                    <a:pt x="5454" y="9384"/>
                    <a:pt x="6097" y="9693"/>
                    <a:pt x="6788" y="9741"/>
                  </a:cubicBezTo>
                  <a:cubicBezTo>
                    <a:pt x="6869" y="9747"/>
                    <a:pt x="6949" y="9750"/>
                    <a:pt x="7030" y="9750"/>
                  </a:cubicBezTo>
                  <a:cubicBezTo>
                    <a:pt x="7585" y="9750"/>
                    <a:pt x="8116" y="9607"/>
                    <a:pt x="8574" y="9336"/>
                  </a:cubicBezTo>
                  <a:lnTo>
                    <a:pt x="9574" y="10312"/>
                  </a:lnTo>
                  <a:cubicBezTo>
                    <a:pt x="9693" y="10455"/>
                    <a:pt x="9884" y="10527"/>
                    <a:pt x="10050" y="10527"/>
                  </a:cubicBezTo>
                  <a:cubicBezTo>
                    <a:pt x="10217" y="10527"/>
                    <a:pt x="10408" y="10455"/>
                    <a:pt x="10527" y="10312"/>
                  </a:cubicBezTo>
                  <a:cubicBezTo>
                    <a:pt x="10670" y="10193"/>
                    <a:pt x="10741" y="10027"/>
                    <a:pt x="10741" y="9836"/>
                  </a:cubicBezTo>
                  <a:cubicBezTo>
                    <a:pt x="10741" y="9669"/>
                    <a:pt x="10670" y="9479"/>
                    <a:pt x="10527" y="9360"/>
                  </a:cubicBezTo>
                  <a:lnTo>
                    <a:pt x="9526" y="8360"/>
                  </a:lnTo>
                  <a:cubicBezTo>
                    <a:pt x="9860" y="7836"/>
                    <a:pt x="10003" y="7216"/>
                    <a:pt x="9955" y="6597"/>
                  </a:cubicBezTo>
                  <a:cubicBezTo>
                    <a:pt x="9908" y="5907"/>
                    <a:pt x="9598" y="5264"/>
                    <a:pt x="9098" y="4764"/>
                  </a:cubicBezTo>
                  <a:cubicBezTo>
                    <a:pt x="9026" y="4692"/>
                    <a:pt x="8955" y="4621"/>
                    <a:pt x="8884" y="4573"/>
                  </a:cubicBezTo>
                  <a:cubicBezTo>
                    <a:pt x="8884" y="4525"/>
                    <a:pt x="8884" y="4478"/>
                    <a:pt x="8884" y="4430"/>
                  </a:cubicBezTo>
                  <a:cubicBezTo>
                    <a:pt x="8884" y="1977"/>
                    <a:pt x="6883" y="1"/>
                    <a:pt x="4454"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7" name="Google Shape;8077;p335"/>
            <p:cNvSpPr/>
            <p:nvPr/>
          </p:nvSpPr>
          <p:spPr>
            <a:xfrm>
              <a:off x="3391288" y="3995221"/>
              <a:ext cx="133730" cy="133562"/>
            </a:xfrm>
            <a:custGeom>
              <a:rect b="b" l="l" r="r" t="t"/>
              <a:pathLst>
                <a:path extrusionOk="0" h="3973" w="3978">
                  <a:moveTo>
                    <a:pt x="1977" y="424"/>
                  </a:moveTo>
                  <a:cubicBezTo>
                    <a:pt x="2382" y="424"/>
                    <a:pt x="2787" y="590"/>
                    <a:pt x="3096" y="876"/>
                  </a:cubicBezTo>
                  <a:cubicBezTo>
                    <a:pt x="3406" y="1186"/>
                    <a:pt x="3549" y="1567"/>
                    <a:pt x="3549" y="1995"/>
                  </a:cubicBezTo>
                  <a:cubicBezTo>
                    <a:pt x="3549" y="2400"/>
                    <a:pt x="3406" y="2805"/>
                    <a:pt x="3096" y="3091"/>
                  </a:cubicBezTo>
                  <a:cubicBezTo>
                    <a:pt x="2787" y="3400"/>
                    <a:pt x="2382" y="3555"/>
                    <a:pt x="1980" y="3555"/>
                  </a:cubicBezTo>
                  <a:cubicBezTo>
                    <a:pt x="1578" y="3555"/>
                    <a:pt x="1179" y="3400"/>
                    <a:pt x="882" y="3091"/>
                  </a:cubicBezTo>
                  <a:cubicBezTo>
                    <a:pt x="572" y="2805"/>
                    <a:pt x="405" y="2400"/>
                    <a:pt x="405" y="1995"/>
                  </a:cubicBezTo>
                  <a:cubicBezTo>
                    <a:pt x="405" y="1567"/>
                    <a:pt x="572" y="1186"/>
                    <a:pt x="882" y="876"/>
                  </a:cubicBezTo>
                  <a:cubicBezTo>
                    <a:pt x="1191" y="590"/>
                    <a:pt x="1596" y="424"/>
                    <a:pt x="1977" y="424"/>
                  </a:cubicBezTo>
                  <a:close/>
                  <a:moveTo>
                    <a:pt x="1986" y="1"/>
                  </a:moveTo>
                  <a:cubicBezTo>
                    <a:pt x="1477" y="1"/>
                    <a:pt x="965" y="197"/>
                    <a:pt x="572" y="590"/>
                  </a:cubicBezTo>
                  <a:cubicBezTo>
                    <a:pt x="215" y="971"/>
                    <a:pt x="0" y="1472"/>
                    <a:pt x="0" y="1995"/>
                  </a:cubicBezTo>
                  <a:cubicBezTo>
                    <a:pt x="0" y="2519"/>
                    <a:pt x="215" y="3019"/>
                    <a:pt x="572" y="3400"/>
                  </a:cubicBezTo>
                  <a:cubicBezTo>
                    <a:pt x="977" y="3782"/>
                    <a:pt x="1477" y="3972"/>
                    <a:pt x="1977" y="3972"/>
                  </a:cubicBezTo>
                  <a:cubicBezTo>
                    <a:pt x="2501" y="3972"/>
                    <a:pt x="3001" y="3782"/>
                    <a:pt x="3382" y="3400"/>
                  </a:cubicBezTo>
                  <a:cubicBezTo>
                    <a:pt x="3763" y="3019"/>
                    <a:pt x="3977" y="2519"/>
                    <a:pt x="3977" y="1995"/>
                  </a:cubicBezTo>
                  <a:cubicBezTo>
                    <a:pt x="3977" y="1472"/>
                    <a:pt x="3763" y="971"/>
                    <a:pt x="3382" y="590"/>
                  </a:cubicBezTo>
                  <a:cubicBezTo>
                    <a:pt x="3001" y="197"/>
                    <a:pt x="2495" y="1"/>
                    <a:pt x="198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8" name="Google Shape;8078;p335"/>
            <p:cNvSpPr/>
            <p:nvPr/>
          </p:nvSpPr>
          <p:spPr>
            <a:xfrm>
              <a:off x="3333632" y="3939010"/>
              <a:ext cx="40072" cy="14422"/>
            </a:xfrm>
            <a:custGeom>
              <a:rect b="b" l="l" r="r" t="t"/>
              <a:pathLst>
                <a:path extrusionOk="0" h="429" w="1192">
                  <a:moveTo>
                    <a:pt x="215" y="0"/>
                  </a:moveTo>
                  <a:cubicBezTo>
                    <a:pt x="96" y="0"/>
                    <a:pt x="1" y="95"/>
                    <a:pt x="1" y="214"/>
                  </a:cubicBezTo>
                  <a:cubicBezTo>
                    <a:pt x="1" y="333"/>
                    <a:pt x="96" y="429"/>
                    <a:pt x="215" y="429"/>
                  </a:cubicBezTo>
                  <a:lnTo>
                    <a:pt x="977" y="429"/>
                  </a:lnTo>
                  <a:cubicBezTo>
                    <a:pt x="1096" y="429"/>
                    <a:pt x="1191" y="333"/>
                    <a:pt x="1191" y="214"/>
                  </a:cubicBezTo>
                  <a:cubicBezTo>
                    <a:pt x="1191" y="95"/>
                    <a:pt x="1096" y="0"/>
                    <a:pt x="97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8062"/>
                                        </p:tgtEl>
                                        <p:attrNameLst>
                                          <p:attrName>style.visibility</p:attrName>
                                        </p:attrNameLst>
                                      </p:cBhvr>
                                      <p:to>
                                        <p:strVal val="visible"/>
                                      </p:to>
                                    </p:set>
                                    <p:anim calcmode="lin" valueType="num">
                                      <p:cBhvr additive="base">
                                        <p:cTn dur="1000"/>
                                        <p:tgtEl>
                                          <p:spTgt spid="8062"/>
                                        </p:tgtEl>
                                        <p:attrNameLst>
                                          <p:attrName>ppt_w</p:attrName>
                                        </p:attrNameLst>
                                      </p:cBhvr>
                                      <p:tavLst>
                                        <p:tav fmla="" tm="0">
                                          <p:val>
                                            <p:strVal val="0"/>
                                          </p:val>
                                        </p:tav>
                                        <p:tav fmla="" tm="100000">
                                          <p:val>
                                            <p:strVal val="#ppt_w"/>
                                          </p:val>
                                        </p:tav>
                                      </p:tavLst>
                                    </p:anim>
                                    <p:anim calcmode="lin" valueType="num">
                                      <p:cBhvr additive="base">
                                        <p:cTn dur="1000"/>
                                        <p:tgtEl>
                                          <p:spTgt spid="806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055"/>
                                        </p:tgtEl>
                                        <p:attrNameLst>
                                          <p:attrName>style.visibility</p:attrName>
                                        </p:attrNameLst>
                                      </p:cBhvr>
                                      <p:to>
                                        <p:strVal val="visible"/>
                                      </p:to>
                                    </p:set>
                                    <p:anim calcmode="lin" valueType="num">
                                      <p:cBhvr additive="base">
                                        <p:cTn dur="1000"/>
                                        <p:tgtEl>
                                          <p:spTgt spid="8055"/>
                                        </p:tgtEl>
                                        <p:attrNameLst>
                                          <p:attrName>ppt_w</p:attrName>
                                        </p:attrNameLst>
                                      </p:cBhvr>
                                      <p:tavLst>
                                        <p:tav fmla="" tm="0">
                                          <p:val>
                                            <p:strVal val="0"/>
                                          </p:val>
                                        </p:tav>
                                        <p:tav fmla="" tm="100000">
                                          <p:val>
                                            <p:strVal val="#ppt_w"/>
                                          </p:val>
                                        </p:tav>
                                      </p:tavLst>
                                    </p:anim>
                                    <p:anim calcmode="lin" valueType="num">
                                      <p:cBhvr additive="base">
                                        <p:cTn dur="1000"/>
                                        <p:tgtEl>
                                          <p:spTgt spid="80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070"/>
                                        </p:tgtEl>
                                        <p:attrNameLst>
                                          <p:attrName>style.visibility</p:attrName>
                                        </p:attrNameLst>
                                      </p:cBhvr>
                                      <p:to>
                                        <p:strVal val="visible"/>
                                      </p:to>
                                    </p:set>
                                    <p:anim calcmode="lin" valueType="num">
                                      <p:cBhvr additive="base">
                                        <p:cTn dur="1000"/>
                                        <p:tgtEl>
                                          <p:spTgt spid="8070"/>
                                        </p:tgtEl>
                                        <p:attrNameLst>
                                          <p:attrName>ppt_w</p:attrName>
                                        </p:attrNameLst>
                                      </p:cBhvr>
                                      <p:tavLst>
                                        <p:tav fmla="" tm="0">
                                          <p:val>
                                            <p:strVal val="0"/>
                                          </p:val>
                                        </p:tav>
                                        <p:tav fmla="" tm="100000">
                                          <p:val>
                                            <p:strVal val="#ppt_w"/>
                                          </p:val>
                                        </p:tav>
                                      </p:tavLst>
                                    </p:anim>
                                    <p:anim calcmode="lin" valueType="num">
                                      <p:cBhvr additive="base">
                                        <p:cTn dur="1000"/>
                                        <p:tgtEl>
                                          <p:spTgt spid="807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2" name="Shape 8082"/>
        <p:cNvGrpSpPr/>
        <p:nvPr/>
      </p:nvGrpSpPr>
      <p:grpSpPr>
        <a:xfrm>
          <a:off x="0" y="0"/>
          <a:ext cx="0" cy="0"/>
          <a:chOff x="0" y="0"/>
          <a:chExt cx="0" cy="0"/>
        </a:xfrm>
      </p:grpSpPr>
      <p:sp>
        <p:nvSpPr>
          <p:cNvPr id="8083" name="Google Shape;8083;p336"/>
          <p:cNvSpPr txBox="1"/>
          <p:nvPr>
            <p:ph type="title"/>
          </p:nvPr>
        </p:nvSpPr>
        <p:spPr>
          <a:xfrm>
            <a:off x="778900" y="651463"/>
            <a:ext cx="4041300" cy="1057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a:t>HOW ARE EXPERIMENTS CARRIED OUT?</a:t>
            </a:r>
            <a:endParaRPr/>
          </a:p>
        </p:txBody>
      </p:sp>
      <p:sp>
        <p:nvSpPr>
          <p:cNvPr id="8084" name="Google Shape;8084;p336"/>
          <p:cNvSpPr txBox="1"/>
          <p:nvPr>
            <p:ph idx="1" type="subTitle"/>
          </p:nvPr>
        </p:nvSpPr>
        <p:spPr>
          <a:xfrm>
            <a:off x="1419600" y="2088738"/>
            <a:ext cx="3230700" cy="1641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Electrons (leptons) </a:t>
            </a:r>
            <a:br>
              <a:rPr lang="en"/>
            </a:br>
            <a:r>
              <a:rPr lang="en"/>
              <a:t>split protons.</a:t>
            </a:r>
            <a:endParaRPr/>
          </a:p>
          <a:p>
            <a:pPr indent="0" lvl="0" marL="0" rtl="0" algn="r">
              <a:spcBef>
                <a:spcPts val="1200"/>
              </a:spcBef>
              <a:spcAft>
                <a:spcPts val="0"/>
              </a:spcAft>
              <a:buNone/>
            </a:pPr>
            <a:r>
              <a:rPr lang="en"/>
              <a:t> Observe resulting behavior of deflected particles &amp; newly created hadrons from the quarks in protons.</a:t>
            </a:r>
            <a:endParaRPr/>
          </a:p>
          <a:p>
            <a:pPr indent="0" lvl="0" marL="0" rtl="0" algn="r">
              <a:spcBef>
                <a:spcPts val="1200"/>
              </a:spcBef>
              <a:spcAft>
                <a:spcPts val="1200"/>
              </a:spcAft>
              <a:buNone/>
            </a:pPr>
            <a:r>
              <a:rPr lang="en"/>
              <a:t>Use resulting data to characterize the subatomic particles involved.  </a:t>
            </a:r>
            <a:endParaRPr/>
          </a:p>
        </p:txBody>
      </p:sp>
      <p:pic>
        <p:nvPicPr>
          <p:cNvPr id="8085" name="Google Shape;8085;p336"/>
          <p:cNvPicPr preferRelativeResize="0"/>
          <p:nvPr/>
        </p:nvPicPr>
        <p:blipFill rotWithShape="1">
          <a:blip r:embed="rId3">
            <a:alphaModFix/>
          </a:blip>
          <a:srcRect b="0" l="12846" r="0" t="0"/>
          <a:stretch/>
        </p:blipFill>
        <p:spPr>
          <a:xfrm rot="5400000">
            <a:off x="4995617" y="997724"/>
            <a:ext cx="3886116" cy="2970668"/>
          </a:xfrm>
          <a:prstGeom prst="rect">
            <a:avLst/>
          </a:prstGeom>
          <a:noFill/>
          <a:ln>
            <a:noFill/>
          </a:ln>
        </p:spPr>
      </p:pic>
      <p:grpSp>
        <p:nvGrpSpPr>
          <p:cNvPr id="8086" name="Google Shape;8086;p336"/>
          <p:cNvGrpSpPr/>
          <p:nvPr/>
        </p:nvGrpSpPr>
        <p:grpSpPr>
          <a:xfrm rot="5400000">
            <a:off x="4817891" y="1030763"/>
            <a:ext cx="4053549" cy="3091431"/>
            <a:chOff x="5614975" y="2571738"/>
            <a:chExt cx="2725075" cy="2078413"/>
          </a:xfrm>
        </p:grpSpPr>
        <p:grpSp>
          <p:nvGrpSpPr>
            <p:cNvPr id="8087" name="Google Shape;8087;p336"/>
            <p:cNvGrpSpPr/>
            <p:nvPr/>
          </p:nvGrpSpPr>
          <p:grpSpPr>
            <a:xfrm>
              <a:off x="8301900" y="2571738"/>
              <a:ext cx="38150" cy="1997125"/>
              <a:chOff x="8301900" y="2571738"/>
              <a:chExt cx="38150" cy="1997125"/>
            </a:xfrm>
          </p:grpSpPr>
          <p:sp>
            <p:nvSpPr>
              <p:cNvPr id="8088" name="Google Shape;8088;p336"/>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9" name="Google Shape;8089;p336"/>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0" name="Google Shape;8090;p336"/>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1" name="Google Shape;8091;p336"/>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2" name="Google Shape;8092;p336"/>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3" name="Google Shape;8093;p336"/>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4" name="Google Shape;8094;p336"/>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5" name="Google Shape;8095;p336"/>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6" name="Google Shape;8096;p336"/>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7" name="Google Shape;8097;p336"/>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8" name="Google Shape;8098;p336"/>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9" name="Google Shape;8099;p336"/>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00" name="Google Shape;8100;p336"/>
            <p:cNvGrpSpPr/>
            <p:nvPr/>
          </p:nvGrpSpPr>
          <p:grpSpPr>
            <a:xfrm>
              <a:off x="5614975" y="4609225"/>
              <a:ext cx="2597125" cy="40925"/>
              <a:chOff x="5614975" y="4609225"/>
              <a:chExt cx="2597125" cy="40925"/>
            </a:xfrm>
          </p:grpSpPr>
          <p:sp>
            <p:nvSpPr>
              <p:cNvPr id="8101" name="Google Shape;8101;p336"/>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2" name="Google Shape;8102;p336"/>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3" name="Google Shape;8103;p336"/>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4" name="Google Shape;8104;p336"/>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5" name="Google Shape;8105;p336"/>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6" name="Google Shape;8106;p336"/>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7" name="Google Shape;8107;p336"/>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8" name="Google Shape;8108;p336"/>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9" name="Google Shape;8109;p336"/>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0" name="Google Shape;8110;p336"/>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1" name="Google Shape;8111;p336"/>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2" name="Google Shape;8112;p336"/>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113" name="Google Shape;8113;p336">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4" name="Google Shape;8114;p336">
            <a:hlinkClick/>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2</a:t>
            </a:r>
            <a:endParaRPr sz="2500">
              <a:solidFill>
                <a:schemeClr val="lt1"/>
              </a:solidFill>
              <a:latin typeface="Teko"/>
              <a:ea typeface="Teko"/>
              <a:cs typeface="Teko"/>
              <a:sym typeface="Teko"/>
            </a:endParaRPr>
          </a:p>
        </p:txBody>
      </p:sp>
      <p:sp>
        <p:nvSpPr>
          <p:cNvPr id="8115" name="Google Shape;8115;p336">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8116" name="Google Shape;8116;p336">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17" name="Google Shape;8117;p336"/>
          <p:cNvPicPr preferRelativeResize="0"/>
          <p:nvPr/>
        </p:nvPicPr>
        <p:blipFill rotWithShape="1">
          <a:blip r:embed="rId4">
            <a:alphaModFix/>
          </a:blip>
          <a:srcRect b="2095" l="0" r="0" t="0"/>
          <a:stretch/>
        </p:blipFill>
        <p:spPr>
          <a:xfrm>
            <a:off x="5453350" y="549700"/>
            <a:ext cx="2970650" cy="1954875"/>
          </a:xfrm>
          <a:prstGeom prst="rect">
            <a:avLst/>
          </a:prstGeom>
          <a:noFill/>
          <a:ln>
            <a:noFill/>
          </a:ln>
        </p:spPr>
      </p:pic>
      <p:pic>
        <p:nvPicPr>
          <p:cNvPr id="8118" name="Google Shape;8118;p336"/>
          <p:cNvPicPr preferRelativeResize="0"/>
          <p:nvPr/>
        </p:nvPicPr>
        <p:blipFill rotWithShape="1">
          <a:blip r:embed="rId5">
            <a:alphaModFix/>
          </a:blip>
          <a:srcRect b="0" l="30377" r="9952" t="-613"/>
          <a:stretch/>
        </p:blipFill>
        <p:spPr>
          <a:xfrm>
            <a:off x="5453350" y="2504575"/>
            <a:ext cx="2970648" cy="1878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2" name="Shape 8122"/>
        <p:cNvGrpSpPr/>
        <p:nvPr/>
      </p:nvGrpSpPr>
      <p:grpSpPr>
        <a:xfrm>
          <a:off x="0" y="0"/>
          <a:ext cx="0" cy="0"/>
          <a:chOff x="0" y="0"/>
          <a:chExt cx="0" cy="0"/>
        </a:xfrm>
      </p:grpSpPr>
      <p:sp>
        <p:nvSpPr>
          <p:cNvPr id="8123" name="Google Shape;8123;p337"/>
          <p:cNvSpPr txBox="1"/>
          <p:nvPr>
            <p:ph type="title"/>
          </p:nvPr>
        </p:nvSpPr>
        <p:spPr>
          <a:xfrm>
            <a:off x="948600" y="2382300"/>
            <a:ext cx="3621000" cy="744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4700"/>
              <a:t>MACHINE LEARNING</a:t>
            </a:r>
            <a:endParaRPr sz="4700"/>
          </a:p>
        </p:txBody>
      </p:sp>
      <p:sp>
        <p:nvSpPr>
          <p:cNvPr id="8124" name="Google Shape;8124;p337"/>
          <p:cNvSpPr txBox="1"/>
          <p:nvPr>
            <p:ph idx="1" type="subTitle"/>
          </p:nvPr>
        </p:nvSpPr>
        <p:spPr>
          <a:xfrm>
            <a:off x="948600" y="3170700"/>
            <a:ext cx="3621000" cy="7446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Exploration </a:t>
            </a:r>
            <a:r>
              <a:rPr lang="en"/>
              <a:t>of machine learning and how Dr. Acosta util</a:t>
            </a:r>
            <a:r>
              <a:rPr lang="en"/>
              <a:t>izes it in his research</a:t>
            </a:r>
            <a:endParaRPr/>
          </a:p>
        </p:txBody>
      </p:sp>
      <p:sp>
        <p:nvSpPr>
          <p:cNvPr id="8125" name="Google Shape;8125;p337">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6" name="Google Shape;8126;p337">
            <a:hlinkClick action="ppaction://hlinksldjump" r:id="rId3"/>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ction="ppaction://hlinksldjump" r:id="rId4">
                  <a:extLst>
                    <a:ext uri="{A12FA001-AC4F-418D-AE19-62706E023703}">
                      <ahyp:hlinkClr val="tx"/>
                    </a:ext>
                  </a:extLst>
                </a:hlinkClick>
              </a:rPr>
              <a:t>3</a:t>
            </a:r>
            <a:endParaRPr sz="2500">
              <a:solidFill>
                <a:schemeClr val="lt1"/>
              </a:solidFill>
              <a:latin typeface="Teko"/>
              <a:ea typeface="Teko"/>
              <a:cs typeface="Teko"/>
              <a:sym typeface="Teko"/>
            </a:endParaRPr>
          </a:p>
        </p:txBody>
      </p:sp>
      <p:sp>
        <p:nvSpPr>
          <p:cNvPr id="8127" name="Google Shape;8127;p337">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8128" name="Google Shape;8128;p337">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9" name="Google Shape;8129;p337"/>
          <p:cNvSpPr txBox="1"/>
          <p:nvPr>
            <p:ph idx="2" type="title"/>
          </p:nvPr>
        </p:nvSpPr>
        <p:spPr>
          <a:xfrm>
            <a:off x="3134100" y="1228200"/>
            <a:ext cx="1435500" cy="111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03.</a:t>
            </a:r>
            <a:endParaRPr/>
          </a:p>
        </p:txBody>
      </p:sp>
      <p:pic>
        <p:nvPicPr>
          <p:cNvPr id="8130" name="Google Shape;8130;p337"/>
          <p:cNvPicPr preferRelativeResize="0"/>
          <p:nvPr/>
        </p:nvPicPr>
        <p:blipFill rotWithShape="1">
          <a:blip r:embed="rId5">
            <a:alphaModFix/>
          </a:blip>
          <a:srcRect b="0" l="14662" r="11433" t="0"/>
          <a:stretch/>
        </p:blipFill>
        <p:spPr>
          <a:xfrm>
            <a:off x="4991100" y="798850"/>
            <a:ext cx="3324226" cy="3373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8130"/>
                                        </p:tgtEl>
                                        <p:attrNameLst>
                                          <p:attrName>style.visibility</p:attrName>
                                        </p:attrNameLst>
                                      </p:cBhvr>
                                      <p:to>
                                        <p:strVal val="visible"/>
                                      </p:to>
                                    </p:set>
                                    <p:anim calcmode="lin" valueType="num">
                                      <p:cBhvr additive="base">
                                        <p:cTn dur="1500"/>
                                        <p:tgtEl>
                                          <p:spTgt spid="8130"/>
                                        </p:tgtEl>
                                        <p:attrNameLst>
                                          <p:attrName>ppt_x</p:attrName>
                                        </p:attrNameLst>
                                      </p:cBhvr>
                                      <p:tavLst>
                                        <p:tav fmla="" tm="0">
                                          <p:val>
                                            <p:strVal val="#ppt_x+1"/>
                                          </p:val>
                                        </p:tav>
                                        <p:tav fmla="" tm="100000">
                                          <p:val>
                                            <p:strVal val="#ppt_x"/>
                                          </p:val>
                                        </p:tav>
                                      </p:tavLst>
                                    </p:anim>
                                  </p:childTnLst>
                                </p:cTn>
                              </p:par>
                              <p:par>
                                <p:cTn fill="hold" nodeType="withEffect" presetClass="entr" presetID="23" presetSubtype="16">
                                  <p:stCondLst>
                                    <p:cond delay="0"/>
                                  </p:stCondLst>
                                  <p:childTnLst>
                                    <p:set>
                                      <p:cBhvr>
                                        <p:cTn dur="1" fill="hold">
                                          <p:stCondLst>
                                            <p:cond delay="0"/>
                                          </p:stCondLst>
                                        </p:cTn>
                                        <p:tgtEl>
                                          <p:spTgt spid="8130"/>
                                        </p:tgtEl>
                                        <p:attrNameLst>
                                          <p:attrName>style.visibility</p:attrName>
                                        </p:attrNameLst>
                                      </p:cBhvr>
                                      <p:to>
                                        <p:strVal val="visible"/>
                                      </p:to>
                                    </p:set>
                                    <p:anim calcmode="lin" valueType="num">
                                      <p:cBhvr additive="base">
                                        <p:cTn dur="1500"/>
                                        <p:tgtEl>
                                          <p:spTgt spid="8130"/>
                                        </p:tgtEl>
                                        <p:attrNameLst>
                                          <p:attrName>ppt_w</p:attrName>
                                        </p:attrNameLst>
                                      </p:cBhvr>
                                      <p:tavLst>
                                        <p:tav fmla="" tm="0">
                                          <p:val>
                                            <p:strVal val="0"/>
                                          </p:val>
                                        </p:tav>
                                        <p:tav fmla="" tm="100000">
                                          <p:val>
                                            <p:strVal val="#ppt_w"/>
                                          </p:val>
                                        </p:tav>
                                      </p:tavLst>
                                    </p:anim>
                                    <p:anim calcmode="lin" valueType="num">
                                      <p:cBhvr additive="base">
                                        <p:cTn dur="1500"/>
                                        <p:tgtEl>
                                          <p:spTgt spid="813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4" name="Shape 8134"/>
        <p:cNvGrpSpPr/>
        <p:nvPr/>
      </p:nvGrpSpPr>
      <p:grpSpPr>
        <a:xfrm>
          <a:off x="0" y="0"/>
          <a:ext cx="0" cy="0"/>
          <a:chOff x="0" y="0"/>
          <a:chExt cx="0" cy="0"/>
        </a:xfrm>
      </p:grpSpPr>
      <p:grpSp>
        <p:nvGrpSpPr>
          <p:cNvPr id="8135" name="Google Shape;8135;p338"/>
          <p:cNvGrpSpPr/>
          <p:nvPr/>
        </p:nvGrpSpPr>
        <p:grpSpPr>
          <a:xfrm>
            <a:off x="5032586" y="1537697"/>
            <a:ext cx="3515536" cy="2765122"/>
            <a:chOff x="4572195" y="1803752"/>
            <a:chExt cx="3851798" cy="2765122"/>
          </a:xfrm>
        </p:grpSpPr>
        <p:grpSp>
          <p:nvGrpSpPr>
            <p:cNvPr id="8136" name="Google Shape;8136;p338"/>
            <p:cNvGrpSpPr/>
            <p:nvPr/>
          </p:nvGrpSpPr>
          <p:grpSpPr>
            <a:xfrm>
              <a:off x="8384423" y="1803752"/>
              <a:ext cx="39569" cy="2680818"/>
              <a:chOff x="8384423" y="1803752"/>
              <a:chExt cx="39569" cy="2680818"/>
            </a:xfrm>
          </p:grpSpPr>
          <p:grpSp>
            <p:nvGrpSpPr>
              <p:cNvPr id="8137" name="Google Shape;8137;p338"/>
              <p:cNvGrpSpPr/>
              <p:nvPr/>
            </p:nvGrpSpPr>
            <p:grpSpPr>
              <a:xfrm>
                <a:off x="8388378" y="1803752"/>
                <a:ext cx="31661" cy="24476"/>
                <a:chOff x="8388378" y="2413352"/>
                <a:chExt cx="31661" cy="24476"/>
              </a:xfrm>
            </p:grpSpPr>
            <p:sp>
              <p:nvSpPr>
                <p:cNvPr id="8138" name="Google Shape;8138;p338"/>
                <p:cNvSpPr/>
                <p:nvPr/>
              </p:nvSpPr>
              <p:spPr>
                <a:xfrm>
                  <a:off x="8388378" y="2413352"/>
                  <a:ext cx="17995" cy="24476"/>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9" name="Google Shape;8139;p338"/>
                <p:cNvSpPr/>
                <p:nvPr/>
              </p:nvSpPr>
              <p:spPr>
                <a:xfrm>
                  <a:off x="8409225" y="2413352"/>
                  <a:ext cx="10813" cy="2375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40" name="Google Shape;8140;p338"/>
              <p:cNvGrpSpPr/>
              <p:nvPr/>
            </p:nvGrpSpPr>
            <p:grpSpPr>
              <a:xfrm>
                <a:off x="8385149" y="2334877"/>
                <a:ext cx="38117" cy="24486"/>
                <a:chOff x="8385149" y="2822555"/>
                <a:chExt cx="38117" cy="24486"/>
              </a:xfrm>
            </p:grpSpPr>
            <p:sp>
              <p:nvSpPr>
                <p:cNvPr id="8141" name="Google Shape;8141;p338"/>
                <p:cNvSpPr/>
                <p:nvPr/>
              </p:nvSpPr>
              <p:spPr>
                <a:xfrm>
                  <a:off x="8385149" y="2822565"/>
                  <a:ext cx="17995" cy="24476"/>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2" name="Google Shape;8142;p338"/>
                <p:cNvSpPr/>
                <p:nvPr/>
              </p:nvSpPr>
              <p:spPr>
                <a:xfrm>
                  <a:off x="8406723" y="2822555"/>
                  <a:ext cx="16543" cy="2375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43" name="Google Shape;8143;p338"/>
              <p:cNvGrpSpPr/>
              <p:nvPr/>
            </p:nvGrpSpPr>
            <p:grpSpPr>
              <a:xfrm>
                <a:off x="8384786" y="2866013"/>
                <a:ext cx="38843" cy="24496"/>
                <a:chOff x="8384786" y="3231758"/>
                <a:chExt cx="38843" cy="24496"/>
              </a:xfrm>
            </p:grpSpPr>
            <p:sp>
              <p:nvSpPr>
                <p:cNvPr id="8144" name="Google Shape;8144;p338"/>
                <p:cNvSpPr/>
                <p:nvPr/>
              </p:nvSpPr>
              <p:spPr>
                <a:xfrm>
                  <a:off x="8384786" y="3231779"/>
                  <a:ext cx="17995" cy="24476"/>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5" name="Google Shape;8145;p338"/>
                <p:cNvSpPr/>
                <p:nvPr/>
              </p:nvSpPr>
              <p:spPr>
                <a:xfrm>
                  <a:off x="8406360" y="3231758"/>
                  <a:ext cx="17269" cy="24476"/>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46" name="Google Shape;8146;p338"/>
              <p:cNvGrpSpPr/>
              <p:nvPr/>
            </p:nvGrpSpPr>
            <p:grpSpPr>
              <a:xfrm>
                <a:off x="8384423" y="3397159"/>
                <a:ext cx="39569" cy="24450"/>
                <a:chOff x="8384423" y="3640993"/>
                <a:chExt cx="39569" cy="24450"/>
              </a:xfrm>
            </p:grpSpPr>
            <p:sp>
              <p:nvSpPr>
                <p:cNvPr id="8147" name="Google Shape;8147;p338"/>
                <p:cNvSpPr/>
                <p:nvPr/>
              </p:nvSpPr>
              <p:spPr>
                <a:xfrm>
                  <a:off x="8384423" y="3640993"/>
                  <a:ext cx="17995" cy="24450"/>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8" name="Google Shape;8148;p338"/>
                <p:cNvSpPr/>
                <p:nvPr/>
              </p:nvSpPr>
              <p:spPr>
                <a:xfrm>
                  <a:off x="8405271" y="3641688"/>
                  <a:ext cx="18721" cy="2375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49" name="Google Shape;8149;p338"/>
              <p:cNvGrpSpPr/>
              <p:nvPr/>
            </p:nvGrpSpPr>
            <p:grpSpPr>
              <a:xfrm>
                <a:off x="8385149" y="3928258"/>
                <a:ext cx="38117" cy="25186"/>
                <a:chOff x="8385149" y="4050181"/>
                <a:chExt cx="38117" cy="25186"/>
              </a:xfrm>
            </p:grpSpPr>
            <p:sp>
              <p:nvSpPr>
                <p:cNvPr id="8150" name="Google Shape;8150;p338"/>
                <p:cNvSpPr/>
                <p:nvPr/>
              </p:nvSpPr>
              <p:spPr>
                <a:xfrm>
                  <a:off x="8385149" y="4050181"/>
                  <a:ext cx="17995" cy="25176"/>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1" name="Google Shape;8151;p338"/>
                <p:cNvSpPr/>
                <p:nvPr/>
              </p:nvSpPr>
              <p:spPr>
                <a:xfrm>
                  <a:off x="8406723" y="4050891"/>
                  <a:ext cx="16543" cy="24476"/>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52" name="Google Shape;8152;p338"/>
              <p:cNvGrpSpPr/>
              <p:nvPr/>
            </p:nvGrpSpPr>
            <p:grpSpPr>
              <a:xfrm>
                <a:off x="8384423" y="4460094"/>
                <a:ext cx="38843" cy="24476"/>
                <a:chOff x="8384423" y="4460094"/>
                <a:chExt cx="38843" cy="24476"/>
              </a:xfrm>
            </p:grpSpPr>
            <p:sp>
              <p:nvSpPr>
                <p:cNvPr id="8153" name="Google Shape;8153;p338"/>
                <p:cNvSpPr/>
                <p:nvPr/>
              </p:nvSpPr>
              <p:spPr>
                <a:xfrm>
                  <a:off x="8384423" y="4460094"/>
                  <a:ext cx="17995" cy="24476"/>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4" name="Google Shape;8154;p338"/>
                <p:cNvSpPr/>
                <p:nvPr/>
              </p:nvSpPr>
              <p:spPr>
                <a:xfrm>
                  <a:off x="8405997" y="4460820"/>
                  <a:ext cx="17269" cy="2375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155" name="Google Shape;8155;p338"/>
            <p:cNvGrpSpPr/>
            <p:nvPr/>
          </p:nvGrpSpPr>
          <p:grpSpPr>
            <a:xfrm>
              <a:off x="4572195" y="4526430"/>
              <a:ext cx="3719088" cy="42443"/>
              <a:chOff x="4572195" y="4526430"/>
              <a:chExt cx="3719088" cy="42443"/>
            </a:xfrm>
          </p:grpSpPr>
          <p:grpSp>
            <p:nvGrpSpPr>
              <p:cNvPr id="8156" name="Google Shape;8156;p338"/>
              <p:cNvGrpSpPr/>
              <p:nvPr/>
            </p:nvGrpSpPr>
            <p:grpSpPr>
              <a:xfrm>
                <a:off x="4572195" y="4535038"/>
                <a:ext cx="25904" cy="33835"/>
                <a:chOff x="4572195" y="4535038"/>
                <a:chExt cx="25904" cy="33835"/>
              </a:xfrm>
            </p:grpSpPr>
            <p:sp>
              <p:nvSpPr>
                <p:cNvPr id="8157" name="Google Shape;8157;p338"/>
                <p:cNvSpPr/>
                <p:nvPr/>
              </p:nvSpPr>
              <p:spPr>
                <a:xfrm>
                  <a:off x="4572195" y="4550153"/>
                  <a:ext cx="25904" cy="1872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8" name="Google Shape;8158;p338"/>
                <p:cNvSpPr/>
                <p:nvPr/>
              </p:nvSpPr>
              <p:spPr>
                <a:xfrm>
                  <a:off x="4572901" y="4535038"/>
                  <a:ext cx="24491" cy="11538"/>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59" name="Google Shape;8159;p338"/>
              <p:cNvGrpSpPr/>
              <p:nvPr/>
            </p:nvGrpSpPr>
            <p:grpSpPr>
              <a:xfrm>
                <a:off x="5310170" y="4528582"/>
                <a:ext cx="27055" cy="40291"/>
                <a:chOff x="6130250" y="4528582"/>
                <a:chExt cx="27055" cy="40291"/>
              </a:xfrm>
            </p:grpSpPr>
            <p:sp>
              <p:nvSpPr>
                <p:cNvPr id="8160" name="Google Shape;8160;p338"/>
                <p:cNvSpPr/>
                <p:nvPr/>
              </p:nvSpPr>
              <p:spPr>
                <a:xfrm>
                  <a:off x="6130675" y="4550153"/>
                  <a:ext cx="26630" cy="1872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1" name="Google Shape;8161;p338"/>
                <p:cNvSpPr/>
                <p:nvPr/>
              </p:nvSpPr>
              <p:spPr>
                <a:xfrm>
                  <a:off x="6130250" y="4528582"/>
                  <a:ext cx="26630" cy="17994"/>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2" name="Google Shape;8162;p338"/>
              <p:cNvGrpSpPr/>
              <p:nvPr/>
            </p:nvGrpSpPr>
            <p:grpSpPr>
              <a:xfrm>
                <a:off x="6049298" y="4528582"/>
                <a:ext cx="26048" cy="40291"/>
                <a:chOff x="6664389" y="4528582"/>
                <a:chExt cx="26048" cy="40291"/>
              </a:xfrm>
            </p:grpSpPr>
            <p:sp>
              <p:nvSpPr>
                <p:cNvPr id="8163" name="Google Shape;8163;p338"/>
                <p:cNvSpPr/>
                <p:nvPr/>
              </p:nvSpPr>
              <p:spPr>
                <a:xfrm>
                  <a:off x="6664532" y="4550153"/>
                  <a:ext cx="25904" cy="1872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4" name="Google Shape;8164;p338"/>
                <p:cNvSpPr/>
                <p:nvPr/>
              </p:nvSpPr>
              <p:spPr>
                <a:xfrm>
                  <a:off x="6664389" y="4528582"/>
                  <a:ext cx="25904" cy="17994"/>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5" name="Google Shape;8165;p338"/>
              <p:cNvGrpSpPr/>
              <p:nvPr/>
            </p:nvGrpSpPr>
            <p:grpSpPr>
              <a:xfrm>
                <a:off x="6787418" y="4526430"/>
                <a:ext cx="26042" cy="42443"/>
                <a:chOff x="7197664" y="4526430"/>
                <a:chExt cx="26042" cy="42443"/>
              </a:xfrm>
            </p:grpSpPr>
            <p:sp>
              <p:nvSpPr>
                <p:cNvPr id="8166" name="Google Shape;8166;p338"/>
                <p:cNvSpPr/>
                <p:nvPr/>
              </p:nvSpPr>
              <p:spPr>
                <a:xfrm>
                  <a:off x="7197664" y="4550153"/>
                  <a:ext cx="25904" cy="1872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7" name="Google Shape;8167;p338"/>
                <p:cNvSpPr/>
                <p:nvPr/>
              </p:nvSpPr>
              <p:spPr>
                <a:xfrm>
                  <a:off x="7197801" y="4526430"/>
                  <a:ext cx="25904" cy="20146"/>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8" name="Google Shape;8168;p338"/>
              <p:cNvGrpSpPr/>
              <p:nvPr/>
            </p:nvGrpSpPr>
            <p:grpSpPr>
              <a:xfrm>
                <a:off x="7525531" y="4528582"/>
                <a:ext cx="27049" cy="40291"/>
                <a:chOff x="7730795" y="4528582"/>
                <a:chExt cx="27049" cy="40291"/>
              </a:xfrm>
            </p:grpSpPr>
            <p:sp>
              <p:nvSpPr>
                <p:cNvPr id="8169" name="Google Shape;8169;p338"/>
                <p:cNvSpPr/>
                <p:nvPr/>
              </p:nvSpPr>
              <p:spPr>
                <a:xfrm>
                  <a:off x="7730795" y="4550153"/>
                  <a:ext cx="26630" cy="1872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0" name="Google Shape;8170;p338"/>
                <p:cNvSpPr/>
                <p:nvPr/>
              </p:nvSpPr>
              <p:spPr>
                <a:xfrm>
                  <a:off x="7731214" y="4528582"/>
                  <a:ext cx="26630" cy="17994"/>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71" name="Google Shape;8171;p338"/>
              <p:cNvGrpSpPr/>
              <p:nvPr/>
            </p:nvGrpSpPr>
            <p:grpSpPr>
              <a:xfrm>
                <a:off x="8264653" y="4527856"/>
                <a:ext cx="26630" cy="41017"/>
                <a:chOff x="8264653" y="4527856"/>
                <a:chExt cx="26630" cy="41017"/>
              </a:xfrm>
            </p:grpSpPr>
            <p:sp>
              <p:nvSpPr>
                <p:cNvPr id="8172" name="Google Shape;8172;p338"/>
                <p:cNvSpPr/>
                <p:nvPr/>
              </p:nvSpPr>
              <p:spPr>
                <a:xfrm>
                  <a:off x="8264653" y="4550153"/>
                  <a:ext cx="26630" cy="1872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3" name="Google Shape;8173;p338"/>
                <p:cNvSpPr/>
                <p:nvPr/>
              </p:nvSpPr>
              <p:spPr>
                <a:xfrm>
                  <a:off x="8265353" y="4527856"/>
                  <a:ext cx="25930" cy="1872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8174" name="Google Shape;8174;p338"/>
          <p:cNvSpPr txBox="1"/>
          <p:nvPr>
            <p:ph type="title"/>
          </p:nvPr>
        </p:nvSpPr>
        <p:spPr>
          <a:xfrm>
            <a:off x="720000" y="540000"/>
            <a:ext cx="41673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INTRO TO MACHINE LEARNING</a:t>
            </a:r>
            <a:endParaRPr/>
          </a:p>
        </p:txBody>
      </p:sp>
      <p:pic>
        <p:nvPicPr>
          <p:cNvPr id="8175" name="Google Shape;8175;p338"/>
          <p:cNvPicPr preferRelativeResize="0"/>
          <p:nvPr/>
        </p:nvPicPr>
        <p:blipFill rotWithShape="1">
          <a:blip r:embed="rId3">
            <a:alphaModFix/>
          </a:blip>
          <a:srcRect b="0" l="4170" r="4170" t="0"/>
          <a:stretch/>
        </p:blipFill>
        <p:spPr>
          <a:xfrm>
            <a:off x="5032429" y="1456722"/>
            <a:ext cx="3393081" cy="2703980"/>
          </a:xfrm>
          <a:prstGeom prst="rect">
            <a:avLst/>
          </a:prstGeom>
          <a:noFill/>
          <a:ln>
            <a:noFill/>
          </a:ln>
        </p:spPr>
      </p:pic>
      <p:grpSp>
        <p:nvGrpSpPr>
          <p:cNvPr id="8176" name="Google Shape;8176;p338"/>
          <p:cNvGrpSpPr/>
          <p:nvPr/>
        </p:nvGrpSpPr>
        <p:grpSpPr>
          <a:xfrm>
            <a:off x="6614833" y="1112696"/>
            <a:ext cx="228256" cy="250098"/>
            <a:chOff x="3023950" y="3689950"/>
            <a:chExt cx="316100" cy="316100"/>
          </a:xfrm>
        </p:grpSpPr>
        <p:sp>
          <p:nvSpPr>
            <p:cNvPr id="8177" name="Google Shape;8177;p338"/>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8" name="Google Shape;8178;p338"/>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9" name="Google Shape;8179;p338"/>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80" name="Google Shape;8180;p338"/>
          <p:cNvSpPr txBox="1"/>
          <p:nvPr>
            <p:ph idx="1" type="subTitle"/>
          </p:nvPr>
        </p:nvSpPr>
        <p:spPr>
          <a:xfrm>
            <a:off x="725625" y="1207375"/>
            <a:ext cx="3905100" cy="33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machine learning?</a:t>
            </a:r>
            <a:endParaRPr/>
          </a:p>
          <a:p>
            <a:pPr indent="-317500" lvl="0" marL="457200" rtl="0" algn="l">
              <a:spcBef>
                <a:spcPts val="1000"/>
              </a:spcBef>
              <a:spcAft>
                <a:spcPts val="0"/>
              </a:spcAft>
              <a:buSzPts val="1400"/>
              <a:buChar char="●"/>
            </a:pPr>
            <a:r>
              <a:rPr lang="en"/>
              <a:t>It isn’t intelligent, it is obedient automation </a:t>
            </a:r>
            <a:endParaRPr/>
          </a:p>
          <a:p>
            <a:pPr indent="-317500" lvl="0" marL="457200" rtl="0" algn="l">
              <a:spcBef>
                <a:spcPts val="1000"/>
              </a:spcBef>
              <a:spcAft>
                <a:spcPts val="0"/>
              </a:spcAft>
              <a:buSzPts val="1400"/>
              <a:buChar char="●"/>
            </a:pPr>
            <a:r>
              <a:rPr lang="en"/>
              <a:t>It is a lab rat that does what it’s told: make calculations, trace connections, find patterns and etc.</a:t>
            </a:r>
            <a:endParaRPr/>
          </a:p>
          <a:p>
            <a:pPr indent="-317500" lvl="0" marL="457200" rtl="0" algn="l">
              <a:spcBef>
                <a:spcPts val="1000"/>
              </a:spcBef>
              <a:spcAft>
                <a:spcPts val="0"/>
              </a:spcAft>
              <a:buSzPts val="1400"/>
              <a:buChar char="●"/>
            </a:pPr>
            <a:r>
              <a:rPr lang="en"/>
              <a:t>Does the same thing as humans but faster, using the logic and algorithms given by humans</a:t>
            </a:r>
            <a:endParaRPr/>
          </a:p>
          <a:p>
            <a:pPr indent="-317500" lvl="0" marL="457200" rtl="0" algn="l">
              <a:spcBef>
                <a:spcPts val="1000"/>
              </a:spcBef>
              <a:spcAft>
                <a:spcPts val="1000"/>
              </a:spcAft>
              <a:buSzPts val="1400"/>
              <a:buChar char="●"/>
            </a:pPr>
            <a:r>
              <a:rPr lang="en"/>
              <a:t>It isn’t told what to do, it is told HOW to do it</a:t>
            </a:r>
            <a:endParaRPr/>
          </a:p>
        </p:txBody>
      </p:sp>
      <p:sp>
        <p:nvSpPr>
          <p:cNvPr id="8181" name="Google Shape;8181;p338">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2" name="Google Shape;8182;p338">
            <a:hlinkClick/>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latin typeface="Teko"/>
                <a:ea typeface="Teko"/>
                <a:cs typeface="Teko"/>
                <a:sym typeface="Teko"/>
              </a:rPr>
              <a:t>3</a:t>
            </a:r>
            <a:endParaRPr sz="2500">
              <a:solidFill>
                <a:schemeClr val="lt1"/>
              </a:solidFill>
              <a:latin typeface="Teko"/>
              <a:ea typeface="Teko"/>
              <a:cs typeface="Teko"/>
              <a:sym typeface="Teko"/>
            </a:endParaRPr>
          </a:p>
        </p:txBody>
      </p:sp>
      <p:sp>
        <p:nvSpPr>
          <p:cNvPr id="8183" name="Google Shape;8183;p338">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8184" name="Google Shape;8184;p338">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8" name="Shape 8188"/>
        <p:cNvGrpSpPr/>
        <p:nvPr/>
      </p:nvGrpSpPr>
      <p:grpSpPr>
        <a:xfrm>
          <a:off x="0" y="0"/>
          <a:ext cx="0" cy="0"/>
          <a:chOff x="0" y="0"/>
          <a:chExt cx="0" cy="0"/>
        </a:xfrm>
      </p:grpSpPr>
      <p:sp>
        <p:nvSpPr>
          <p:cNvPr id="8189" name="Google Shape;8189;p339"/>
          <p:cNvSpPr txBox="1"/>
          <p:nvPr>
            <p:ph type="title"/>
          </p:nvPr>
        </p:nvSpPr>
        <p:spPr>
          <a:xfrm>
            <a:off x="720000" y="54000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HARD CODE VS. MACHINE LEARNING</a:t>
            </a:r>
            <a:endParaRPr/>
          </a:p>
        </p:txBody>
      </p:sp>
      <p:sp>
        <p:nvSpPr>
          <p:cNvPr id="8190" name="Google Shape;8190;p339"/>
          <p:cNvSpPr txBox="1"/>
          <p:nvPr>
            <p:ph idx="1" type="subTitle"/>
          </p:nvPr>
        </p:nvSpPr>
        <p:spPr>
          <a:xfrm>
            <a:off x="567600" y="2042525"/>
            <a:ext cx="2696700" cy="371400"/>
          </a:xfrm>
          <a:prstGeom prst="rect">
            <a:avLst/>
          </a:prstGeom>
        </p:spPr>
        <p:txBody>
          <a:bodyPr anchorCtr="0" anchor="ctr" bIns="91425" lIns="91425" spcFirstLastPara="1" rIns="91425" wrap="square" tIns="91425">
            <a:noAutofit/>
          </a:bodyPr>
          <a:lstStyle/>
          <a:p>
            <a:pPr indent="0" lvl="0" marL="0" rtl="0" algn="r">
              <a:spcBef>
                <a:spcPts val="0"/>
              </a:spcBef>
              <a:spcAft>
                <a:spcPts val="1200"/>
              </a:spcAft>
              <a:buNone/>
            </a:pPr>
            <a:r>
              <a:rPr lang="en"/>
              <a:t>HARD CODE</a:t>
            </a:r>
            <a:endParaRPr/>
          </a:p>
        </p:txBody>
      </p:sp>
      <p:sp>
        <p:nvSpPr>
          <p:cNvPr id="8191" name="Google Shape;8191;p339"/>
          <p:cNvSpPr txBox="1"/>
          <p:nvPr>
            <p:ph idx="2" type="subTitle"/>
          </p:nvPr>
        </p:nvSpPr>
        <p:spPr>
          <a:xfrm>
            <a:off x="5879700" y="2042525"/>
            <a:ext cx="2696700" cy="3714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a:t>MACHINE LEARNING</a:t>
            </a:r>
            <a:endParaRPr/>
          </a:p>
        </p:txBody>
      </p:sp>
      <p:sp>
        <p:nvSpPr>
          <p:cNvPr id="8192" name="Google Shape;8192;p339"/>
          <p:cNvSpPr txBox="1"/>
          <p:nvPr>
            <p:ph idx="3" type="subTitle"/>
          </p:nvPr>
        </p:nvSpPr>
        <p:spPr>
          <a:xfrm>
            <a:off x="571500" y="2409825"/>
            <a:ext cx="2696700" cy="1343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print(“Hello World”);</a:t>
            </a:r>
            <a:endParaRPr/>
          </a:p>
          <a:p>
            <a:pPr indent="0" lvl="0" marL="0" rtl="0" algn="r">
              <a:spcBef>
                <a:spcPts val="1200"/>
              </a:spcBef>
              <a:spcAft>
                <a:spcPts val="1200"/>
              </a:spcAft>
              <a:buNone/>
            </a:pPr>
            <a:r>
              <a:rPr lang="en"/>
              <a:t>The computer directly does what it’s told to do by the code.</a:t>
            </a:r>
            <a:endParaRPr/>
          </a:p>
        </p:txBody>
      </p:sp>
      <p:sp>
        <p:nvSpPr>
          <p:cNvPr id="8193" name="Google Shape;8193;p339"/>
          <p:cNvSpPr txBox="1"/>
          <p:nvPr>
            <p:ph idx="4" type="subTitle"/>
          </p:nvPr>
        </p:nvSpPr>
        <p:spPr>
          <a:xfrm>
            <a:off x="5875800" y="2409825"/>
            <a:ext cx="2864700" cy="134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Data set with a list of greetings and their popularity -&gt; computer chooses one that it determines is best.</a:t>
            </a:r>
            <a:endParaRPr sz="1000"/>
          </a:p>
          <a:p>
            <a:pPr indent="0" lvl="0" marL="0" rtl="0" algn="l">
              <a:spcBef>
                <a:spcPts val="1200"/>
              </a:spcBef>
              <a:spcAft>
                <a:spcPts val="1200"/>
              </a:spcAft>
              <a:buNone/>
            </a:pPr>
            <a:r>
              <a:rPr lang="en"/>
              <a:t>We teach the computer how to do things on its own.</a:t>
            </a:r>
            <a:endParaRPr/>
          </a:p>
        </p:txBody>
      </p:sp>
      <p:sp>
        <p:nvSpPr>
          <p:cNvPr id="8194" name="Google Shape;8194;p339">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5" name="Google Shape;8195;p339">
            <a:hlinkClick/>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latin typeface="Teko"/>
                <a:ea typeface="Teko"/>
                <a:cs typeface="Teko"/>
                <a:sym typeface="Teko"/>
              </a:rPr>
              <a:t>3</a:t>
            </a:r>
            <a:endParaRPr sz="2500">
              <a:solidFill>
                <a:schemeClr val="lt1"/>
              </a:solidFill>
              <a:latin typeface="Teko"/>
              <a:ea typeface="Teko"/>
              <a:cs typeface="Teko"/>
              <a:sym typeface="Teko"/>
            </a:endParaRPr>
          </a:p>
        </p:txBody>
      </p:sp>
      <p:sp>
        <p:nvSpPr>
          <p:cNvPr id="8196" name="Google Shape;8196;p339">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8197" name="Google Shape;8197;p339">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98" name="Google Shape;8198;p339"/>
          <p:cNvPicPr preferRelativeResize="0"/>
          <p:nvPr/>
        </p:nvPicPr>
        <p:blipFill rotWithShape="1">
          <a:blip r:embed="rId3">
            <a:alphaModFix/>
          </a:blip>
          <a:srcRect b="0" l="11435" r="8538" t="0"/>
          <a:stretch/>
        </p:blipFill>
        <p:spPr>
          <a:xfrm>
            <a:off x="3429000" y="1679600"/>
            <a:ext cx="2371726" cy="2222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8198"/>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8198"/>
                                        </p:tgtEl>
                                        <p:attrNameLst>
                                          <p:attrName>style.visibility</p:attrName>
                                        </p:attrNameLst>
                                      </p:cBhvr>
                                      <p:to>
                                        <p:strVal val="visible"/>
                                      </p:to>
                                    </p:set>
                                    <p:anim calcmode="lin" valueType="num">
                                      <p:cBhvr additive="base">
                                        <p:cTn dur="1000"/>
                                        <p:tgtEl>
                                          <p:spTgt spid="8198"/>
                                        </p:tgtEl>
                                        <p:attrNameLst>
                                          <p:attrName>ppt_w</p:attrName>
                                        </p:attrNameLst>
                                      </p:cBhvr>
                                      <p:tavLst>
                                        <p:tav fmla="" tm="0">
                                          <p:val>
                                            <p:strVal val="0"/>
                                          </p:val>
                                        </p:tav>
                                        <p:tav fmla="" tm="100000">
                                          <p:val>
                                            <p:strVal val="#ppt_w"/>
                                          </p:val>
                                        </p:tav>
                                      </p:tavLst>
                                    </p:anim>
                                    <p:anim calcmode="lin" valueType="num">
                                      <p:cBhvr additive="base">
                                        <p:cTn dur="1000"/>
                                        <p:tgtEl>
                                          <p:spTgt spid="81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2" name="Shape 8202"/>
        <p:cNvGrpSpPr/>
        <p:nvPr/>
      </p:nvGrpSpPr>
      <p:grpSpPr>
        <a:xfrm>
          <a:off x="0" y="0"/>
          <a:ext cx="0" cy="0"/>
          <a:chOff x="0" y="0"/>
          <a:chExt cx="0" cy="0"/>
        </a:xfrm>
      </p:grpSpPr>
      <p:grpSp>
        <p:nvGrpSpPr>
          <p:cNvPr id="8203" name="Google Shape;8203;p340"/>
          <p:cNvGrpSpPr/>
          <p:nvPr/>
        </p:nvGrpSpPr>
        <p:grpSpPr>
          <a:xfrm>
            <a:off x="1243314" y="965493"/>
            <a:ext cx="3240932" cy="3426263"/>
            <a:chOff x="5614975" y="2571738"/>
            <a:chExt cx="2725075" cy="2078413"/>
          </a:xfrm>
        </p:grpSpPr>
        <p:grpSp>
          <p:nvGrpSpPr>
            <p:cNvPr id="8204" name="Google Shape;8204;p340"/>
            <p:cNvGrpSpPr/>
            <p:nvPr/>
          </p:nvGrpSpPr>
          <p:grpSpPr>
            <a:xfrm>
              <a:off x="8301900" y="2571738"/>
              <a:ext cx="38150" cy="1997125"/>
              <a:chOff x="8301900" y="2571738"/>
              <a:chExt cx="38150" cy="1997125"/>
            </a:xfrm>
          </p:grpSpPr>
          <p:sp>
            <p:nvSpPr>
              <p:cNvPr id="8205" name="Google Shape;8205;p340"/>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6" name="Google Shape;8206;p340"/>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7" name="Google Shape;8207;p340"/>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8" name="Google Shape;8208;p340"/>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9" name="Google Shape;8209;p340"/>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0" name="Google Shape;8210;p340"/>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1" name="Google Shape;8211;p340"/>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2" name="Google Shape;8212;p340"/>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3" name="Google Shape;8213;p340"/>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4" name="Google Shape;8214;p340"/>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5" name="Google Shape;8215;p340"/>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6" name="Google Shape;8216;p340"/>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7" name="Google Shape;8217;p340"/>
            <p:cNvGrpSpPr/>
            <p:nvPr/>
          </p:nvGrpSpPr>
          <p:grpSpPr>
            <a:xfrm>
              <a:off x="5614975" y="4609225"/>
              <a:ext cx="2597125" cy="40925"/>
              <a:chOff x="5614975" y="4609225"/>
              <a:chExt cx="2597125" cy="40925"/>
            </a:xfrm>
          </p:grpSpPr>
          <p:sp>
            <p:nvSpPr>
              <p:cNvPr id="8218" name="Google Shape;8218;p340"/>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9" name="Google Shape;8219;p340"/>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0" name="Google Shape;8220;p340"/>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1" name="Google Shape;8221;p340"/>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2" name="Google Shape;8222;p340"/>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3" name="Google Shape;8223;p340"/>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4" name="Google Shape;8224;p340"/>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5" name="Google Shape;8225;p340"/>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6" name="Google Shape;8226;p340"/>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7" name="Google Shape;8227;p340"/>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8" name="Google Shape;8228;p340"/>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9" name="Google Shape;8229;p340"/>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30" name="Google Shape;8230;p340"/>
          <p:cNvSpPr txBox="1"/>
          <p:nvPr>
            <p:ph type="title"/>
          </p:nvPr>
        </p:nvSpPr>
        <p:spPr>
          <a:xfrm>
            <a:off x="2434125" y="109575"/>
            <a:ext cx="4016700" cy="85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100"/>
              <a:t>EXAMPLE OF ML IMPLEMENTATION</a:t>
            </a:r>
            <a:endParaRPr sz="3100"/>
          </a:p>
        </p:txBody>
      </p:sp>
      <p:sp>
        <p:nvSpPr>
          <p:cNvPr id="8231" name="Google Shape;8231;p340"/>
          <p:cNvSpPr txBox="1"/>
          <p:nvPr>
            <p:ph idx="1" type="subTitle"/>
          </p:nvPr>
        </p:nvSpPr>
        <p:spPr>
          <a:xfrm>
            <a:off x="4960375" y="889300"/>
            <a:ext cx="3614700" cy="186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Rather than telling the rocketship directions to the planet, tell the computer the logic to find the most efficient route.</a:t>
            </a:r>
            <a:endParaRPr/>
          </a:p>
          <a:p>
            <a:pPr indent="0" lvl="0" marL="0" rtl="0" algn="l">
              <a:spcBef>
                <a:spcPts val="1200"/>
              </a:spcBef>
              <a:spcAft>
                <a:spcPts val="1200"/>
              </a:spcAft>
              <a:buNone/>
            </a:pPr>
            <a:r>
              <a:t/>
            </a:r>
            <a:endParaRPr/>
          </a:p>
        </p:txBody>
      </p:sp>
      <p:pic>
        <p:nvPicPr>
          <p:cNvPr id="8232" name="Google Shape;8232;p340"/>
          <p:cNvPicPr preferRelativeResize="0"/>
          <p:nvPr/>
        </p:nvPicPr>
        <p:blipFill rotWithShape="1">
          <a:blip r:embed="rId3">
            <a:alphaModFix/>
          </a:blip>
          <a:srcRect b="2219" l="0" r="10370" t="0"/>
          <a:stretch/>
        </p:blipFill>
        <p:spPr>
          <a:xfrm>
            <a:off x="804725" y="965475"/>
            <a:ext cx="3542124" cy="3303600"/>
          </a:xfrm>
          <a:prstGeom prst="rect">
            <a:avLst/>
          </a:prstGeom>
          <a:noFill/>
          <a:ln>
            <a:noFill/>
          </a:ln>
        </p:spPr>
      </p:pic>
      <p:sp>
        <p:nvSpPr>
          <p:cNvPr id="8233" name="Google Shape;8233;p340">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4" name="Google Shape;8234;p340">
            <a:hlinkClick/>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latin typeface="Teko"/>
                <a:ea typeface="Teko"/>
                <a:cs typeface="Teko"/>
                <a:sym typeface="Teko"/>
              </a:rPr>
              <a:t>3</a:t>
            </a:r>
            <a:endParaRPr sz="2500">
              <a:solidFill>
                <a:schemeClr val="lt1"/>
              </a:solidFill>
              <a:latin typeface="Teko"/>
              <a:ea typeface="Teko"/>
              <a:cs typeface="Teko"/>
              <a:sym typeface="Teko"/>
            </a:endParaRPr>
          </a:p>
        </p:txBody>
      </p:sp>
      <p:sp>
        <p:nvSpPr>
          <p:cNvPr id="8235" name="Google Shape;8235;p340">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8236" name="Google Shape;8236;p340">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7" name="Google Shape;8237;p340"/>
          <p:cNvSpPr/>
          <p:nvPr/>
        </p:nvSpPr>
        <p:spPr>
          <a:xfrm>
            <a:off x="3404450" y="1224375"/>
            <a:ext cx="676572" cy="662078"/>
          </a:xfrm>
          <a:custGeom>
            <a:rect b="b" l="l" r="r" t="t"/>
            <a:pathLst>
              <a:path extrusionOk="0" h="10718" w="10241">
                <a:moveTo>
                  <a:pt x="2263" y="429"/>
                </a:moveTo>
                <a:cubicBezTo>
                  <a:pt x="2834" y="429"/>
                  <a:pt x="3311" y="882"/>
                  <a:pt x="3311" y="1477"/>
                </a:cubicBezTo>
                <a:cubicBezTo>
                  <a:pt x="3311" y="2049"/>
                  <a:pt x="2834" y="2525"/>
                  <a:pt x="2263" y="2525"/>
                </a:cubicBezTo>
                <a:cubicBezTo>
                  <a:pt x="1691" y="2525"/>
                  <a:pt x="1215" y="2049"/>
                  <a:pt x="1215" y="1477"/>
                </a:cubicBezTo>
                <a:cubicBezTo>
                  <a:pt x="1215" y="882"/>
                  <a:pt x="1691" y="429"/>
                  <a:pt x="2263" y="429"/>
                </a:cubicBezTo>
                <a:close/>
                <a:moveTo>
                  <a:pt x="8907" y="2835"/>
                </a:moveTo>
                <a:cubicBezTo>
                  <a:pt x="9098" y="3073"/>
                  <a:pt x="9241" y="3335"/>
                  <a:pt x="9360" y="3597"/>
                </a:cubicBezTo>
                <a:lnTo>
                  <a:pt x="7502" y="3597"/>
                </a:lnTo>
                <a:cubicBezTo>
                  <a:pt x="7312" y="3597"/>
                  <a:pt x="7145" y="3430"/>
                  <a:pt x="7145" y="3216"/>
                </a:cubicBezTo>
                <a:cubicBezTo>
                  <a:pt x="7145" y="3025"/>
                  <a:pt x="7312" y="2835"/>
                  <a:pt x="7502" y="2835"/>
                </a:cubicBezTo>
                <a:close/>
                <a:moveTo>
                  <a:pt x="5097" y="4049"/>
                </a:moveTo>
                <a:cubicBezTo>
                  <a:pt x="5311" y="4049"/>
                  <a:pt x="5478" y="4216"/>
                  <a:pt x="5478" y="4430"/>
                </a:cubicBezTo>
                <a:cubicBezTo>
                  <a:pt x="5478" y="4621"/>
                  <a:pt x="5311" y="4787"/>
                  <a:pt x="5097" y="4787"/>
                </a:cubicBezTo>
                <a:lnTo>
                  <a:pt x="2239" y="4787"/>
                </a:lnTo>
                <a:cubicBezTo>
                  <a:pt x="1810" y="4787"/>
                  <a:pt x="1453" y="5145"/>
                  <a:pt x="1453" y="5597"/>
                </a:cubicBezTo>
                <a:cubicBezTo>
                  <a:pt x="1453" y="6026"/>
                  <a:pt x="1810" y="6383"/>
                  <a:pt x="2239" y="6383"/>
                </a:cubicBezTo>
                <a:lnTo>
                  <a:pt x="3882" y="6383"/>
                </a:lnTo>
                <a:cubicBezTo>
                  <a:pt x="4097" y="6383"/>
                  <a:pt x="4263" y="6550"/>
                  <a:pt x="4263" y="6764"/>
                </a:cubicBezTo>
                <a:cubicBezTo>
                  <a:pt x="4263" y="6954"/>
                  <a:pt x="4097" y="7121"/>
                  <a:pt x="3882" y="7121"/>
                </a:cubicBezTo>
                <a:lnTo>
                  <a:pt x="715" y="7121"/>
                </a:lnTo>
                <a:cubicBezTo>
                  <a:pt x="382" y="6121"/>
                  <a:pt x="382" y="5049"/>
                  <a:pt x="739" y="4049"/>
                </a:cubicBezTo>
                <a:close/>
                <a:moveTo>
                  <a:pt x="9788" y="6264"/>
                </a:moveTo>
                <a:cubicBezTo>
                  <a:pt x="9645" y="7288"/>
                  <a:pt x="9193" y="8193"/>
                  <a:pt x="8455" y="8931"/>
                </a:cubicBezTo>
                <a:cubicBezTo>
                  <a:pt x="8407" y="8979"/>
                  <a:pt x="8336" y="9050"/>
                  <a:pt x="8264" y="9098"/>
                </a:cubicBezTo>
                <a:lnTo>
                  <a:pt x="5597" y="9098"/>
                </a:lnTo>
                <a:cubicBezTo>
                  <a:pt x="5406" y="9098"/>
                  <a:pt x="5264" y="8955"/>
                  <a:pt x="5264" y="8764"/>
                </a:cubicBezTo>
                <a:cubicBezTo>
                  <a:pt x="5264" y="8598"/>
                  <a:pt x="5406" y="8431"/>
                  <a:pt x="5597" y="8431"/>
                </a:cubicBezTo>
                <a:lnTo>
                  <a:pt x="7121" y="8431"/>
                </a:lnTo>
                <a:cubicBezTo>
                  <a:pt x="7550" y="8431"/>
                  <a:pt x="7883" y="8098"/>
                  <a:pt x="7883" y="7693"/>
                </a:cubicBezTo>
                <a:cubicBezTo>
                  <a:pt x="7883" y="7264"/>
                  <a:pt x="7550" y="6931"/>
                  <a:pt x="7121" y="6931"/>
                </a:cubicBezTo>
                <a:lnTo>
                  <a:pt x="6764" y="6931"/>
                </a:lnTo>
                <a:cubicBezTo>
                  <a:pt x="6573" y="6931"/>
                  <a:pt x="6430" y="6788"/>
                  <a:pt x="6430" y="6597"/>
                </a:cubicBezTo>
                <a:cubicBezTo>
                  <a:pt x="6430" y="6430"/>
                  <a:pt x="6573" y="6264"/>
                  <a:pt x="6764" y="6264"/>
                </a:cubicBezTo>
                <a:close/>
                <a:moveTo>
                  <a:pt x="5124" y="948"/>
                </a:moveTo>
                <a:cubicBezTo>
                  <a:pt x="6354" y="948"/>
                  <a:pt x="7564" y="1420"/>
                  <a:pt x="8455" y="2311"/>
                </a:cubicBezTo>
                <a:cubicBezTo>
                  <a:pt x="8502" y="2358"/>
                  <a:pt x="8526" y="2382"/>
                  <a:pt x="8550" y="2430"/>
                </a:cubicBezTo>
                <a:lnTo>
                  <a:pt x="7502" y="2430"/>
                </a:lnTo>
                <a:cubicBezTo>
                  <a:pt x="7073" y="2430"/>
                  <a:pt x="6716" y="2787"/>
                  <a:pt x="6716" y="3216"/>
                </a:cubicBezTo>
                <a:cubicBezTo>
                  <a:pt x="6716" y="3644"/>
                  <a:pt x="7073" y="4001"/>
                  <a:pt x="7502" y="4001"/>
                </a:cubicBezTo>
                <a:lnTo>
                  <a:pt x="9550" y="4001"/>
                </a:lnTo>
                <a:cubicBezTo>
                  <a:pt x="9741" y="4525"/>
                  <a:pt x="9836" y="5073"/>
                  <a:pt x="9836" y="5621"/>
                </a:cubicBezTo>
                <a:cubicBezTo>
                  <a:pt x="9836" y="5692"/>
                  <a:pt x="9836" y="5788"/>
                  <a:pt x="9812" y="5859"/>
                </a:cubicBezTo>
                <a:lnTo>
                  <a:pt x="6764" y="5859"/>
                </a:lnTo>
                <a:cubicBezTo>
                  <a:pt x="6335" y="5859"/>
                  <a:pt x="6002" y="6192"/>
                  <a:pt x="6002" y="6597"/>
                </a:cubicBezTo>
                <a:cubicBezTo>
                  <a:pt x="6002" y="7026"/>
                  <a:pt x="6335" y="7359"/>
                  <a:pt x="6764" y="7359"/>
                </a:cubicBezTo>
                <a:lnTo>
                  <a:pt x="7121" y="7359"/>
                </a:lnTo>
                <a:cubicBezTo>
                  <a:pt x="7312" y="7359"/>
                  <a:pt x="7454" y="7502"/>
                  <a:pt x="7454" y="7693"/>
                </a:cubicBezTo>
                <a:cubicBezTo>
                  <a:pt x="7454" y="7883"/>
                  <a:pt x="7312" y="8026"/>
                  <a:pt x="7121" y="8026"/>
                </a:cubicBezTo>
                <a:lnTo>
                  <a:pt x="5597" y="8026"/>
                </a:lnTo>
                <a:cubicBezTo>
                  <a:pt x="5168" y="8026"/>
                  <a:pt x="4835" y="8359"/>
                  <a:pt x="4835" y="8764"/>
                </a:cubicBezTo>
                <a:cubicBezTo>
                  <a:pt x="4835" y="9193"/>
                  <a:pt x="5168" y="9526"/>
                  <a:pt x="5597" y="9526"/>
                </a:cubicBezTo>
                <a:lnTo>
                  <a:pt x="7740" y="9526"/>
                </a:lnTo>
                <a:cubicBezTo>
                  <a:pt x="6953" y="10038"/>
                  <a:pt x="6047" y="10294"/>
                  <a:pt x="5143" y="10294"/>
                </a:cubicBezTo>
                <a:cubicBezTo>
                  <a:pt x="3942" y="10294"/>
                  <a:pt x="2745" y="9841"/>
                  <a:pt x="1834" y="8931"/>
                </a:cubicBezTo>
                <a:cubicBezTo>
                  <a:pt x="1429" y="8526"/>
                  <a:pt x="1096" y="8050"/>
                  <a:pt x="882" y="7550"/>
                </a:cubicBezTo>
                <a:lnTo>
                  <a:pt x="3882" y="7550"/>
                </a:lnTo>
                <a:cubicBezTo>
                  <a:pt x="4311" y="7550"/>
                  <a:pt x="4668" y="7193"/>
                  <a:pt x="4668" y="6764"/>
                </a:cubicBezTo>
                <a:cubicBezTo>
                  <a:pt x="4668" y="6311"/>
                  <a:pt x="4311" y="5954"/>
                  <a:pt x="3882" y="5954"/>
                </a:cubicBezTo>
                <a:lnTo>
                  <a:pt x="2239" y="5954"/>
                </a:lnTo>
                <a:cubicBezTo>
                  <a:pt x="2025" y="5954"/>
                  <a:pt x="1858" y="5788"/>
                  <a:pt x="1858" y="5597"/>
                </a:cubicBezTo>
                <a:cubicBezTo>
                  <a:pt x="1858" y="5383"/>
                  <a:pt x="2025" y="5216"/>
                  <a:pt x="2239" y="5216"/>
                </a:cubicBezTo>
                <a:lnTo>
                  <a:pt x="5097" y="5216"/>
                </a:lnTo>
                <a:cubicBezTo>
                  <a:pt x="5549" y="5216"/>
                  <a:pt x="5906" y="4859"/>
                  <a:pt x="5906" y="4430"/>
                </a:cubicBezTo>
                <a:cubicBezTo>
                  <a:pt x="5906" y="3978"/>
                  <a:pt x="5549" y="3620"/>
                  <a:pt x="5097" y="3620"/>
                </a:cubicBezTo>
                <a:lnTo>
                  <a:pt x="905" y="3620"/>
                </a:lnTo>
                <a:cubicBezTo>
                  <a:pt x="1048" y="3311"/>
                  <a:pt x="1263" y="3001"/>
                  <a:pt x="1477" y="2715"/>
                </a:cubicBezTo>
                <a:cubicBezTo>
                  <a:pt x="1715" y="2858"/>
                  <a:pt x="1977" y="2930"/>
                  <a:pt x="2263" y="2930"/>
                </a:cubicBezTo>
                <a:cubicBezTo>
                  <a:pt x="3073" y="2930"/>
                  <a:pt x="3739" y="2263"/>
                  <a:pt x="3739" y="1477"/>
                </a:cubicBezTo>
                <a:cubicBezTo>
                  <a:pt x="3739" y="1358"/>
                  <a:pt x="3716" y="1263"/>
                  <a:pt x="3692" y="1168"/>
                </a:cubicBezTo>
                <a:cubicBezTo>
                  <a:pt x="4160" y="1020"/>
                  <a:pt x="4643" y="948"/>
                  <a:pt x="5124" y="948"/>
                </a:cubicBezTo>
                <a:close/>
                <a:moveTo>
                  <a:pt x="2263" y="1"/>
                </a:moveTo>
                <a:cubicBezTo>
                  <a:pt x="1453" y="1"/>
                  <a:pt x="786" y="667"/>
                  <a:pt x="786" y="1477"/>
                </a:cubicBezTo>
                <a:cubicBezTo>
                  <a:pt x="786" y="1834"/>
                  <a:pt x="929" y="2168"/>
                  <a:pt x="1167" y="2430"/>
                </a:cubicBezTo>
                <a:cubicBezTo>
                  <a:pt x="405" y="3382"/>
                  <a:pt x="1" y="4573"/>
                  <a:pt x="48" y="5788"/>
                </a:cubicBezTo>
                <a:cubicBezTo>
                  <a:pt x="96" y="7097"/>
                  <a:pt x="620" y="8312"/>
                  <a:pt x="1525" y="9217"/>
                </a:cubicBezTo>
                <a:cubicBezTo>
                  <a:pt x="2501" y="10193"/>
                  <a:pt x="3787" y="10717"/>
                  <a:pt x="5144" y="10717"/>
                </a:cubicBezTo>
                <a:cubicBezTo>
                  <a:pt x="6502" y="10717"/>
                  <a:pt x="7788" y="10193"/>
                  <a:pt x="8764" y="9217"/>
                </a:cubicBezTo>
                <a:cubicBezTo>
                  <a:pt x="9717" y="8264"/>
                  <a:pt x="10241" y="6978"/>
                  <a:pt x="10241" y="5621"/>
                </a:cubicBezTo>
                <a:cubicBezTo>
                  <a:pt x="10241" y="4263"/>
                  <a:pt x="9717" y="2977"/>
                  <a:pt x="8764" y="2025"/>
                </a:cubicBezTo>
                <a:cubicBezTo>
                  <a:pt x="8050" y="1310"/>
                  <a:pt x="7169" y="834"/>
                  <a:pt x="6192" y="644"/>
                </a:cubicBezTo>
                <a:cubicBezTo>
                  <a:pt x="5840" y="567"/>
                  <a:pt x="5484" y="529"/>
                  <a:pt x="5128" y="529"/>
                </a:cubicBezTo>
                <a:cubicBezTo>
                  <a:pt x="4595" y="529"/>
                  <a:pt x="4063" y="615"/>
                  <a:pt x="3549" y="786"/>
                </a:cubicBezTo>
                <a:cubicBezTo>
                  <a:pt x="3311" y="310"/>
                  <a:pt x="2834" y="1"/>
                  <a:pt x="226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38" name="Google Shape;8238;p340"/>
          <p:cNvGrpSpPr/>
          <p:nvPr/>
        </p:nvGrpSpPr>
        <p:grpSpPr>
          <a:xfrm>
            <a:off x="1096353" y="3488195"/>
            <a:ext cx="676602" cy="662091"/>
            <a:chOff x="2440954" y="1540314"/>
            <a:chExt cx="361086" cy="359539"/>
          </a:xfrm>
        </p:grpSpPr>
        <p:sp>
          <p:nvSpPr>
            <p:cNvPr id="8239" name="Google Shape;8239;p340"/>
            <p:cNvSpPr/>
            <p:nvPr/>
          </p:nvSpPr>
          <p:spPr>
            <a:xfrm>
              <a:off x="2628311" y="1610241"/>
              <a:ext cx="103307" cy="103105"/>
            </a:xfrm>
            <a:custGeom>
              <a:rect b="b" l="l" r="r" t="t"/>
              <a:pathLst>
                <a:path extrusionOk="0" h="3067" w="3073">
                  <a:moveTo>
                    <a:pt x="1548" y="423"/>
                  </a:moveTo>
                  <a:cubicBezTo>
                    <a:pt x="1834" y="423"/>
                    <a:pt x="2120" y="518"/>
                    <a:pt x="2334" y="756"/>
                  </a:cubicBezTo>
                  <a:cubicBezTo>
                    <a:pt x="2548" y="947"/>
                    <a:pt x="2667" y="1232"/>
                    <a:pt x="2667" y="1542"/>
                  </a:cubicBezTo>
                  <a:cubicBezTo>
                    <a:pt x="2667" y="1828"/>
                    <a:pt x="2548" y="2114"/>
                    <a:pt x="2334" y="2328"/>
                  </a:cubicBezTo>
                  <a:cubicBezTo>
                    <a:pt x="2108" y="2542"/>
                    <a:pt x="1822" y="2649"/>
                    <a:pt x="1536" y="2649"/>
                  </a:cubicBezTo>
                  <a:cubicBezTo>
                    <a:pt x="1250" y="2649"/>
                    <a:pt x="965" y="2542"/>
                    <a:pt x="738" y="2328"/>
                  </a:cubicBezTo>
                  <a:cubicBezTo>
                    <a:pt x="548" y="2114"/>
                    <a:pt x="429" y="1828"/>
                    <a:pt x="429" y="1542"/>
                  </a:cubicBezTo>
                  <a:cubicBezTo>
                    <a:pt x="429" y="1232"/>
                    <a:pt x="548" y="947"/>
                    <a:pt x="738" y="756"/>
                  </a:cubicBezTo>
                  <a:cubicBezTo>
                    <a:pt x="977" y="518"/>
                    <a:pt x="1262" y="423"/>
                    <a:pt x="1548" y="423"/>
                  </a:cubicBezTo>
                  <a:close/>
                  <a:moveTo>
                    <a:pt x="1536" y="0"/>
                  </a:moveTo>
                  <a:cubicBezTo>
                    <a:pt x="1143" y="0"/>
                    <a:pt x="750" y="149"/>
                    <a:pt x="453" y="447"/>
                  </a:cubicBezTo>
                  <a:cubicBezTo>
                    <a:pt x="167" y="732"/>
                    <a:pt x="0" y="1113"/>
                    <a:pt x="0" y="1542"/>
                  </a:cubicBezTo>
                  <a:cubicBezTo>
                    <a:pt x="0" y="1947"/>
                    <a:pt x="167" y="2328"/>
                    <a:pt x="453" y="2614"/>
                  </a:cubicBezTo>
                  <a:cubicBezTo>
                    <a:pt x="762" y="2923"/>
                    <a:pt x="1143" y="3066"/>
                    <a:pt x="1548" y="3066"/>
                  </a:cubicBezTo>
                  <a:cubicBezTo>
                    <a:pt x="1929" y="3066"/>
                    <a:pt x="2334" y="2923"/>
                    <a:pt x="2620" y="2614"/>
                  </a:cubicBezTo>
                  <a:cubicBezTo>
                    <a:pt x="2906" y="2328"/>
                    <a:pt x="3072" y="1947"/>
                    <a:pt x="3072" y="1542"/>
                  </a:cubicBezTo>
                  <a:cubicBezTo>
                    <a:pt x="3072" y="1113"/>
                    <a:pt x="2906" y="732"/>
                    <a:pt x="2620" y="447"/>
                  </a:cubicBezTo>
                  <a:cubicBezTo>
                    <a:pt x="2322" y="149"/>
                    <a:pt x="1929" y="0"/>
                    <a:pt x="15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0" name="Google Shape;8240;p340"/>
            <p:cNvSpPr/>
            <p:nvPr/>
          </p:nvSpPr>
          <p:spPr>
            <a:xfrm>
              <a:off x="2440954" y="1540314"/>
              <a:ext cx="361086" cy="359539"/>
            </a:xfrm>
            <a:custGeom>
              <a:rect b="b" l="l" r="r" t="t"/>
              <a:pathLst>
                <a:path extrusionOk="0" h="10695" w="10741">
                  <a:moveTo>
                    <a:pt x="9180" y="415"/>
                  </a:moveTo>
                  <a:cubicBezTo>
                    <a:pt x="9366" y="415"/>
                    <a:pt x="9553" y="421"/>
                    <a:pt x="9741" y="431"/>
                  </a:cubicBezTo>
                  <a:cubicBezTo>
                    <a:pt x="10169" y="455"/>
                    <a:pt x="10265" y="550"/>
                    <a:pt x="10288" y="979"/>
                  </a:cubicBezTo>
                  <a:cubicBezTo>
                    <a:pt x="10312" y="1431"/>
                    <a:pt x="10312" y="1884"/>
                    <a:pt x="10265" y="2312"/>
                  </a:cubicBezTo>
                  <a:cubicBezTo>
                    <a:pt x="10265" y="2384"/>
                    <a:pt x="10241" y="2455"/>
                    <a:pt x="10241" y="2503"/>
                  </a:cubicBezTo>
                  <a:cubicBezTo>
                    <a:pt x="9360" y="2146"/>
                    <a:pt x="8574" y="1360"/>
                    <a:pt x="8217" y="478"/>
                  </a:cubicBezTo>
                  <a:cubicBezTo>
                    <a:pt x="8288" y="478"/>
                    <a:pt x="8336" y="478"/>
                    <a:pt x="8407" y="455"/>
                  </a:cubicBezTo>
                  <a:cubicBezTo>
                    <a:pt x="8658" y="427"/>
                    <a:pt x="8917" y="415"/>
                    <a:pt x="9180" y="415"/>
                  </a:cubicBezTo>
                  <a:close/>
                  <a:moveTo>
                    <a:pt x="3527" y="2496"/>
                  </a:moveTo>
                  <a:cubicBezTo>
                    <a:pt x="3679" y="2496"/>
                    <a:pt x="3837" y="2506"/>
                    <a:pt x="4001" y="2527"/>
                  </a:cubicBezTo>
                  <a:cubicBezTo>
                    <a:pt x="3406" y="3193"/>
                    <a:pt x="2930" y="3884"/>
                    <a:pt x="2573" y="4551"/>
                  </a:cubicBezTo>
                  <a:cubicBezTo>
                    <a:pt x="2078" y="4168"/>
                    <a:pt x="1434" y="3977"/>
                    <a:pt x="843" y="3977"/>
                  </a:cubicBezTo>
                  <a:cubicBezTo>
                    <a:pt x="808" y="3977"/>
                    <a:pt x="773" y="3978"/>
                    <a:pt x="739" y="3979"/>
                  </a:cubicBezTo>
                  <a:cubicBezTo>
                    <a:pt x="1481" y="3152"/>
                    <a:pt x="2298" y="2496"/>
                    <a:pt x="3527" y="2496"/>
                  </a:cubicBezTo>
                  <a:close/>
                  <a:moveTo>
                    <a:pt x="7812" y="574"/>
                  </a:moveTo>
                  <a:cubicBezTo>
                    <a:pt x="8193" y="1622"/>
                    <a:pt x="9098" y="2527"/>
                    <a:pt x="10169" y="2931"/>
                  </a:cubicBezTo>
                  <a:cubicBezTo>
                    <a:pt x="9622" y="5194"/>
                    <a:pt x="7574" y="6956"/>
                    <a:pt x="5454" y="8051"/>
                  </a:cubicBezTo>
                  <a:lnTo>
                    <a:pt x="4216" y="6789"/>
                  </a:lnTo>
                  <a:lnTo>
                    <a:pt x="5430" y="5575"/>
                  </a:lnTo>
                  <a:cubicBezTo>
                    <a:pt x="5526" y="5503"/>
                    <a:pt x="5526" y="5360"/>
                    <a:pt x="5430" y="5289"/>
                  </a:cubicBezTo>
                  <a:cubicBezTo>
                    <a:pt x="5395" y="5241"/>
                    <a:pt x="5341" y="5218"/>
                    <a:pt x="5287" y="5218"/>
                  </a:cubicBezTo>
                  <a:cubicBezTo>
                    <a:pt x="5234" y="5218"/>
                    <a:pt x="5180" y="5241"/>
                    <a:pt x="5145" y="5289"/>
                  </a:cubicBezTo>
                  <a:lnTo>
                    <a:pt x="3906" y="6504"/>
                  </a:lnTo>
                  <a:lnTo>
                    <a:pt x="2668" y="5265"/>
                  </a:lnTo>
                  <a:cubicBezTo>
                    <a:pt x="3763" y="3146"/>
                    <a:pt x="5526" y="1098"/>
                    <a:pt x="7812" y="574"/>
                  </a:cubicBezTo>
                  <a:close/>
                  <a:moveTo>
                    <a:pt x="2477" y="5646"/>
                  </a:moveTo>
                  <a:lnTo>
                    <a:pt x="5073" y="8242"/>
                  </a:lnTo>
                  <a:cubicBezTo>
                    <a:pt x="4835" y="8337"/>
                    <a:pt x="4621" y="8432"/>
                    <a:pt x="4406" y="8528"/>
                  </a:cubicBezTo>
                  <a:cubicBezTo>
                    <a:pt x="4311" y="8456"/>
                    <a:pt x="2263" y="6408"/>
                    <a:pt x="2192" y="6313"/>
                  </a:cubicBezTo>
                  <a:cubicBezTo>
                    <a:pt x="2263" y="6099"/>
                    <a:pt x="2358" y="5884"/>
                    <a:pt x="2477" y="5646"/>
                  </a:cubicBezTo>
                  <a:close/>
                  <a:moveTo>
                    <a:pt x="8193" y="6718"/>
                  </a:moveTo>
                  <a:cubicBezTo>
                    <a:pt x="8383" y="8218"/>
                    <a:pt x="7669" y="9147"/>
                    <a:pt x="6740" y="9980"/>
                  </a:cubicBezTo>
                  <a:cubicBezTo>
                    <a:pt x="6764" y="9361"/>
                    <a:pt x="6573" y="8647"/>
                    <a:pt x="6169" y="8147"/>
                  </a:cubicBezTo>
                  <a:cubicBezTo>
                    <a:pt x="6835" y="7766"/>
                    <a:pt x="7526" y="7313"/>
                    <a:pt x="8193" y="6718"/>
                  </a:cubicBezTo>
                  <a:close/>
                  <a:moveTo>
                    <a:pt x="2406" y="7147"/>
                  </a:moveTo>
                  <a:cubicBezTo>
                    <a:pt x="2573" y="7337"/>
                    <a:pt x="3382" y="8147"/>
                    <a:pt x="3573" y="8313"/>
                  </a:cubicBezTo>
                  <a:cubicBezTo>
                    <a:pt x="3501" y="8837"/>
                    <a:pt x="3073" y="9409"/>
                    <a:pt x="2501" y="9695"/>
                  </a:cubicBezTo>
                  <a:cubicBezTo>
                    <a:pt x="1948" y="9982"/>
                    <a:pt x="1272" y="10126"/>
                    <a:pt x="721" y="10126"/>
                  </a:cubicBezTo>
                  <a:cubicBezTo>
                    <a:pt x="678" y="10126"/>
                    <a:pt x="637" y="10125"/>
                    <a:pt x="596" y="10123"/>
                  </a:cubicBezTo>
                  <a:cubicBezTo>
                    <a:pt x="548" y="9552"/>
                    <a:pt x="715" y="8814"/>
                    <a:pt x="1025" y="8218"/>
                  </a:cubicBezTo>
                  <a:cubicBezTo>
                    <a:pt x="1310" y="7623"/>
                    <a:pt x="1858" y="7218"/>
                    <a:pt x="2406" y="7147"/>
                  </a:cubicBezTo>
                  <a:close/>
                  <a:moveTo>
                    <a:pt x="9220" y="0"/>
                  </a:moveTo>
                  <a:cubicBezTo>
                    <a:pt x="8928" y="0"/>
                    <a:pt x="8639" y="20"/>
                    <a:pt x="8359" y="50"/>
                  </a:cubicBezTo>
                  <a:cubicBezTo>
                    <a:pt x="7597" y="121"/>
                    <a:pt x="6859" y="383"/>
                    <a:pt x="6145" y="764"/>
                  </a:cubicBezTo>
                  <a:cubicBezTo>
                    <a:pt x="5502" y="1121"/>
                    <a:pt x="4906" y="1598"/>
                    <a:pt x="4335" y="2169"/>
                  </a:cubicBezTo>
                  <a:cubicBezTo>
                    <a:pt x="4041" y="2113"/>
                    <a:pt x="3765" y="2086"/>
                    <a:pt x="3505" y="2086"/>
                  </a:cubicBezTo>
                  <a:cubicBezTo>
                    <a:pt x="1915" y="2086"/>
                    <a:pt x="932" y="3075"/>
                    <a:pt x="72" y="4098"/>
                  </a:cubicBezTo>
                  <a:cubicBezTo>
                    <a:pt x="1" y="4170"/>
                    <a:pt x="1" y="4265"/>
                    <a:pt x="48" y="4360"/>
                  </a:cubicBezTo>
                  <a:cubicBezTo>
                    <a:pt x="87" y="4419"/>
                    <a:pt x="159" y="4462"/>
                    <a:pt x="223" y="4462"/>
                  </a:cubicBezTo>
                  <a:cubicBezTo>
                    <a:pt x="236" y="4462"/>
                    <a:pt x="250" y="4460"/>
                    <a:pt x="263" y="4455"/>
                  </a:cubicBezTo>
                  <a:cubicBezTo>
                    <a:pt x="422" y="4419"/>
                    <a:pt x="602" y="4399"/>
                    <a:pt x="791" y="4399"/>
                  </a:cubicBezTo>
                  <a:cubicBezTo>
                    <a:pt x="1335" y="4399"/>
                    <a:pt x="1952" y="4561"/>
                    <a:pt x="2358" y="4932"/>
                  </a:cubicBezTo>
                  <a:cubicBezTo>
                    <a:pt x="2096" y="5432"/>
                    <a:pt x="1906" y="5884"/>
                    <a:pt x="1739" y="6289"/>
                  </a:cubicBezTo>
                  <a:cubicBezTo>
                    <a:pt x="1739" y="6313"/>
                    <a:pt x="1739" y="6337"/>
                    <a:pt x="1739" y="6384"/>
                  </a:cubicBezTo>
                  <a:cubicBezTo>
                    <a:pt x="1739" y="6456"/>
                    <a:pt x="1739" y="6480"/>
                    <a:pt x="2049" y="6789"/>
                  </a:cubicBezTo>
                  <a:cubicBezTo>
                    <a:pt x="1477" y="6956"/>
                    <a:pt x="953" y="7408"/>
                    <a:pt x="644" y="8028"/>
                  </a:cubicBezTo>
                  <a:cubicBezTo>
                    <a:pt x="263" y="8766"/>
                    <a:pt x="96" y="9671"/>
                    <a:pt x="191" y="10338"/>
                  </a:cubicBezTo>
                  <a:cubicBezTo>
                    <a:pt x="215" y="10433"/>
                    <a:pt x="286" y="10504"/>
                    <a:pt x="382" y="10504"/>
                  </a:cubicBezTo>
                  <a:cubicBezTo>
                    <a:pt x="501" y="10528"/>
                    <a:pt x="620" y="10552"/>
                    <a:pt x="763" y="10552"/>
                  </a:cubicBezTo>
                  <a:cubicBezTo>
                    <a:pt x="1382" y="10552"/>
                    <a:pt x="2096" y="10361"/>
                    <a:pt x="2692" y="10076"/>
                  </a:cubicBezTo>
                  <a:cubicBezTo>
                    <a:pt x="3287" y="9766"/>
                    <a:pt x="3763" y="9218"/>
                    <a:pt x="3930" y="8647"/>
                  </a:cubicBezTo>
                  <a:cubicBezTo>
                    <a:pt x="4240" y="8956"/>
                    <a:pt x="4263" y="8956"/>
                    <a:pt x="4335" y="8980"/>
                  </a:cubicBezTo>
                  <a:cubicBezTo>
                    <a:pt x="4359" y="8980"/>
                    <a:pt x="4406" y="8980"/>
                    <a:pt x="4430" y="8956"/>
                  </a:cubicBezTo>
                  <a:cubicBezTo>
                    <a:pt x="4835" y="8814"/>
                    <a:pt x="5287" y="8599"/>
                    <a:pt x="5787" y="8361"/>
                  </a:cubicBezTo>
                  <a:cubicBezTo>
                    <a:pt x="6288" y="8909"/>
                    <a:pt x="6430" y="9814"/>
                    <a:pt x="6264" y="10433"/>
                  </a:cubicBezTo>
                  <a:cubicBezTo>
                    <a:pt x="6264" y="10528"/>
                    <a:pt x="6288" y="10623"/>
                    <a:pt x="6359" y="10671"/>
                  </a:cubicBezTo>
                  <a:cubicBezTo>
                    <a:pt x="6407" y="10695"/>
                    <a:pt x="6430" y="10695"/>
                    <a:pt x="6478" y="10695"/>
                  </a:cubicBezTo>
                  <a:cubicBezTo>
                    <a:pt x="6526" y="10695"/>
                    <a:pt x="6573" y="10671"/>
                    <a:pt x="6621" y="10647"/>
                  </a:cubicBezTo>
                  <a:cubicBezTo>
                    <a:pt x="7812" y="9623"/>
                    <a:pt x="8955" y="8456"/>
                    <a:pt x="8550" y="6384"/>
                  </a:cubicBezTo>
                  <a:cubicBezTo>
                    <a:pt x="9145" y="5813"/>
                    <a:pt x="9598" y="5218"/>
                    <a:pt x="9955" y="4575"/>
                  </a:cubicBezTo>
                  <a:cubicBezTo>
                    <a:pt x="10360" y="3860"/>
                    <a:pt x="10598" y="3122"/>
                    <a:pt x="10669" y="2360"/>
                  </a:cubicBezTo>
                  <a:cubicBezTo>
                    <a:pt x="10741" y="1907"/>
                    <a:pt x="10741" y="1431"/>
                    <a:pt x="10717" y="955"/>
                  </a:cubicBezTo>
                  <a:cubicBezTo>
                    <a:pt x="10669" y="312"/>
                    <a:pt x="10408" y="50"/>
                    <a:pt x="9765" y="26"/>
                  </a:cubicBezTo>
                  <a:cubicBezTo>
                    <a:pt x="9583" y="8"/>
                    <a:pt x="9401" y="0"/>
                    <a:pt x="922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241" name="Google Shape;8241;p340"/>
          <p:cNvPicPr preferRelativeResize="0"/>
          <p:nvPr/>
        </p:nvPicPr>
        <p:blipFill>
          <a:blip r:embed="rId4">
            <a:alphaModFix amt="70000"/>
          </a:blip>
          <a:stretch>
            <a:fillRect/>
          </a:stretch>
        </p:blipFill>
        <p:spPr>
          <a:xfrm>
            <a:off x="1586801" y="1858505"/>
            <a:ext cx="2260725" cy="2419346"/>
          </a:xfrm>
          <a:prstGeom prst="rect">
            <a:avLst/>
          </a:prstGeom>
          <a:noFill/>
          <a:ln>
            <a:noFill/>
          </a:ln>
        </p:spPr>
      </p:pic>
      <p:grpSp>
        <p:nvGrpSpPr>
          <p:cNvPr id="8242" name="Google Shape;8242;p340"/>
          <p:cNvGrpSpPr/>
          <p:nvPr/>
        </p:nvGrpSpPr>
        <p:grpSpPr>
          <a:xfrm>
            <a:off x="3430093" y="1187696"/>
            <a:ext cx="250098" cy="250098"/>
            <a:chOff x="3023950" y="3689950"/>
            <a:chExt cx="316100" cy="316100"/>
          </a:xfrm>
        </p:grpSpPr>
        <p:sp>
          <p:nvSpPr>
            <p:cNvPr id="8243" name="Google Shape;8243;p34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4" name="Google Shape;8244;p34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5" name="Google Shape;8245;p34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246" name="Google Shape;8246;p340"/>
          <p:cNvPicPr preferRelativeResize="0"/>
          <p:nvPr/>
        </p:nvPicPr>
        <p:blipFill>
          <a:blip r:embed="rId5">
            <a:alphaModFix/>
          </a:blip>
          <a:stretch>
            <a:fillRect/>
          </a:stretch>
        </p:blipFill>
        <p:spPr>
          <a:xfrm>
            <a:off x="5265975" y="2997276"/>
            <a:ext cx="2852500" cy="895352"/>
          </a:xfrm>
          <a:prstGeom prst="rect">
            <a:avLst/>
          </a:prstGeom>
          <a:noFill/>
          <a:ln>
            <a:noFill/>
          </a:ln>
        </p:spPr>
      </p:pic>
      <p:sp>
        <p:nvSpPr>
          <p:cNvPr id="8247" name="Google Shape;8247;p340"/>
          <p:cNvSpPr txBox="1"/>
          <p:nvPr/>
        </p:nvSpPr>
        <p:spPr>
          <a:xfrm>
            <a:off x="4749125" y="4339565"/>
            <a:ext cx="3886200" cy="6156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1200"/>
              </a:spcAft>
              <a:buNone/>
            </a:pPr>
            <a:r>
              <a:rPr lang="en">
                <a:solidFill>
                  <a:schemeClr val="lt1"/>
                </a:solidFill>
                <a:latin typeface="Source Code Pro Light"/>
                <a:ea typeface="Source Code Pro Light"/>
                <a:cs typeface="Source Code Pro Light"/>
                <a:sym typeface="Source Code Pro Light"/>
              </a:rPr>
              <a:t>T</a:t>
            </a:r>
            <a:r>
              <a:rPr lang="en">
                <a:solidFill>
                  <a:schemeClr val="lt1"/>
                </a:solidFill>
                <a:latin typeface="Source Code Pro Light"/>
                <a:ea typeface="Source Code Pro Light"/>
                <a:cs typeface="Source Code Pro Light"/>
                <a:sym typeface="Source Code Pro Light"/>
              </a:rPr>
              <a:t>wo legs of a right triangle added up is greater than the hypotenuse</a:t>
            </a:r>
            <a:endParaRPr>
              <a:solidFill>
                <a:schemeClr val="lt1"/>
              </a:solidFill>
            </a:endParaRPr>
          </a:p>
        </p:txBody>
      </p:sp>
      <p:sp>
        <p:nvSpPr>
          <p:cNvPr id="8248" name="Google Shape;8248;p340"/>
          <p:cNvSpPr txBox="1"/>
          <p:nvPr/>
        </p:nvSpPr>
        <p:spPr>
          <a:xfrm>
            <a:off x="5008463" y="2764501"/>
            <a:ext cx="358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249" name="Google Shape;8249;p340"/>
          <p:cNvSpPr txBox="1"/>
          <p:nvPr/>
        </p:nvSpPr>
        <p:spPr>
          <a:xfrm>
            <a:off x="5299163" y="2557500"/>
            <a:ext cx="3200400" cy="5079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lang="en" sz="2100">
                <a:solidFill>
                  <a:schemeClr val="lt1"/>
                </a:solidFill>
                <a:latin typeface="Teko"/>
                <a:ea typeface="Teko"/>
                <a:cs typeface="Teko"/>
                <a:sym typeface="Teko"/>
              </a:rPr>
              <a:t>LOGIC TO FEED INTO THE COMPUTER</a:t>
            </a:r>
            <a:endParaRPr b="1" sz="400">
              <a:solidFill>
                <a:schemeClr val="accent1"/>
              </a:solidFill>
              <a:latin typeface="Teko"/>
              <a:ea typeface="Teko"/>
              <a:cs typeface="Teko"/>
              <a:sym typeface="Teko"/>
            </a:endParaRPr>
          </a:p>
        </p:txBody>
      </p:sp>
      <p:sp>
        <p:nvSpPr>
          <p:cNvPr id="8250" name="Google Shape;8250;p340"/>
          <p:cNvSpPr/>
          <p:nvPr/>
        </p:nvSpPr>
        <p:spPr>
          <a:xfrm>
            <a:off x="6526925" y="3944800"/>
            <a:ext cx="330600" cy="342600"/>
          </a:xfrm>
          <a:prstGeom prst="mathPlus">
            <a:avLst>
              <a:gd fmla="val 23520" name="adj1"/>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4" name="Shape 8254"/>
        <p:cNvGrpSpPr/>
        <p:nvPr/>
      </p:nvGrpSpPr>
      <p:grpSpPr>
        <a:xfrm>
          <a:off x="0" y="0"/>
          <a:ext cx="0" cy="0"/>
          <a:chOff x="0" y="0"/>
          <a:chExt cx="0" cy="0"/>
        </a:xfrm>
      </p:grpSpPr>
      <p:sp>
        <p:nvSpPr>
          <p:cNvPr id="8255" name="Google Shape;8255;p341"/>
          <p:cNvSpPr txBox="1"/>
          <p:nvPr>
            <p:ph type="title"/>
          </p:nvPr>
        </p:nvSpPr>
        <p:spPr>
          <a:xfrm>
            <a:off x="465975" y="281550"/>
            <a:ext cx="7692300" cy="85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MACHINE LEARNING IN D.I.S. EXPERIMENTS</a:t>
            </a:r>
            <a:endParaRPr/>
          </a:p>
        </p:txBody>
      </p:sp>
      <p:sp>
        <p:nvSpPr>
          <p:cNvPr id="8256" name="Google Shape;8256;p341"/>
          <p:cNvSpPr txBox="1"/>
          <p:nvPr>
            <p:ph idx="1" type="subTitle"/>
          </p:nvPr>
        </p:nvSpPr>
        <p:spPr>
          <a:xfrm>
            <a:off x="922750" y="1244725"/>
            <a:ext cx="7941300" cy="1863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Calculating the amount of kinetic energy “lost” from the collision and how it manifests</a:t>
            </a:r>
            <a:endParaRPr/>
          </a:p>
          <a:p>
            <a:pPr indent="-317500" lvl="0" marL="457200" rtl="0" algn="l">
              <a:spcBef>
                <a:spcPts val="1000"/>
              </a:spcBef>
              <a:spcAft>
                <a:spcPts val="0"/>
              </a:spcAft>
              <a:buSzPts val="1400"/>
              <a:buChar char="-"/>
            </a:pPr>
            <a:r>
              <a:rPr lang="en"/>
              <a:t>Automatization for conclusions based off of the events</a:t>
            </a:r>
            <a:endParaRPr/>
          </a:p>
          <a:p>
            <a:pPr indent="0" lvl="0" marL="914400" rtl="0" algn="l">
              <a:spcBef>
                <a:spcPts val="1000"/>
              </a:spcBef>
              <a:spcAft>
                <a:spcPts val="0"/>
              </a:spcAft>
              <a:buNone/>
            </a:pPr>
            <a:r>
              <a:rPr lang="en" sz="1300"/>
              <a:t>(computer is told specifically what to recognize rather than a scientist sitting there and recognizing something that can be automated)</a:t>
            </a:r>
            <a:endParaRPr sz="1300"/>
          </a:p>
          <a:p>
            <a:pPr indent="-317500" lvl="0" marL="457200" rtl="0" algn="l">
              <a:spcBef>
                <a:spcPts val="1000"/>
              </a:spcBef>
              <a:spcAft>
                <a:spcPts val="0"/>
              </a:spcAft>
              <a:buSzPts val="1400"/>
              <a:buChar char="-"/>
            </a:pPr>
            <a:r>
              <a:rPr lang="en"/>
              <a:t>Detectors &amp; correcting error</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pic>
        <p:nvPicPr>
          <p:cNvPr id="8257" name="Google Shape;8257;p341"/>
          <p:cNvPicPr preferRelativeResize="0"/>
          <p:nvPr/>
        </p:nvPicPr>
        <p:blipFill rotWithShape="1">
          <a:blip r:embed="rId3">
            <a:alphaModFix/>
          </a:blip>
          <a:srcRect b="30301" l="78787" r="0" t="29968"/>
          <a:stretch/>
        </p:blipFill>
        <p:spPr>
          <a:xfrm>
            <a:off x="1014425" y="3686200"/>
            <a:ext cx="600076" cy="842950"/>
          </a:xfrm>
          <a:prstGeom prst="rect">
            <a:avLst/>
          </a:prstGeom>
          <a:noFill/>
          <a:ln>
            <a:noFill/>
          </a:ln>
        </p:spPr>
      </p:pic>
      <p:pic>
        <p:nvPicPr>
          <p:cNvPr id="8258" name="Google Shape;8258;p341"/>
          <p:cNvPicPr preferRelativeResize="0"/>
          <p:nvPr/>
        </p:nvPicPr>
        <p:blipFill rotWithShape="1">
          <a:blip r:embed="rId4">
            <a:alphaModFix/>
          </a:blip>
          <a:srcRect b="10378" l="0" r="0" t="0"/>
          <a:stretch/>
        </p:blipFill>
        <p:spPr>
          <a:xfrm>
            <a:off x="6741225" y="3021675"/>
            <a:ext cx="1919625" cy="1785850"/>
          </a:xfrm>
          <a:prstGeom prst="rect">
            <a:avLst/>
          </a:prstGeom>
          <a:noFill/>
          <a:ln>
            <a:noFill/>
          </a:ln>
        </p:spPr>
      </p:pic>
      <p:sp>
        <p:nvSpPr>
          <p:cNvPr id="8259" name="Google Shape;8259;p341"/>
          <p:cNvSpPr txBox="1"/>
          <p:nvPr/>
        </p:nvSpPr>
        <p:spPr>
          <a:xfrm>
            <a:off x="2089488" y="3514725"/>
            <a:ext cx="4093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Source Code Pro"/>
                <a:ea typeface="Source Code Pro"/>
                <a:cs typeface="Source Code Pro"/>
                <a:sym typeface="Source Code Pro"/>
              </a:rPr>
              <a:t>The more data points —&gt;&gt; The better the connections!</a:t>
            </a:r>
            <a:endParaRPr b="1">
              <a:solidFill>
                <a:schemeClr val="lt1"/>
              </a:solidFill>
              <a:latin typeface="Source Code Pro"/>
              <a:ea typeface="Source Code Pro"/>
              <a:cs typeface="Source Code Pro"/>
              <a:sym typeface="Source Code Pro"/>
            </a:endParaRPr>
          </a:p>
          <a:p>
            <a:pPr indent="0" lvl="0" marL="0" rtl="0" algn="l">
              <a:spcBef>
                <a:spcPts val="0"/>
              </a:spcBef>
              <a:spcAft>
                <a:spcPts val="0"/>
              </a:spcAft>
              <a:buNone/>
            </a:pPr>
            <a:r>
              <a:t/>
            </a:r>
            <a:endParaRPr b="1">
              <a:solidFill>
                <a:schemeClr val="lt1"/>
              </a:solidFill>
              <a:latin typeface="Source Code Pro"/>
              <a:ea typeface="Source Code Pro"/>
              <a:cs typeface="Source Code Pro"/>
              <a:sym typeface="Source Code Pro"/>
            </a:endParaRPr>
          </a:p>
          <a:p>
            <a:pPr indent="0" lvl="0" marL="0" rtl="0" algn="l">
              <a:spcBef>
                <a:spcPts val="0"/>
              </a:spcBef>
              <a:spcAft>
                <a:spcPts val="0"/>
              </a:spcAft>
              <a:buNone/>
            </a:pPr>
            <a:r>
              <a:rPr b="1" lang="en">
                <a:solidFill>
                  <a:schemeClr val="lt1"/>
                </a:solidFill>
                <a:latin typeface="Source Code Pro"/>
                <a:ea typeface="Source Code Pro"/>
                <a:cs typeface="Source Code Pro"/>
                <a:sym typeface="Source Code Pro"/>
              </a:rPr>
              <a:t>The input of all the data from the scattering projects is the training!</a:t>
            </a:r>
            <a:endParaRPr b="1">
              <a:solidFill>
                <a:schemeClr val="lt1"/>
              </a:solidFill>
              <a:latin typeface="Source Code Pro"/>
              <a:ea typeface="Source Code Pro"/>
              <a:cs typeface="Source Code Pro"/>
              <a:sym typeface="Source Code Pro"/>
            </a:endParaRPr>
          </a:p>
          <a:p>
            <a:pPr indent="0" lvl="0" marL="0" rtl="0" algn="l">
              <a:spcBef>
                <a:spcPts val="0"/>
              </a:spcBef>
              <a:spcAft>
                <a:spcPts val="0"/>
              </a:spcAft>
              <a:buNone/>
            </a:pPr>
            <a:r>
              <a:t/>
            </a:r>
            <a:endParaRPr>
              <a:solidFill>
                <a:schemeClr val="lt1"/>
              </a:solidFill>
              <a:latin typeface="Source Code Pro Light"/>
              <a:ea typeface="Source Code Pro Light"/>
              <a:cs typeface="Source Code Pro Light"/>
              <a:sym typeface="Source Code Pro Light"/>
            </a:endParaRPr>
          </a:p>
        </p:txBody>
      </p:sp>
      <p:sp>
        <p:nvSpPr>
          <p:cNvPr id="8260" name="Google Shape;8260;p341">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1" name="Google Shape;8261;p341">
            <a:hlinkClick/>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latin typeface="Teko"/>
                <a:ea typeface="Teko"/>
                <a:cs typeface="Teko"/>
                <a:sym typeface="Teko"/>
              </a:rPr>
              <a:t>3</a:t>
            </a:r>
            <a:endParaRPr sz="2500">
              <a:solidFill>
                <a:schemeClr val="lt1"/>
              </a:solidFill>
              <a:latin typeface="Teko"/>
              <a:ea typeface="Teko"/>
              <a:cs typeface="Teko"/>
              <a:sym typeface="Teko"/>
            </a:endParaRPr>
          </a:p>
        </p:txBody>
      </p:sp>
      <p:sp>
        <p:nvSpPr>
          <p:cNvPr id="8262" name="Google Shape;8262;p341">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8263" name="Google Shape;8263;p341">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7" name="Shape 8267"/>
        <p:cNvGrpSpPr/>
        <p:nvPr/>
      </p:nvGrpSpPr>
      <p:grpSpPr>
        <a:xfrm>
          <a:off x="0" y="0"/>
          <a:ext cx="0" cy="0"/>
          <a:chOff x="0" y="0"/>
          <a:chExt cx="0" cy="0"/>
        </a:xfrm>
      </p:grpSpPr>
      <p:sp>
        <p:nvSpPr>
          <p:cNvPr id="8268" name="Google Shape;8268;p34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APPLICATIONS OF MACHINE LEARNING IN PHYSICS</a:t>
            </a:r>
            <a:endParaRPr/>
          </a:p>
        </p:txBody>
      </p:sp>
      <p:sp>
        <p:nvSpPr>
          <p:cNvPr id="8269" name="Google Shape;8269;p342"/>
          <p:cNvSpPr txBox="1"/>
          <p:nvPr>
            <p:ph idx="2" type="title"/>
          </p:nvPr>
        </p:nvSpPr>
        <p:spPr>
          <a:xfrm>
            <a:off x="867749" y="2192424"/>
            <a:ext cx="1787400" cy="46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IDENTIFY</a:t>
            </a:r>
            <a:endParaRPr/>
          </a:p>
        </p:txBody>
      </p:sp>
      <p:sp>
        <p:nvSpPr>
          <p:cNvPr id="8270" name="Google Shape;8270;p342"/>
          <p:cNvSpPr txBox="1"/>
          <p:nvPr>
            <p:ph idx="3" type="title"/>
          </p:nvPr>
        </p:nvSpPr>
        <p:spPr>
          <a:xfrm>
            <a:off x="2777181" y="2497200"/>
            <a:ext cx="1787400" cy="46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CLASSIFY</a:t>
            </a:r>
            <a:endParaRPr/>
          </a:p>
        </p:txBody>
      </p:sp>
      <p:sp>
        <p:nvSpPr>
          <p:cNvPr id="8271" name="Google Shape;8271;p342"/>
          <p:cNvSpPr txBox="1"/>
          <p:nvPr>
            <p:ph idx="4" type="title"/>
          </p:nvPr>
        </p:nvSpPr>
        <p:spPr>
          <a:xfrm>
            <a:off x="4762081" y="2802000"/>
            <a:ext cx="1787400" cy="46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DETECT</a:t>
            </a:r>
            <a:endParaRPr/>
          </a:p>
        </p:txBody>
      </p:sp>
      <p:sp>
        <p:nvSpPr>
          <p:cNvPr id="8272" name="Google Shape;8272;p342"/>
          <p:cNvSpPr txBox="1"/>
          <p:nvPr>
            <p:ph idx="5" type="title"/>
          </p:nvPr>
        </p:nvSpPr>
        <p:spPr>
          <a:xfrm>
            <a:off x="6718849" y="3030600"/>
            <a:ext cx="1787400" cy="46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SIMULATE</a:t>
            </a:r>
            <a:endParaRPr/>
          </a:p>
        </p:txBody>
      </p:sp>
      <p:sp>
        <p:nvSpPr>
          <p:cNvPr id="8273" name="Google Shape;8273;p342"/>
          <p:cNvSpPr txBox="1"/>
          <p:nvPr>
            <p:ph idx="1" type="subTitle"/>
          </p:nvPr>
        </p:nvSpPr>
        <p:spPr>
          <a:xfrm>
            <a:off x="867750" y="2765000"/>
            <a:ext cx="1787400" cy="141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Identify objects and cosmological events during surveys</a:t>
            </a:r>
            <a:endParaRPr/>
          </a:p>
        </p:txBody>
      </p:sp>
      <p:sp>
        <p:nvSpPr>
          <p:cNvPr id="8274" name="Google Shape;8274;p342"/>
          <p:cNvSpPr txBox="1"/>
          <p:nvPr>
            <p:ph idx="6" type="subTitle"/>
          </p:nvPr>
        </p:nvSpPr>
        <p:spPr>
          <a:xfrm>
            <a:off x="2777175" y="3069700"/>
            <a:ext cx="1787400" cy="152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Classify sources, extract info from images, optimize observation</a:t>
            </a:r>
            <a:endParaRPr/>
          </a:p>
        </p:txBody>
      </p:sp>
      <p:sp>
        <p:nvSpPr>
          <p:cNvPr id="8275" name="Google Shape;8275;p342"/>
          <p:cNvSpPr txBox="1"/>
          <p:nvPr>
            <p:ph idx="7" type="subTitle"/>
          </p:nvPr>
        </p:nvSpPr>
        <p:spPr>
          <a:xfrm>
            <a:off x="4762075" y="3374500"/>
            <a:ext cx="1787400" cy="1147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Detect and characterize objects in space such as dark matter</a:t>
            </a:r>
            <a:endParaRPr/>
          </a:p>
        </p:txBody>
      </p:sp>
      <p:sp>
        <p:nvSpPr>
          <p:cNvPr id="8276" name="Google Shape;8276;p342"/>
          <p:cNvSpPr txBox="1"/>
          <p:nvPr>
            <p:ph idx="8" type="subTitle"/>
          </p:nvPr>
        </p:nvSpPr>
        <p:spPr>
          <a:xfrm>
            <a:off x="6718850" y="3679300"/>
            <a:ext cx="2023200" cy="915600"/>
          </a:xfrm>
          <a:prstGeom prst="rect">
            <a:avLst/>
          </a:prstGeom>
        </p:spPr>
        <p:txBody>
          <a:bodyPr anchorCtr="0" anchor="ctr" bIns="91425" lIns="91425" spcFirstLastPara="1" rIns="0" wrap="square" tIns="91425">
            <a:noAutofit/>
          </a:bodyPr>
          <a:lstStyle/>
          <a:p>
            <a:pPr indent="0" lvl="0" marL="0" rtl="0" algn="l">
              <a:spcBef>
                <a:spcPts val="0"/>
              </a:spcBef>
              <a:spcAft>
                <a:spcPts val="0"/>
              </a:spcAft>
              <a:buNone/>
            </a:pPr>
            <a:r>
              <a:rPr lang="en"/>
              <a:t>Simulate to help understand mechanisms of physical process</a:t>
            </a:r>
            <a:endParaRPr/>
          </a:p>
        </p:txBody>
      </p:sp>
      <p:sp>
        <p:nvSpPr>
          <p:cNvPr id="8277" name="Google Shape;8277;p342"/>
          <p:cNvSpPr/>
          <p:nvPr/>
        </p:nvSpPr>
        <p:spPr>
          <a:xfrm>
            <a:off x="972081" y="2719101"/>
            <a:ext cx="783300" cy="45900"/>
          </a:xfrm>
          <a:prstGeom prst="rect">
            <a:avLst/>
          </a:prstGeom>
          <a:gradFill>
            <a:gsLst>
              <a:gs pos="0">
                <a:srgbClr val="F48208"/>
              </a:gs>
              <a:gs pos="100000">
                <a:srgbClr val="703E08"/>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8" name="Google Shape;8278;p342"/>
          <p:cNvSpPr/>
          <p:nvPr/>
        </p:nvSpPr>
        <p:spPr>
          <a:xfrm>
            <a:off x="2873456" y="3051751"/>
            <a:ext cx="783300" cy="45900"/>
          </a:xfrm>
          <a:prstGeom prst="rect">
            <a:avLst/>
          </a:prstGeom>
          <a:gradFill>
            <a:gsLst>
              <a:gs pos="0">
                <a:srgbClr val="F48208"/>
              </a:gs>
              <a:gs pos="100000">
                <a:srgbClr val="703E08"/>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9" name="Google Shape;8279;p342"/>
          <p:cNvSpPr/>
          <p:nvPr/>
        </p:nvSpPr>
        <p:spPr>
          <a:xfrm>
            <a:off x="4869506" y="3315001"/>
            <a:ext cx="783300" cy="45900"/>
          </a:xfrm>
          <a:prstGeom prst="rect">
            <a:avLst/>
          </a:prstGeom>
          <a:gradFill>
            <a:gsLst>
              <a:gs pos="0">
                <a:srgbClr val="F48208"/>
              </a:gs>
              <a:gs pos="100000">
                <a:srgbClr val="703E08"/>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0" name="Google Shape;8280;p342"/>
          <p:cNvSpPr/>
          <p:nvPr/>
        </p:nvSpPr>
        <p:spPr>
          <a:xfrm>
            <a:off x="6810331" y="3557201"/>
            <a:ext cx="783300" cy="45900"/>
          </a:xfrm>
          <a:prstGeom prst="rect">
            <a:avLst/>
          </a:prstGeom>
          <a:gradFill>
            <a:gsLst>
              <a:gs pos="0">
                <a:srgbClr val="F48208"/>
              </a:gs>
              <a:gs pos="100000">
                <a:srgbClr val="703E08"/>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1" name="Google Shape;8281;p342"/>
          <p:cNvSpPr/>
          <p:nvPr/>
        </p:nvSpPr>
        <p:spPr>
          <a:xfrm>
            <a:off x="973272" y="1490149"/>
            <a:ext cx="582359" cy="592010"/>
          </a:xfrm>
          <a:custGeom>
            <a:rect b="b" l="l" r="r" t="t"/>
            <a:pathLst>
              <a:path extrusionOk="0" h="71091" w="71477">
                <a:moveTo>
                  <a:pt x="70209" y="1268"/>
                </a:moveTo>
                <a:lnTo>
                  <a:pt x="70209" y="69823"/>
                </a:lnTo>
                <a:lnTo>
                  <a:pt x="1268" y="69823"/>
                </a:lnTo>
                <a:lnTo>
                  <a:pt x="1268" y="1268"/>
                </a:lnTo>
                <a:close/>
                <a:moveTo>
                  <a:pt x="1" y="1"/>
                </a:moveTo>
                <a:lnTo>
                  <a:pt x="1" y="71091"/>
                </a:lnTo>
                <a:lnTo>
                  <a:pt x="71476" y="71091"/>
                </a:lnTo>
                <a:lnTo>
                  <a:pt x="71476" y="1"/>
                </a:lnTo>
                <a:close/>
              </a:path>
            </a:pathLst>
          </a:cu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82" name="Google Shape;8282;p342"/>
          <p:cNvCxnSpPr/>
          <p:nvPr/>
        </p:nvCxnSpPr>
        <p:spPr>
          <a:xfrm rot="10800000">
            <a:off x="1736956" y="1775650"/>
            <a:ext cx="921900" cy="336600"/>
          </a:xfrm>
          <a:prstGeom prst="bentConnector3">
            <a:avLst>
              <a:gd fmla="val 50000" name="adj1"/>
            </a:avLst>
          </a:prstGeom>
          <a:noFill/>
          <a:ln cap="flat" cmpd="sng" w="19050">
            <a:solidFill>
              <a:schemeClr val="lt1"/>
            </a:solidFill>
            <a:prstDash val="dot"/>
            <a:round/>
            <a:headEnd len="med" w="med" type="diamond"/>
            <a:tailEnd len="med" w="med" type="diamond"/>
          </a:ln>
        </p:spPr>
      </p:cxnSp>
      <p:sp>
        <p:nvSpPr>
          <p:cNvPr id="8283" name="Google Shape;8283;p342"/>
          <p:cNvSpPr/>
          <p:nvPr/>
        </p:nvSpPr>
        <p:spPr>
          <a:xfrm>
            <a:off x="2873447" y="1807107"/>
            <a:ext cx="582359" cy="592010"/>
          </a:xfrm>
          <a:custGeom>
            <a:rect b="b" l="l" r="r" t="t"/>
            <a:pathLst>
              <a:path extrusionOk="0" h="71091" w="71477">
                <a:moveTo>
                  <a:pt x="70209" y="1268"/>
                </a:moveTo>
                <a:lnTo>
                  <a:pt x="70209" y="69823"/>
                </a:lnTo>
                <a:lnTo>
                  <a:pt x="1268" y="69823"/>
                </a:lnTo>
                <a:lnTo>
                  <a:pt x="1268" y="1268"/>
                </a:lnTo>
                <a:close/>
                <a:moveTo>
                  <a:pt x="1" y="1"/>
                </a:moveTo>
                <a:lnTo>
                  <a:pt x="1" y="71091"/>
                </a:lnTo>
                <a:lnTo>
                  <a:pt x="71476" y="71091"/>
                </a:lnTo>
                <a:lnTo>
                  <a:pt x="71476" y="1"/>
                </a:lnTo>
                <a:close/>
              </a:path>
            </a:pathLst>
          </a:cu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4" name="Google Shape;8284;p342"/>
          <p:cNvSpPr/>
          <p:nvPr/>
        </p:nvSpPr>
        <p:spPr>
          <a:xfrm>
            <a:off x="4870199" y="2111394"/>
            <a:ext cx="582359" cy="592010"/>
          </a:xfrm>
          <a:custGeom>
            <a:rect b="b" l="l" r="r" t="t"/>
            <a:pathLst>
              <a:path extrusionOk="0" h="71091" w="71477">
                <a:moveTo>
                  <a:pt x="70209" y="1268"/>
                </a:moveTo>
                <a:lnTo>
                  <a:pt x="70209" y="69823"/>
                </a:lnTo>
                <a:lnTo>
                  <a:pt x="1268" y="69823"/>
                </a:lnTo>
                <a:lnTo>
                  <a:pt x="1268" y="1268"/>
                </a:lnTo>
                <a:close/>
                <a:moveTo>
                  <a:pt x="1" y="1"/>
                </a:moveTo>
                <a:lnTo>
                  <a:pt x="1" y="71091"/>
                </a:lnTo>
                <a:lnTo>
                  <a:pt x="71476" y="71091"/>
                </a:lnTo>
                <a:lnTo>
                  <a:pt x="71476" y="1"/>
                </a:lnTo>
                <a:close/>
              </a:path>
            </a:pathLst>
          </a:cu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5" name="Google Shape;8285;p342"/>
          <p:cNvSpPr/>
          <p:nvPr/>
        </p:nvSpPr>
        <p:spPr>
          <a:xfrm>
            <a:off x="6823172" y="2413555"/>
            <a:ext cx="582359" cy="592010"/>
          </a:xfrm>
          <a:custGeom>
            <a:rect b="b" l="l" r="r" t="t"/>
            <a:pathLst>
              <a:path extrusionOk="0" h="71091" w="71477">
                <a:moveTo>
                  <a:pt x="70209" y="1268"/>
                </a:moveTo>
                <a:lnTo>
                  <a:pt x="70209" y="69823"/>
                </a:lnTo>
                <a:lnTo>
                  <a:pt x="1268" y="69823"/>
                </a:lnTo>
                <a:lnTo>
                  <a:pt x="1268" y="1268"/>
                </a:lnTo>
                <a:close/>
                <a:moveTo>
                  <a:pt x="1" y="1"/>
                </a:moveTo>
                <a:lnTo>
                  <a:pt x="1" y="71091"/>
                </a:lnTo>
                <a:lnTo>
                  <a:pt x="71476" y="71091"/>
                </a:lnTo>
                <a:lnTo>
                  <a:pt x="71476" y="1"/>
                </a:lnTo>
                <a:close/>
              </a:path>
            </a:pathLst>
          </a:cu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86" name="Google Shape;8286;p342"/>
          <p:cNvCxnSpPr/>
          <p:nvPr/>
        </p:nvCxnSpPr>
        <p:spPr>
          <a:xfrm rot="10800000">
            <a:off x="3702056" y="2103125"/>
            <a:ext cx="921900" cy="336600"/>
          </a:xfrm>
          <a:prstGeom prst="bentConnector3">
            <a:avLst>
              <a:gd fmla="val 50000" name="adj1"/>
            </a:avLst>
          </a:prstGeom>
          <a:noFill/>
          <a:ln cap="flat" cmpd="sng" w="19050">
            <a:solidFill>
              <a:schemeClr val="lt1"/>
            </a:solidFill>
            <a:prstDash val="dot"/>
            <a:round/>
            <a:headEnd len="med" w="med" type="diamond"/>
            <a:tailEnd len="med" w="med" type="diamond"/>
          </a:ln>
        </p:spPr>
      </p:cxnSp>
      <p:cxnSp>
        <p:nvCxnSpPr>
          <p:cNvPr id="8287" name="Google Shape;8287;p342"/>
          <p:cNvCxnSpPr/>
          <p:nvPr/>
        </p:nvCxnSpPr>
        <p:spPr>
          <a:xfrm rot="10800000">
            <a:off x="5652806" y="2414700"/>
            <a:ext cx="921900" cy="336600"/>
          </a:xfrm>
          <a:prstGeom prst="bentConnector3">
            <a:avLst>
              <a:gd fmla="val 50000" name="adj1"/>
            </a:avLst>
          </a:prstGeom>
          <a:noFill/>
          <a:ln cap="flat" cmpd="sng" w="19050">
            <a:solidFill>
              <a:schemeClr val="lt1"/>
            </a:solidFill>
            <a:prstDash val="dot"/>
            <a:round/>
            <a:headEnd len="med" w="med" type="diamond"/>
            <a:tailEnd len="med" w="med" type="diamond"/>
          </a:ln>
        </p:spPr>
      </p:cxnSp>
      <p:sp>
        <p:nvSpPr>
          <p:cNvPr id="8288" name="Google Shape;8288;p342"/>
          <p:cNvSpPr/>
          <p:nvPr/>
        </p:nvSpPr>
        <p:spPr>
          <a:xfrm>
            <a:off x="1071868" y="1593978"/>
            <a:ext cx="385177" cy="384349"/>
          </a:xfrm>
          <a:custGeom>
            <a:rect b="b" l="l" r="r" t="t"/>
            <a:pathLst>
              <a:path extrusionOk="0" h="208319" w="208768">
                <a:moveTo>
                  <a:pt x="35360" y="8163"/>
                </a:moveTo>
                <a:cubicBezTo>
                  <a:pt x="35556" y="8163"/>
                  <a:pt x="35751" y="8229"/>
                  <a:pt x="35882" y="8392"/>
                </a:cubicBezTo>
                <a:lnTo>
                  <a:pt x="56498" y="28942"/>
                </a:lnTo>
                <a:lnTo>
                  <a:pt x="45635" y="39805"/>
                </a:lnTo>
                <a:lnTo>
                  <a:pt x="24465" y="18667"/>
                </a:lnTo>
                <a:lnTo>
                  <a:pt x="34805" y="8392"/>
                </a:lnTo>
                <a:cubicBezTo>
                  <a:pt x="34936" y="8229"/>
                  <a:pt x="35164" y="8163"/>
                  <a:pt x="35360" y="8163"/>
                </a:cubicBezTo>
                <a:close/>
                <a:moveTo>
                  <a:pt x="18691" y="24441"/>
                </a:moveTo>
                <a:lnTo>
                  <a:pt x="39861" y="45546"/>
                </a:lnTo>
                <a:lnTo>
                  <a:pt x="28999" y="56408"/>
                </a:lnTo>
                <a:lnTo>
                  <a:pt x="8383" y="35825"/>
                </a:lnTo>
                <a:cubicBezTo>
                  <a:pt x="8188" y="35629"/>
                  <a:pt x="8155" y="35434"/>
                  <a:pt x="8155" y="35270"/>
                </a:cubicBezTo>
                <a:cubicBezTo>
                  <a:pt x="8155" y="35140"/>
                  <a:pt x="8188" y="34944"/>
                  <a:pt x="8383" y="34748"/>
                </a:cubicBezTo>
                <a:lnTo>
                  <a:pt x="18691" y="24441"/>
                </a:lnTo>
                <a:close/>
                <a:moveTo>
                  <a:pt x="62271" y="34716"/>
                </a:moveTo>
                <a:lnTo>
                  <a:pt x="82920" y="55299"/>
                </a:lnTo>
                <a:cubicBezTo>
                  <a:pt x="83083" y="55462"/>
                  <a:pt x="83115" y="55658"/>
                  <a:pt x="83115" y="55821"/>
                </a:cubicBezTo>
                <a:cubicBezTo>
                  <a:pt x="83115" y="55951"/>
                  <a:pt x="83083" y="56180"/>
                  <a:pt x="82920" y="56343"/>
                </a:cubicBezTo>
                <a:lnTo>
                  <a:pt x="72579" y="66651"/>
                </a:lnTo>
                <a:lnTo>
                  <a:pt x="51409" y="45546"/>
                </a:lnTo>
                <a:lnTo>
                  <a:pt x="62271" y="34716"/>
                </a:lnTo>
                <a:close/>
                <a:moveTo>
                  <a:pt x="135079" y="23266"/>
                </a:moveTo>
                <a:lnTo>
                  <a:pt x="160261" y="48384"/>
                </a:lnTo>
                <a:cubicBezTo>
                  <a:pt x="160261" y="48384"/>
                  <a:pt x="160294" y="48416"/>
                  <a:pt x="160294" y="48449"/>
                </a:cubicBezTo>
                <a:cubicBezTo>
                  <a:pt x="160327" y="48449"/>
                  <a:pt x="160327" y="48481"/>
                  <a:pt x="160359" y="48481"/>
                </a:cubicBezTo>
                <a:lnTo>
                  <a:pt x="185509" y="73599"/>
                </a:lnTo>
                <a:cubicBezTo>
                  <a:pt x="178996" y="78755"/>
                  <a:pt x="171097" y="81333"/>
                  <a:pt x="163199" y="81333"/>
                </a:cubicBezTo>
                <a:cubicBezTo>
                  <a:pt x="154008" y="81333"/>
                  <a:pt x="144819" y="77841"/>
                  <a:pt x="137819" y="70859"/>
                </a:cubicBezTo>
                <a:cubicBezTo>
                  <a:pt x="131034" y="64106"/>
                  <a:pt x="127283" y="55103"/>
                  <a:pt x="127283" y="45546"/>
                </a:cubicBezTo>
                <a:cubicBezTo>
                  <a:pt x="127283" y="37358"/>
                  <a:pt x="130023" y="29595"/>
                  <a:pt x="135079" y="23266"/>
                </a:cubicBezTo>
                <a:close/>
                <a:moveTo>
                  <a:pt x="45635" y="51319"/>
                </a:moveTo>
                <a:lnTo>
                  <a:pt x="66805" y="72424"/>
                </a:lnTo>
                <a:lnTo>
                  <a:pt x="56465" y="82732"/>
                </a:lnTo>
                <a:cubicBezTo>
                  <a:pt x="56318" y="82879"/>
                  <a:pt x="56122" y="82952"/>
                  <a:pt x="55927" y="82952"/>
                </a:cubicBezTo>
                <a:cubicBezTo>
                  <a:pt x="55731" y="82952"/>
                  <a:pt x="55535" y="82879"/>
                  <a:pt x="55389" y="82732"/>
                </a:cubicBezTo>
                <a:lnTo>
                  <a:pt x="34773" y="62149"/>
                </a:lnTo>
                <a:lnTo>
                  <a:pt x="45635" y="51319"/>
                </a:lnTo>
                <a:close/>
                <a:moveTo>
                  <a:pt x="104123" y="76437"/>
                </a:moveTo>
                <a:lnTo>
                  <a:pt x="118182" y="90463"/>
                </a:lnTo>
                <a:lnTo>
                  <a:pt x="132208" y="104490"/>
                </a:lnTo>
                <a:lnTo>
                  <a:pt x="105297" y="131336"/>
                </a:lnTo>
                <a:lnTo>
                  <a:pt x="77179" y="103315"/>
                </a:lnTo>
                <a:lnTo>
                  <a:pt x="90324" y="90202"/>
                </a:lnTo>
                <a:cubicBezTo>
                  <a:pt x="90357" y="90202"/>
                  <a:pt x="90357" y="90202"/>
                  <a:pt x="90357" y="90170"/>
                </a:cubicBezTo>
                <a:cubicBezTo>
                  <a:pt x="90390" y="90170"/>
                  <a:pt x="90390" y="90170"/>
                  <a:pt x="90390" y="90137"/>
                </a:cubicBezTo>
                <a:lnTo>
                  <a:pt x="104123" y="76437"/>
                </a:lnTo>
                <a:close/>
                <a:moveTo>
                  <a:pt x="71405" y="109089"/>
                </a:moveTo>
                <a:lnTo>
                  <a:pt x="99523" y="137110"/>
                </a:lnTo>
                <a:lnTo>
                  <a:pt x="80473" y="156094"/>
                </a:lnTo>
                <a:lnTo>
                  <a:pt x="52388" y="128074"/>
                </a:lnTo>
                <a:lnTo>
                  <a:pt x="71405" y="109089"/>
                </a:lnTo>
                <a:close/>
                <a:moveTo>
                  <a:pt x="152889" y="125497"/>
                </a:moveTo>
                <a:cubicBezTo>
                  <a:pt x="153118" y="125497"/>
                  <a:pt x="153379" y="125595"/>
                  <a:pt x="153542" y="125758"/>
                </a:cubicBezTo>
                <a:lnTo>
                  <a:pt x="174060" y="146211"/>
                </a:lnTo>
                <a:lnTo>
                  <a:pt x="163165" y="157073"/>
                </a:lnTo>
                <a:lnTo>
                  <a:pt x="142027" y="135968"/>
                </a:lnTo>
                <a:lnTo>
                  <a:pt x="152237" y="125758"/>
                </a:lnTo>
                <a:cubicBezTo>
                  <a:pt x="152433" y="125595"/>
                  <a:pt x="152661" y="125497"/>
                  <a:pt x="152889" y="125497"/>
                </a:cubicBezTo>
                <a:close/>
                <a:moveTo>
                  <a:pt x="46614" y="133815"/>
                </a:moveTo>
                <a:lnTo>
                  <a:pt x="74699" y="161835"/>
                </a:lnTo>
                <a:lnTo>
                  <a:pt x="70948" y="165619"/>
                </a:lnTo>
                <a:cubicBezTo>
                  <a:pt x="67066" y="169485"/>
                  <a:pt x="61978" y="171418"/>
                  <a:pt x="56889" y="171418"/>
                </a:cubicBezTo>
                <a:cubicBezTo>
                  <a:pt x="51800" y="171418"/>
                  <a:pt x="46712" y="169485"/>
                  <a:pt x="42830" y="165619"/>
                </a:cubicBezTo>
                <a:cubicBezTo>
                  <a:pt x="39111" y="161901"/>
                  <a:pt x="37056" y="156910"/>
                  <a:pt x="37056" y="151625"/>
                </a:cubicBezTo>
                <a:cubicBezTo>
                  <a:pt x="37056" y="146308"/>
                  <a:pt x="39111" y="141318"/>
                  <a:pt x="42830" y="137599"/>
                </a:cubicBezTo>
                <a:lnTo>
                  <a:pt x="46614" y="133815"/>
                </a:lnTo>
                <a:close/>
                <a:moveTo>
                  <a:pt x="136253" y="141709"/>
                </a:moveTo>
                <a:lnTo>
                  <a:pt x="157391" y="162814"/>
                </a:lnTo>
                <a:lnTo>
                  <a:pt x="146528" y="173676"/>
                </a:lnTo>
                <a:lnTo>
                  <a:pt x="126011" y="153191"/>
                </a:lnTo>
                <a:cubicBezTo>
                  <a:pt x="125815" y="152996"/>
                  <a:pt x="125750" y="152735"/>
                  <a:pt x="125750" y="152571"/>
                </a:cubicBezTo>
                <a:cubicBezTo>
                  <a:pt x="125750" y="152408"/>
                  <a:pt x="125815" y="152147"/>
                  <a:pt x="126011" y="151919"/>
                </a:cubicBezTo>
                <a:lnTo>
                  <a:pt x="136253" y="141709"/>
                </a:lnTo>
                <a:close/>
                <a:moveTo>
                  <a:pt x="179833" y="151984"/>
                </a:moveTo>
                <a:lnTo>
                  <a:pt x="200351" y="172470"/>
                </a:lnTo>
                <a:cubicBezTo>
                  <a:pt x="200580" y="172665"/>
                  <a:pt x="200612" y="172926"/>
                  <a:pt x="200612" y="173089"/>
                </a:cubicBezTo>
                <a:cubicBezTo>
                  <a:pt x="200612" y="173252"/>
                  <a:pt x="200580" y="173513"/>
                  <a:pt x="200351" y="173742"/>
                </a:cubicBezTo>
                <a:lnTo>
                  <a:pt x="190109" y="183952"/>
                </a:lnTo>
                <a:lnTo>
                  <a:pt x="168938" y="162814"/>
                </a:lnTo>
                <a:lnTo>
                  <a:pt x="179833" y="151984"/>
                </a:lnTo>
                <a:close/>
                <a:moveTo>
                  <a:pt x="163165" y="168588"/>
                </a:moveTo>
                <a:lnTo>
                  <a:pt x="184335" y="189693"/>
                </a:lnTo>
                <a:lnTo>
                  <a:pt x="174125" y="199903"/>
                </a:lnTo>
                <a:cubicBezTo>
                  <a:pt x="173945" y="200082"/>
                  <a:pt x="173709" y="200172"/>
                  <a:pt x="173472" y="200172"/>
                </a:cubicBezTo>
                <a:cubicBezTo>
                  <a:pt x="173236" y="200172"/>
                  <a:pt x="172999" y="200082"/>
                  <a:pt x="172820" y="199903"/>
                </a:cubicBezTo>
                <a:lnTo>
                  <a:pt x="152302" y="179450"/>
                </a:lnTo>
                <a:lnTo>
                  <a:pt x="163165" y="168588"/>
                </a:lnTo>
                <a:close/>
                <a:moveTo>
                  <a:pt x="35344" y="0"/>
                </a:moveTo>
                <a:cubicBezTo>
                  <a:pt x="33060" y="0"/>
                  <a:pt x="30777" y="873"/>
                  <a:pt x="29032" y="2618"/>
                </a:cubicBezTo>
                <a:lnTo>
                  <a:pt x="2610" y="28975"/>
                </a:lnTo>
                <a:cubicBezTo>
                  <a:pt x="913" y="30671"/>
                  <a:pt x="0" y="32889"/>
                  <a:pt x="0" y="35270"/>
                </a:cubicBezTo>
                <a:cubicBezTo>
                  <a:pt x="0" y="37684"/>
                  <a:pt x="913" y="39902"/>
                  <a:pt x="2610" y="41599"/>
                </a:cubicBezTo>
                <a:lnTo>
                  <a:pt x="49615" y="88506"/>
                </a:lnTo>
                <a:cubicBezTo>
                  <a:pt x="51376" y="90235"/>
                  <a:pt x="53660" y="91116"/>
                  <a:pt x="55943" y="91116"/>
                </a:cubicBezTo>
                <a:cubicBezTo>
                  <a:pt x="58226" y="91116"/>
                  <a:pt x="60477" y="90235"/>
                  <a:pt x="62239" y="88506"/>
                </a:cubicBezTo>
                <a:lnTo>
                  <a:pt x="72579" y="78198"/>
                </a:lnTo>
                <a:lnTo>
                  <a:pt x="81713" y="87299"/>
                </a:lnTo>
                <a:lnTo>
                  <a:pt x="68600" y="100380"/>
                </a:lnTo>
                <a:cubicBezTo>
                  <a:pt x="68567" y="100412"/>
                  <a:pt x="68534" y="100412"/>
                  <a:pt x="68534" y="100445"/>
                </a:cubicBezTo>
                <a:cubicBezTo>
                  <a:pt x="68502" y="100445"/>
                  <a:pt x="68502" y="100478"/>
                  <a:pt x="68469" y="100510"/>
                </a:cubicBezTo>
                <a:lnTo>
                  <a:pt x="37089" y="131825"/>
                </a:lnTo>
                <a:cubicBezTo>
                  <a:pt x="31804" y="137077"/>
                  <a:pt x="28901" y="144123"/>
                  <a:pt x="28901" y="151625"/>
                </a:cubicBezTo>
                <a:cubicBezTo>
                  <a:pt x="28901" y="157725"/>
                  <a:pt x="30826" y="163499"/>
                  <a:pt x="34381" y="168294"/>
                </a:cubicBezTo>
                <a:lnTo>
                  <a:pt x="24824" y="177819"/>
                </a:lnTo>
                <a:lnTo>
                  <a:pt x="16212" y="169208"/>
                </a:lnTo>
                <a:cubicBezTo>
                  <a:pt x="15417" y="168429"/>
                  <a:pt x="14380" y="168037"/>
                  <a:pt x="13341" y="168037"/>
                </a:cubicBezTo>
                <a:cubicBezTo>
                  <a:pt x="12292" y="168037"/>
                  <a:pt x="11242" y="168437"/>
                  <a:pt x="10438" y="169240"/>
                </a:cubicBezTo>
                <a:cubicBezTo>
                  <a:pt x="8873" y="170806"/>
                  <a:pt x="8873" y="173416"/>
                  <a:pt x="10471" y="174981"/>
                </a:cubicBezTo>
                <a:lnTo>
                  <a:pt x="21953" y="186463"/>
                </a:lnTo>
                <a:lnTo>
                  <a:pt x="33468" y="197946"/>
                </a:lnTo>
                <a:cubicBezTo>
                  <a:pt x="34251" y="198761"/>
                  <a:pt x="35295" y="199153"/>
                  <a:pt x="36339" y="199153"/>
                </a:cubicBezTo>
                <a:cubicBezTo>
                  <a:pt x="37382" y="199153"/>
                  <a:pt x="38426" y="198761"/>
                  <a:pt x="39242" y="197946"/>
                </a:cubicBezTo>
                <a:cubicBezTo>
                  <a:pt x="40840" y="196347"/>
                  <a:pt x="40840" y="193770"/>
                  <a:pt x="39242" y="192172"/>
                </a:cubicBezTo>
                <a:lnTo>
                  <a:pt x="30597" y="183593"/>
                </a:lnTo>
                <a:lnTo>
                  <a:pt x="40155" y="174035"/>
                </a:lnTo>
                <a:cubicBezTo>
                  <a:pt x="45113" y="177721"/>
                  <a:pt x="51017" y="179581"/>
                  <a:pt x="56889" y="179581"/>
                </a:cubicBezTo>
                <a:cubicBezTo>
                  <a:pt x="64065" y="179581"/>
                  <a:pt x="71242" y="176841"/>
                  <a:pt x="76689" y="171393"/>
                </a:cubicBezTo>
                <a:lnTo>
                  <a:pt x="83279" y="164837"/>
                </a:lnTo>
                <a:cubicBezTo>
                  <a:pt x="83311" y="164804"/>
                  <a:pt x="83344" y="164771"/>
                  <a:pt x="83376" y="164739"/>
                </a:cubicBezTo>
                <a:cubicBezTo>
                  <a:pt x="83409" y="164706"/>
                  <a:pt x="83442" y="164673"/>
                  <a:pt x="83474" y="164641"/>
                </a:cubicBezTo>
                <a:lnTo>
                  <a:pt x="108102" y="140045"/>
                </a:lnTo>
                <a:cubicBezTo>
                  <a:pt x="108135" y="140013"/>
                  <a:pt x="108167" y="140013"/>
                  <a:pt x="108167" y="139980"/>
                </a:cubicBezTo>
                <a:cubicBezTo>
                  <a:pt x="108200" y="139980"/>
                  <a:pt x="108200" y="139948"/>
                  <a:pt x="108233" y="139915"/>
                </a:cubicBezTo>
                <a:lnTo>
                  <a:pt x="121346" y="126834"/>
                </a:lnTo>
                <a:lnTo>
                  <a:pt x="130479" y="135968"/>
                </a:lnTo>
                <a:lnTo>
                  <a:pt x="120269" y="146145"/>
                </a:lnTo>
                <a:cubicBezTo>
                  <a:pt x="118541" y="147874"/>
                  <a:pt x="117595" y="150125"/>
                  <a:pt x="117595" y="152571"/>
                </a:cubicBezTo>
                <a:cubicBezTo>
                  <a:pt x="117595" y="154985"/>
                  <a:pt x="118541" y="157269"/>
                  <a:pt x="120269" y="158965"/>
                </a:cubicBezTo>
                <a:lnTo>
                  <a:pt x="143593" y="182256"/>
                </a:lnTo>
                <a:cubicBezTo>
                  <a:pt x="143625" y="182288"/>
                  <a:pt x="143625" y="182288"/>
                  <a:pt x="143658" y="182321"/>
                </a:cubicBezTo>
                <a:cubicBezTo>
                  <a:pt x="143658" y="182353"/>
                  <a:pt x="143691" y="182353"/>
                  <a:pt x="143723" y="182386"/>
                </a:cubicBezTo>
                <a:lnTo>
                  <a:pt x="167046" y="205677"/>
                </a:lnTo>
                <a:cubicBezTo>
                  <a:pt x="168808" y="207438"/>
                  <a:pt x="171156" y="208319"/>
                  <a:pt x="173472" y="208319"/>
                </a:cubicBezTo>
                <a:cubicBezTo>
                  <a:pt x="175788" y="208319"/>
                  <a:pt x="178104" y="207438"/>
                  <a:pt x="179866" y="205677"/>
                </a:cubicBezTo>
                <a:lnTo>
                  <a:pt x="206125" y="179515"/>
                </a:lnTo>
                <a:cubicBezTo>
                  <a:pt x="207821" y="177787"/>
                  <a:pt x="208767" y="175503"/>
                  <a:pt x="208767" y="173089"/>
                </a:cubicBezTo>
                <a:cubicBezTo>
                  <a:pt x="208767" y="170675"/>
                  <a:pt x="207821" y="168392"/>
                  <a:pt x="206125" y="166696"/>
                </a:cubicBezTo>
                <a:lnTo>
                  <a:pt x="159315" y="119984"/>
                </a:lnTo>
                <a:cubicBezTo>
                  <a:pt x="157538" y="118223"/>
                  <a:pt x="155213" y="117342"/>
                  <a:pt x="152893" y="117342"/>
                </a:cubicBezTo>
                <a:cubicBezTo>
                  <a:pt x="150573" y="117342"/>
                  <a:pt x="148257" y="118223"/>
                  <a:pt x="146496" y="119984"/>
                </a:cubicBezTo>
                <a:lnTo>
                  <a:pt x="136253" y="130194"/>
                </a:lnTo>
                <a:lnTo>
                  <a:pt x="127120" y="121093"/>
                </a:lnTo>
                <a:lnTo>
                  <a:pt x="140885" y="107360"/>
                </a:lnTo>
                <a:cubicBezTo>
                  <a:pt x="141635" y="106610"/>
                  <a:pt x="142060" y="105566"/>
                  <a:pt x="142060" y="104490"/>
                </a:cubicBezTo>
                <a:cubicBezTo>
                  <a:pt x="142060" y="103413"/>
                  <a:pt x="141635" y="102369"/>
                  <a:pt x="140885" y="101587"/>
                </a:cubicBezTo>
                <a:lnTo>
                  <a:pt x="126826" y="87593"/>
                </a:lnTo>
                <a:lnTo>
                  <a:pt x="135046" y="79372"/>
                </a:lnTo>
                <a:cubicBezTo>
                  <a:pt x="143169" y="86125"/>
                  <a:pt x="153183" y="89485"/>
                  <a:pt x="163197" y="89485"/>
                </a:cubicBezTo>
                <a:cubicBezTo>
                  <a:pt x="174451" y="89485"/>
                  <a:pt x="185738" y="85211"/>
                  <a:pt x="194317" y="76632"/>
                </a:cubicBezTo>
                <a:cubicBezTo>
                  <a:pt x="195099" y="75882"/>
                  <a:pt x="195523" y="74838"/>
                  <a:pt x="195523" y="73762"/>
                </a:cubicBezTo>
                <a:cubicBezTo>
                  <a:pt x="195523" y="72653"/>
                  <a:pt x="195099" y="71642"/>
                  <a:pt x="194317" y="70859"/>
                </a:cubicBezTo>
                <a:lnTo>
                  <a:pt x="168971" y="45546"/>
                </a:lnTo>
                <a:lnTo>
                  <a:pt x="179899" y="34618"/>
                </a:lnTo>
                <a:cubicBezTo>
                  <a:pt x="181497" y="33020"/>
                  <a:pt x="181497" y="30443"/>
                  <a:pt x="179931" y="28844"/>
                </a:cubicBezTo>
                <a:cubicBezTo>
                  <a:pt x="179128" y="28057"/>
                  <a:pt x="178077" y="27658"/>
                  <a:pt x="177028" y="27658"/>
                </a:cubicBezTo>
                <a:cubicBezTo>
                  <a:pt x="175990" y="27658"/>
                  <a:pt x="174953" y="28049"/>
                  <a:pt x="174157" y="28844"/>
                </a:cubicBezTo>
                <a:lnTo>
                  <a:pt x="163197" y="39805"/>
                </a:lnTo>
                <a:lnTo>
                  <a:pt x="137819" y="14459"/>
                </a:lnTo>
                <a:cubicBezTo>
                  <a:pt x="137020" y="13660"/>
                  <a:pt x="135976" y="13260"/>
                  <a:pt x="134932" y="13260"/>
                </a:cubicBezTo>
                <a:cubicBezTo>
                  <a:pt x="133888" y="13260"/>
                  <a:pt x="132844" y="13660"/>
                  <a:pt x="132045" y="14459"/>
                </a:cubicBezTo>
                <a:cubicBezTo>
                  <a:pt x="123727" y="22777"/>
                  <a:pt x="119128" y="33803"/>
                  <a:pt x="119128" y="45546"/>
                </a:cubicBezTo>
                <a:cubicBezTo>
                  <a:pt x="119128" y="55919"/>
                  <a:pt x="122716" y="65737"/>
                  <a:pt x="129273" y="73599"/>
                </a:cubicBezTo>
                <a:lnTo>
                  <a:pt x="121052" y="81819"/>
                </a:lnTo>
                <a:lnTo>
                  <a:pt x="106993" y="67792"/>
                </a:lnTo>
                <a:cubicBezTo>
                  <a:pt x="106210" y="67010"/>
                  <a:pt x="105175" y="66618"/>
                  <a:pt x="104135" y="66618"/>
                </a:cubicBezTo>
                <a:cubicBezTo>
                  <a:pt x="103095" y="66618"/>
                  <a:pt x="102051" y="67010"/>
                  <a:pt x="101252" y="67792"/>
                </a:cubicBezTo>
                <a:lnTo>
                  <a:pt x="87486" y="81525"/>
                </a:lnTo>
                <a:lnTo>
                  <a:pt x="78353" y="72424"/>
                </a:lnTo>
                <a:lnTo>
                  <a:pt x="88661" y="62117"/>
                </a:lnTo>
                <a:cubicBezTo>
                  <a:pt x="90357" y="60420"/>
                  <a:pt x="91270" y="58202"/>
                  <a:pt x="91270" y="55821"/>
                </a:cubicBezTo>
                <a:cubicBezTo>
                  <a:pt x="91270" y="53440"/>
                  <a:pt x="90357" y="51189"/>
                  <a:pt x="88661" y="49525"/>
                </a:cubicBezTo>
                <a:lnTo>
                  <a:pt x="41656" y="2618"/>
                </a:lnTo>
                <a:cubicBezTo>
                  <a:pt x="39910" y="873"/>
                  <a:pt x="37627" y="0"/>
                  <a:pt x="35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9" name="Google Shape;8289;p342"/>
          <p:cNvSpPr/>
          <p:nvPr/>
        </p:nvSpPr>
        <p:spPr>
          <a:xfrm>
            <a:off x="3028091" y="1927901"/>
            <a:ext cx="285245" cy="342366"/>
          </a:xfrm>
          <a:custGeom>
            <a:rect b="b" l="l" r="r" t="t"/>
            <a:pathLst>
              <a:path extrusionOk="0" h="208760" w="173930">
                <a:moveTo>
                  <a:pt x="143952" y="15552"/>
                </a:moveTo>
                <a:lnTo>
                  <a:pt x="157946" y="29513"/>
                </a:lnTo>
                <a:lnTo>
                  <a:pt x="126566" y="60828"/>
                </a:lnTo>
                <a:cubicBezTo>
                  <a:pt x="124967" y="58610"/>
                  <a:pt x="123206" y="56522"/>
                  <a:pt x="121216" y="54565"/>
                </a:cubicBezTo>
                <a:cubicBezTo>
                  <a:pt x="118443" y="51760"/>
                  <a:pt x="115377" y="49346"/>
                  <a:pt x="112083" y="47323"/>
                </a:cubicBezTo>
                <a:lnTo>
                  <a:pt x="143952" y="15552"/>
                </a:lnTo>
                <a:close/>
                <a:moveTo>
                  <a:pt x="81974" y="12061"/>
                </a:moveTo>
                <a:lnTo>
                  <a:pt x="81974" y="23478"/>
                </a:lnTo>
                <a:cubicBezTo>
                  <a:pt x="65828" y="24457"/>
                  <a:pt x="50757" y="31242"/>
                  <a:pt x="39145" y="42822"/>
                </a:cubicBezTo>
                <a:cubicBezTo>
                  <a:pt x="26553" y="55381"/>
                  <a:pt x="19605" y="72017"/>
                  <a:pt x="19605" y="89664"/>
                </a:cubicBezTo>
                <a:lnTo>
                  <a:pt x="19605" y="103006"/>
                </a:lnTo>
                <a:lnTo>
                  <a:pt x="8156" y="103006"/>
                </a:lnTo>
                <a:lnTo>
                  <a:pt x="8156" y="89664"/>
                </a:lnTo>
                <a:cubicBezTo>
                  <a:pt x="8156" y="48172"/>
                  <a:pt x="40906" y="14182"/>
                  <a:pt x="81974" y="12061"/>
                </a:cubicBezTo>
                <a:close/>
                <a:moveTo>
                  <a:pt x="86052" y="31503"/>
                </a:moveTo>
                <a:cubicBezTo>
                  <a:pt x="94631" y="31503"/>
                  <a:pt x="103080" y="33427"/>
                  <a:pt x="110810" y="37081"/>
                </a:cubicBezTo>
                <a:lnTo>
                  <a:pt x="104417" y="43474"/>
                </a:lnTo>
                <a:cubicBezTo>
                  <a:pt x="98643" y="41158"/>
                  <a:pt x="92445" y="39951"/>
                  <a:pt x="86052" y="39951"/>
                </a:cubicBezTo>
                <a:cubicBezTo>
                  <a:pt x="83801" y="39951"/>
                  <a:pt x="81974" y="41778"/>
                  <a:pt x="81974" y="44029"/>
                </a:cubicBezTo>
                <a:cubicBezTo>
                  <a:pt x="81974" y="46280"/>
                  <a:pt x="83801" y="48106"/>
                  <a:pt x="86052" y="48106"/>
                </a:cubicBezTo>
                <a:cubicBezTo>
                  <a:pt x="109016" y="48106"/>
                  <a:pt x="127707" y="66765"/>
                  <a:pt x="127707" y="89664"/>
                </a:cubicBezTo>
                <a:cubicBezTo>
                  <a:pt x="127707" y="91915"/>
                  <a:pt x="129534" y="93741"/>
                  <a:pt x="131785" y="93741"/>
                </a:cubicBezTo>
                <a:cubicBezTo>
                  <a:pt x="134036" y="93741"/>
                  <a:pt x="135862" y="91915"/>
                  <a:pt x="135862" y="89664"/>
                </a:cubicBezTo>
                <a:cubicBezTo>
                  <a:pt x="135862" y="82064"/>
                  <a:pt x="134134" y="74691"/>
                  <a:pt x="130872" y="68037"/>
                </a:cubicBezTo>
                <a:lnTo>
                  <a:pt x="137135" y="61774"/>
                </a:lnTo>
                <a:cubicBezTo>
                  <a:pt x="141865" y="70320"/>
                  <a:pt x="144344" y="79845"/>
                  <a:pt x="144344" y="89664"/>
                </a:cubicBezTo>
                <a:lnTo>
                  <a:pt x="144344" y="103006"/>
                </a:lnTo>
                <a:lnTo>
                  <a:pt x="27760" y="103006"/>
                </a:lnTo>
                <a:lnTo>
                  <a:pt x="27760" y="89664"/>
                </a:lnTo>
                <a:cubicBezTo>
                  <a:pt x="27760" y="57599"/>
                  <a:pt x="53921" y="31503"/>
                  <a:pt x="86052" y="31503"/>
                </a:cubicBezTo>
                <a:close/>
                <a:moveTo>
                  <a:pt x="163948" y="111160"/>
                </a:moveTo>
                <a:lnTo>
                  <a:pt x="163948" y="126981"/>
                </a:lnTo>
                <a:lnTo>
                  <a:pt x="8156" y="126981"/>
                </a:lnTo>
                <a:lnTo>
                  <a:pt x="8156" y="111160"/>
                </a:lnTo>
                <a:close/>
                <a:moveTo>
                  <a:pt x="156217" y="135136"/>
                </a:moveTo>
                <a:lnTo>
                  <a:pt x="156217" y="177150"/>
                </a:lnTo>
                <a:lnTo>
                  <a:pt x="138603" y="177150"/>
                </a:lnTo>
                <a:lnTo>
                  <a:pt x="138603" y="157481"/>
                </a:lnTo>
                <a:cubicBezTo>
                  <a:pt x="138603" y="155230"/>
                  <a:pt x="136776" y="153403"/>
                  <a:pt x="134525" y="153403"/>
                </a:cubicBezTo>
                <a:lnTo>
                  <a:pt x="76984" y="153403"/>
                </a:lnTo>
                <a:cubicBezTo>
                  <a:pt x="74733" y="153403"/>
                  <a:pt x="72906" y="155230"/>
                  <a:pt x="72906" y="157481"/>
                </a:cubicBezTo>
                <a:lnTo>
                  <a:pt x="72906" y="177150"/>
                </a:lnTo>
                <a:lnTo>
                  <a:pt x="15887" y="177150"/>
                </a:lnTo>
                <a:lnTo>
                  <a:pt x="15887" y="135136"/>
                </a:lnTo>
                <a:close/>
                <a:moveTo>
                  <a:pt x="72906" y="185305"/>
                </a:moveTo>
                <a:lnTo>
                  <a:pt x="72906" y="200604"/>
                </a:lnTo>
                <a:lnTo>
                  <a:pt x="15887" y="200604"/>
                </a:lnTo>
                <a:lnTo>
                  <a:pt x="15887" y="185305"/>
                </a:lnTo>
                <a:close/>
                <a:moveTo>
                  <a:pt x="101677" y="161558"/>
                </a:moveTo>
                <a:lnTo>
                  <a:pt x="101677" y="200604"/>
                </a:lnTo>
                <a:lnTo>
                  <a:pt x="81061" y="200604"/>
                </a:lnTo>
                <a:lnTo>
                  <a:pt x="81061" y="161558"/>
                </a:lnTo>
                <a:close/>
                <a:moveTo>
                  <a:pt x="130448" y="161558"/>
                </a:moveTo>
                <a:lnTo>
                  <a:pt x="130448" y="200604"/>
                </a:lnTo>
                <a:lnTo>
                  <a:pt x="109832" y="200604"/>
                </a:lnTo>
                <a:lnTo>
                  <a:pt x="109832" y="161558"/>
                </a:lnTo>
                <a:close/>
                <a:moveTo>
                  <a:pt x="156217" y="185305"/>
                </a:moveTo>
                <a:lnTo>
                  <a:pt x="156217" y="200604"/>
                </a:lnTo>
                <a:lnTo>
                  <a:pt x="138603" y="200604"/>
                </a:lnTo>
                <a:lnTo>
                  <a:pt x="138603" y="185305"/>
                </a:lnTo>
                <a:close/>
                <a:moveTo>
                  <a:pt x="138195" y="0"/>
                </a:moveTo>
                <a:cubicBezTo>
                  <a:pt x="137151" y="0"/>
                  <a:pt x="136107" y="400"/>
                  <a:pt x="135308" y="1199"/>
                </a:cubicBezTo>
                <a:cubicBezTo>
                  <a:pt x="133742" y="2797"/>
                  <a:pt x="133742" y="5374"/>
                  <a:pt x="135341" y="6973"/>
                </a:cubicBezTo>
                <a:lnTo>
                  <a:pt x="138178" y="9778"/>
                </a:lnTo>
                <a:lnTo>
                  <a:pt x="116910" y="31013"/>
                </a:lnTo>
                <a:cubicBezTo>
                  <a:pt x="108625" y="26642"/>
                  <a:pt x="99491" y="24065"/>
                  <a:pt x="90129" y="23478"/>
                </a:cubicBezTo>
                <a:lnTo>
                  <a:pt x="90129" y="7886"/>
                </a:lnTo>
                <a:cubicBezTo>
                  <a:pt x="90129" y="5635"/>
                  <a:pt x="88303" y="3809"/>
                  <a:pt x="86052" y="3809"/>
                </a:cubicBezTo>
                <a:cubicBezTo>
                  <a:pt x="38623" y="3809"/>
                  <a:pt x="1" y="42333"/>
                  <a:pt x="1" y="89664"/>
                </a:cubicBezTo>
                <a:lnTo>
                  <a:pt x="1" y="107083"/>
                </a:lnTo>
                <a:lnTo>
                  <a:pt x="1" y="131059"/>
                </a:lnTo>
                <a:cubicBezTo>
                  <a:pt x="1" y="133309"/>
                  <a:pt x="1827" y="135136"/>
                  <a:pt x="4078" y="135136"/>
                </a:cubicBezTo>
                <a:lnTo>
                  <a:pt x="7732" y="135136"/>
                </a:lnTo>
                <a:lnTo>
                  <a:pt x="7732" y="204682"/>
                </a:lnTo>
                <a:cubicBezTo>
                  <a:pt x="7732" y="206932"/>
                  <a:pt x="9558" y="208759"/>
                  <a:pt x="11809" y="208759"/>
                </a:cubicBezTo>
                <a:lnTo>
                  <a:pt x="160295" y="208759"/>
                </a:lnTo>
                <a:cubicBezTo>
                  <a:pt x="162546" y="208759"/>
                  <a:pt x="164372" y="206932"/>
                  <a:pt x="164372" y="204682"/>
                </a:cubicBezTo>
                <a:lnTo>
                  <a:pt x="164372" y="135136"/>
                </a:lnTo>
                <a:lnTo>
                  <a:pt x="168026" y="135136"/>
                </a:lnTo>
                <a:cubicBezTo>
                  <a:pt x="170276" y="135136"/>
                  <a:pt x="172103" y="133309"/>
                  <a:pt x="172103" y="131059"/>
                </a:cubicBezTo>
                <a:lnTo>
                  <a:pt x="172103" y="107083"/>
                </a:lnTo>
                <a:cubicBezTo>
                  <a:pt x="172103" y="104832"/>
                  <a:pt x="170276" y="103006"/>
                  <a:pt x="168026" y="103006"/>
                </a:cubicBezTo>
                <a:lnTo>
                  <a:pt x="152499" y="103006"/>
                </a:lnTo>
                <a:lnTo>
                  <a:pt x="152499" y="89664"/>
                </a:lnTo>
                <a:cubicBezTo>
                  <a:pt x="152499" y="77693"/>
                  <a:pt x="149269" y="66080"/>
                  <a:pt x="143104" y="55837"/>
                </a:cubicBezTo>
                <a:lnTo>
                  <a:pt x="163720" y="35287"/>
                </a:lnTo>
                <a:lnTo>
                  <a:pt x="166558" y="38125"/>
                </a:lnTo>
                <a:cubicBezTo>
                  <a:pt x="167373" y="38907"/>
                  <a:pt x="168417" y="39299"/>
                  <a:pt x="169461" y="39299"/>
                </a:cubicBezTo>
                <a:cubicBezTo>
                  <a:pt x="170505" y="39299"/>
                  <a:pt x="171549" y="38907"/>
                  <a:pt x="172331" y="38092"/>
                </a:cubicBezTo>
                <a:cubicBezTo>
                  <a:pt x="173930" y="36526"/>
                  <a:pt x="173930" y="33917"/>
                  <a:pt x="172331" y="32351"/>
                </a:cubicBezTo>
                <a:lnTo>
                  <a:pt x="141082" y="1199"/>
                </a:lnTo>
                <a:cubicBezTo>
                  <a:pt x="140282" y="400"/>
                  <a:pt x="139239" y="0"/>
                  <a:pt x="1381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0" name="Google Shape;8290;p342"/>
          <p:cNvSpPr/>
          <p:nvPr/>
        </p:nvSpPr>
        <p:spPr>
          <a:xfrm>
            <a:off x="6946793" y="2539686"/>
            <a:ext cx="335134" cy="377348"/>
          </a:xfrm>
          <a:custGeom>
            <a:rect b="b" l="l" r="r" t="t"/>
            <a:pathLst>
              <a:path extrusionOk="0" h="208768" w="185413">
                <a:moveTo>
                  <a:pt x="92707" y="8155"/>
                </a:moveTo>
                <a:cubicBezTo>
                  <a:pt x="112637" y="8155"/>
                  <a:pt x="130285" y="18071"/>
                  <a:pt x="140951" y="33207"/>
                </a:cubicBezTo>
                <a:lnTo>
                  <a:pt x="44462" y="33207"/>
                </a:lnTo>
                <a:cubicBezTo>
                  <a:pt x="55128" y="18071"/>
                  <a:pt x="72776" y="8155"/>
                  <a:pt x="92707" y="8155"/>
                </a:cubicBezTo>
                <a:close/>
                <a:moveTo>
                  <a:pt x="26749" y="54704"/>
                </a:moveTo>
                <a:cubicBezTo>
                  <a:pt x="26032" y="58683"/>
                  <a:pt x="25640" y="62761"/>
                  <a:pt x="25640" y="66936"/>
                </a:cubicBezTo>
                <a:cubicBezTo>
                  <a:pt x="25640" y="71111"/>
                  <a:pt x="26032" y="75221"/>
                  <a:pt x="26749" y="79168"/>
                </a:cubicBezTo>
                <a:lnTo>
                  <a:pt x="19084" y="79168"/>
                </a:lnTo>
                <a:cubicBezTo>
                  <a:pt x="17094" y="79168"/>
                  <a:pt x="15495" y="77570"/>
                  <a:pt x="15495" y="75613"/>
                </a:cubicBezTo>
                <a:lnTo>
                  <a:pt x="15495" y="58259"/>
                </a:lnTo>
                <a:cubicBezTo>
                  <a:pt x="15495" y="56302"/>
                  <a:pt x="17094" y="54704"/>
                  <a:pt x="19084" y="54704"/>
                </a:cubicBezTo>
                <a:close/>
                <a:moveTo>
                  <a:pt x="166330" y="54704"/>
                </a:moveTo>
                <a:cubicBezTo>
                  <a:pt x="168319" y="54704"/>
                  <a:pt x="169918" y="56302"/>
                  <a:pt x="169918" y="58259"/>
                </a:cubicBezTo>
                <a:lnTo>
                  <a:pt x="169918" y="75613"/>
                </a:lnTo>
                <a:cubicBezTo>
                  <a:pt x="169918" y="77570"/>
                  <a:pt x="168319" y="79168"/>
                  <a:pt x="166330" y="79168"/>
                </a:cubicBezTo>
                <a:lnTo>
                  <a:pt x="158664" y="79168"/>
                </a:lnTo>
                <a:cubicBezTo>
                  <a:pt x="159414" y="75221"/>
                  <a:pt x="159806" y="71111"/>
                  <a:pt x="159806" y="66936"/>
                </a:cubicBezTo>
                <a:cubicBezTo>
                  <a:pt x="159806" y="62761"/>
                  <a:pt x="159414" y="58683"/>
                  <a:pt x="158664" y="54704"/>
                </a:cubicBezTo>
                <a:close/>
                <a:moveTo>
                  <a:pt x="145779" y="41362"/>
                </a:moveTo>
                <a:cubicBezTo>
                  <a:pt x="149530" y="49093"/>
                  <a:pt x="151651" y="57770"/>
                  <a:pt x="151651" y="66936"/>
                </a:cubicBezTo>
                <a:cubicBezTo>
                  <a:pt x="151651" y="76102"/>
                  <a:pt x="149530" y="84779"/>
                  <a:pt x="145779" y="92510"/>
                </a:cubicBezTo>
                <a:lnTo>
                  <a:pt x="39667" y="92510"/>
                </a:lnTo>
                <a:cubicBezTo>
                  <a:pt x="35883" y="84779"/>
                  <a:pt x="33795" y="76102"/>
                  <a:pt x="33795" y="66936"/>
                </a:cubicBezTo>
                <a:cubicBezTo>
                  <a:pt x="33795" y="57770"/>
                  <a:pt x="35883" y="49093"/>
                  <a:pt x="39667" y="41362"/>
                </a:cubicBezTo>
                <a:close/>
                <a:moveTo>
                  <a:pt x="140951" y="100665"/>
                </a:moveTo>
                <a:cubicBezTo>
                  <a:pt x="130285" y="115801"/>
                  <a:pt x="112637" y="125717"/>
                  <a:pt x="92707" y="125717"/>
                </a:cubicBezTo>
                <a:cubicBezTo>
                  <a:pt x="72776" y="125717"/>
                  <a:pt x="55128" y="115801"/>
                  <a:pt x="44462" y="100665"/>
                </a:cubicBezTo>
                <a:close/>
                <a:moveTo>
                  <a:pt x="40384" y="108755"/>
                </a:moveTo>
                <a:cubicBezTo>
                  <a:pt x="44821" y="114300"/>
                  <a:pt x="50170" y="119128"/>
                  <a:pt x="56140" y="123010"/>
                </a:cubicBezTo>
                <a:lnTo>
                  <a:pt x="41102" y="128261"/>
                </a:lnTo>
                <a:cubicBezTo>
                  <a:pt x="40939" y="128294"/>
                  <a:pt x="40743" y="128359"/>
                  <a:pt x="40580" y="128424"/>
                </a:cubicBezTo>
                <a:lnTo>
                  <a:pt x="27271" y="133089"/>
                </a:lnTo>
                <a:cubicBezTo>
                  <a:pt x="24335" y="134100"/>
                  <a:pt x="21758" y="135144"/>
                  <a:pt x="19410" y="136318"/>
                </a:cubicBezTo>
                <a:lnTo>
                  <a:pt x="19410" y="111560"/>
                </a:lnTo>
                <a:cubicBezTo>
                  <a:pt x="19410" y="110059"/>
                  <a:pt x="20715" y="108755"/>
                  <a:pt x="22248" y="108755"/>
                </a:cubicBezTo>
                <a:close/>
                <a:moveTo>
                  <a:pt x="163165" y="108755"/>
                </a:moveTo>
                <a:cubicBezTo>
                  <a:pt x="164699" y="108755"/>
                  <a:pt x="166003" y="110059"/>
                  <a:pt x="166003" y="111560"/>
                </a:cubicBezTo>
                <a:lnTo>
                  <a:pt x="166003" y="136318"/>
                </a:lnTo>
                <a:cubicBezTo>
                  <a:pt x="163655" y="135144"/>
                  <a:pt x="161078" y="134100"/>
                  <a:pt x="158142" y="133089"/>
                </a:cubicBezTo>
                <a:lnTo>
                  <a:pt x="144833" y="128424"/>
                </a:lnTo>
                <a:cubicBezTo>
                  <a:pt x="144768" y="128392"/>
                  <a:pt x="144670" y="128392"/>
                  <a:pt x="144605" y="128359"/>
                </a:cubicBezTo>
                <a:cubicBezTo>
                  <a:pt x="144572" y="128327"/>
                  <a:pt x="144507" y="128327"/>
                  <a:pt x="144474" y="128294"/>
                </a:cubicBezTo>
                <a:cubicBezTo>
                  <a:pt x="144409" y="128294"/>
                  <a:pt x="144344" y="128261"/>
                  <a:pt x="144311" y="128261"/>
                </a:cubicBezTo>
                <a:lnTo>
                  <a:pt x="129273" y="123010"/>
                </a:lnTo>
                <a:cubicBezTo>
                  <a:pt x="135275" y="119128"/>
                  <a:pt x="140593" y="114300"/>
                  <a:pt x="145029" y="108755"/>
                </a:cubicBezTo>
                <a:close/>
                <a:moveTo>
                  <a:pt x="119553" y="128261"/>
                </a:moveTo>
                <a:lnTo>
                  <a:pt x="134297" y="133415"/>
                </a:lnTo>
                <a:cubicBezTo>
                  <a:pt x="121869" y="141211"/>
                  <a:pt x="107646" y="145289"/>
                  <a:pt x="92707" y="145289"/>
                </a:cubicBezTo>
                <a:cubicBezTo>
                  <a:pt x="77799" y="145289"/>
                  <a:pt x="63544" y="141211"/>
                  <a:pt x="51116" y="133415"/>
                </a:cubicBezTo>
                <a:lnTo>
                  <a:pt x="65860" y="128261"/>
                </a:lnTo>
                <a:cubicBezTo>
                  <a:pt x="74081" y="131882"/>
                  <a:pt x="83182" y="133872"/>
                  <a:pt x="92707" y="133872"/>
                </a:cubicBezTo>
                <a:cubicBezTo>
                  <a:pt x="102264" y="133872"/>
                  <a:pt x="111333" y="131882"/>
                  <a:pt x="119553" y="128261"/>
                </a:cubicBezTo>
                <a:close/>
                <a:moveTo>
                  <a:pt x="38134" y="137917"/>
                </a:moveTo>
                <a:lnTo>
                  <a:pt x="38134" y="156021"/>
                </a:lnTo>
                <a:lnTo>
                  <a:pt x="10602" y="156021"/>
                </a:lnTo>
                <a:cubicBezTo>
                  <a:pt x="13538" y="148714"/>
                  <a:pt x="19442" y="144441"/>
                  <a:pt x="29946" y="140787"/>
                </a:cubicBezTo>
                <a:lnTo>
                  <a:pt x="38134" y="137917"/>
                </a:lnTo>
                <a:close/>
                <a:moveTo>
                  <a:pt x="147280" y="137917"/>
                </a:moveTo>
                <a:lnTo>
                  <a:pt x="155467" y="140787"/>
                </a:lnTo>
                <a:cubicBezTo>
                  <a:pt x="165971" y="144441"/>
                  <a:pt x="171875" y="148714"/>
                  <a:pt x="174811" y="156021"/>
                </a:cubicBezTo>
                <a:lnTo>
                  <a:pt x="147280" y="156021"/>
                </a:lnTo>
                <a:lnTo>
                  <a:pt x="147280" y="137917"/>
                </a:lnTo>
                <a:close/>
                <a:moveTo>
                  <a:pt x="38134" y="164176"/>
                </a:moveTo>
                <a:lnTo>
                  <a:pt x="38134" y="178137"/>
                </a:lnTo>
                <a:lnTo>
                  <a:pt x="8156" y="178137"/>
                </a:lnTo>
                <a:lnTo>
                  <a:pt x="8156" y="172526"/>
                </a:lnTo>
                <a:cubicBezTo>
                  <a:pt x="8156" y="169428"/>
                  <a:pt x="8286" y="166688"/>
                  <a:pt x="8613" y="164176"/>
                </a:cubicBezTo>
                <a:close/>
                <a:moveTo>
                  <a:pt x="176801" y="164176"/>
                </a:moveTo>
                <a:cubicBezTo>
                  <a:pt x="177127" y="166688"/>
                  <a:pt x="177257" y="169428"/>
                  <a:pt x="177257" y="172526"/>
                </a:cubicBezTo>
                <a:lnTo>
                  <a:pt x="177257" y="178137"/>
                </a:lnTo>
                <a:lnTo>
                  <a:pt x="147280" y="178137"/>
                </a:lnTo>
                <a:lnTo>
                  <a:pt x="147280" y="164176"/>
                </a:lnTo>
                <a:close/>
                <a:moveTo>
                  <a:pt x="38134" y="186292"/>
                </a:moveTo>
                <a:lnTo>
                  <a:pt x="38134" y="200612"/>
                </a:lnTo>
                <a:lnTo>
                  <a:pt x="8156" y="200612"/>
                </a:lnTo>
                <a:lnTo>
                  <a:pt x="8156" y="186292"/>
                </a:lnTo>
                <a:close/>
                <a:moveTo>
                  <a:pt x="139125" y="140004"/>
                </a:moveTo>
                <a:lnTo>
                  <a:pt x="139125" y="200612"/>
                </a:lnTo>
                <a:lnTo>
                  <a:pt x="46289" y="200612"/>
                </a:lnTo>
                <a:lnTo>
                  <a:pt x="46289" y="140004"/>
                </a:lnTo>
                <a:cubicBezTo>
                  <a:pt x="60152" y="148812"/>
                  <a:pt x="76038" y="153444"/>
                  <a:pt x="92707" y="153444"/>
                </a:cubicBezTo>
                <a:cubicBezTo>
                  <a:pt x="109375" y="153444"/>
                  <a:pt x="125261" y="148812"/>
                  <a:pt x="139125" y="140004"/>
                </a:cubicBezTo>
                <a:close/>
                <a:moveTo>
                  <a:pt x="177257" y="186292"/>
                </a:moveTo>
                <a:lnTo>
                  <a:pt x="177257" y="200612"/>
                </a:lnTo>
                <a:lnTo>
                  <a:pt x="147280" y="200612"/>
                </a:lnTo>
                <a:lnTo>
                  <a:pt x="147280" y="186292"/>
                </a:lnTo>
                <a:close/>
                <a:moveTo>
                  <a:pt x="92707" y="0"/>
                </a:moveTo>
                <a:cubicBezTo>
                  <a:pt x="62859" y="0"/>
                  <a:pt x="37481" y="19572"/>
                  <a:pt x="28804" y="46549"/>
                </a:cubicBezTo>
                <a:lnTo>
                  <a:pt x="19084" y="46549"/>
                </a:lnTo>
                <a:cubicBezTo>
                  <a:pt x="12625" y="46549"/>
                  <a:pt x="7340" y="51800"/>
                  <a:pt x="7340" y="58259"/>
                </a:cubicBezTo>
                <a:lnTo>
                  <a:pt x="7340" y="75613"/>
                </a:lnTo>
                <a:cubicBezTo>
                  <a:pt x="7340" y="82072"/>
                  <a:pt x="12625" y="87323"/>
                  <a:pt x="19084" y="87323"/>
                </a:cubicBezTo>
                <a:lnTo>
                  <a:pt x="28804" y="87323"/>
                </a:lnTo>
                <a:cubicBezTo>
                  <a:pt x="30305" y="92021"/>
                  <a:pt x="32327" y="96457"/>
                  <a:pt x="34741" y="100600"/>
                </a:cubicBezTo>
                <a:lnTo>
                  <a:pt x="22248" y="100600"/>
                </a:lnTo>
                <a:cubicBezTo>
                  <a:pt x="16180" y="100600"/>
                  <a:pt x="11255" y="105525"/>
                  <a:pt x="11255" y="111560"/>
                </a:cubicBezTo>
                <a:lnTo>
                  <a:pt x="11255" y="141538"/>
                </a:lnTo>
                <a:cubicBezTo>
                  <a:pt x="9232" y="143266"/>
                  <a:pt x="7503" y="145158"/>
                  <a:pt x="6068" y="147279"/>
                </a:cubicBezTo>
                <a:cubicBezTo>
                  <a:pt x="1860" y="153411"/>
                  <a:pt x="1" y="161175"/>
                  <a:pt x="1" y="172526"/>
                </a:cubicBezTo>
                <a:lnTo>
                  <a:pt x="1" y="204690"/>
                </a:lnTo>
                <a:cubicBezTo>
                  <a:pt x="1" y="206940"/>
                  <a:pt x="1828" y="208767"/>
                  <a:pt x="4078" y="208767"/>
                </a:cubicBezTo>
                <a:lnTo>
                  <a:pt x="181335" y="208767"/>
                </a:lnTo>
                <a:cubicBezTo>
                  <a:pt x="183586" y="208767"/>
                  <a:pt x="185412" y="206940"/>
                  <a:pt x="185412" y="204690"/>
                </a:cubicBezTo>
                <a:lnTo>
                  <a:pt x="185412" y="172526"/>
                </a:lnTo>
                <a:cubicBezTo>
                  <a:pt x="185412" y="161175"/>
                  <a:pt x="183553" y="153411"/>
                  <a:pt x="179345" y="147279"/>
                </a:cubicBezTo>
                <a:cubicBezTo>
                  <a:pt x="177910" y="145158"/>
                  <a:pt x="176181" y="143266"/>
                  <a:pt x="174158" y="141538"/>
                </a:cubicBezTo>
                <a:lnTo>
                  <a:pt x="174158" y="111560"/>
                </a:lnTo>
                <a:cubicBezTo>
                  <a:pt x="174158" y="105525"/>
                  <a:pt x="169233" y="100600"/>
                  <a:pt x="163165" y="100600"/>
                </a:cubicBezTo>
                <a:lnTo>
                  <a:pt x="150672" y="100600"/>
                </a:lnTo>
                <a:cubicBezTo>
                  <a:pt x="153119" y="96457"/>
                  <a:pt x="155108" y="92021"/>
                  <a:pt x="156609" y="87323"/>
                </a:cubicBezTo>
                <a:lnTo>
                  <a:pt x="166330" y="87323"/>
                </a:lnTo>
                <a:cubicBezTo>
                  <a:pt x="172788" y="87323"/>
                  <a:pt x="178073" y="82072"/>
                  <a:pt x="178073" y="75613"/>
                </a:cubicBezTo>
                <a:lnTo>
                  <a:pt x="178073" y="58259"/>
                </a:lnTo>
                <a:cubicBezTo>
                  <a:pt x="178073" y="51800"/>
                  <a:pt x="172788" y="46549"/>
                  <a:pt x="166330" y="46549"/>
                </a:cubicBezTo>
                <a:lnTo>
                  <a:pt x="156609" y="46549"/>
                </a:lnTo>
                <a:cubicBezTo>
                  <a:pt x="147932" y="19572"/>
                  <a:pt x="122586" y="0"/>
                  <a:pt x="927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91" name="Google Shape;8291;p342"/>
          <p:cNvGrpSpPr/>
          <p:nvPr/>
        </p:nvGrpSpPr>
        <p:grpSpPr>
          <a:xfrm>
            <a:off x="4988790" y="2221074"/>
            <a:ext cx="330727" cy="372651"/>
            <a:chOff x="1484200" y="238125"/>
            <a:chExt cx="4632025" cy="5219200"/>
          </a:xfrm>
        </p:grpSpPr>
        <p:sp>
          <p:nvSpPr>
            <p:cNvPr id="8292" name="Google Shape;8292;p342"/>
            <p:cNvSpPr/>
            <p:nvPr/>
          </p:nvSpPr>
          <p:spPr>
            <a:xfrm>
              <a:off x="3271750" y="1570025"/>
              <a:ext cx="1056100" cy="375750"/>
            </a:xfrm>
            <a:custGeom>
              <a:rect b="b" l="l" r="r" t="t"/>
              <a:pathLst>
                <a:path extrusionOk="0" h="15030" w="42244">
                  <a:moveTo>
                    <a:pt x="21147" y="0"/>
                  </a:moveTo>
                  <a:cubicBezTo>
                    <a:pt x="14076" y="0"/>
                    <a:pt x="6998" y="2683"/>
                    <a:pt x="1599" y="8049"/>
                  </a:cubicBezTo>
                  <a:cubicBezTo>
                    <a:pt x="1" y="9648"/>
                    <a:pt x="1" y="12225"/>
                    <a:pt x="1599" y="13823"/>
                  </a:cubicBezTo>
                  <a:cubicBezTo>
                    <a:pt x="2398" y="14622"/>
                    <a:pt x="3442" y="15022"/>
                    <a:pt x="4486" y="15022"/>
                  </a:cubicBezTo>
                  <a:cubicBezTo>
                    <a:pt x="5530" y="15022"/>
                    <a:pt x="6574" y="14622"/>
                    <a:pt x="7373" y="13823"/>
                  </a:cubicBezTo>
                  <a:cubicBezTo>
                    <a:pt x="11173" y="10039"/>
                    <a:pt x="16156" y="8147"/>
                    <a:pt x="21139" y="8147"/>
                  </a:cubicBezTo>
                  <a:cubicBezTo>
                    <a:pt x="26121" y="8147"/>
                    <a:pt x="31104" y="10039"/>
                    <a:pt x="34904" y="13823"/>
                  </a:cubicBezTo>
                  <a:cubicBezTo>
                    <a:pt x="35687" y="14639"/>
                    <a:pt x="36731" y="15030"/>
                    <a:pt x="37775" y="15030"/>
                  </a:cubicBezTo>
                  <a:cubicBezTo>
                    <a:pt x="38819" y="15030"/>
                    <a:pt x="39862" y="14639"/>
                    <a:pt x="40678" y="13823"/>
                  </a:cubicBezTo>
                  <a:cubicBezTo>
                    <a:pt x="42244" y="12225"/>
                    <a:pt x="42244" y="9648"/>
                    <a:pt x="40645" y="8049"/>
                  </a:cubicBezTo>
                  <a:cubicBezTo>
                    <a:pt x="35279" y="2683"/>
                    <a:pt x="28217" y="0"/>
                    <a:pt x="211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3" name="Google Shape;8293;p342"/>
            <p:cNvSpPr/>
            <p:nvPr/>
          </p:nvSpPr>
          <p:spPr>
            <a:xfrm>
              <a:off x="1484200" y="238125"/>
              <a:ext cx="4632025" cy="5219200"/>
            </a:xfrm>
            <a:custGeom>
              <a:rect b="b" l="l" r="r" t="t"/>
              <a:pathLst>
                <a:path extrusionOk="0" h="208768" w="185281">
                  <a:moveTo>
                    <a:pt x="92641" y="8155"/>
                  </a:moveTo>
                  <a:cubicBezTo>
                    <a:pt x="95935" y="8155"/>
                    <a:pt x="103699" y="12135"/>
                    <a:pt x="110940" y="20942"/>
                  </a:cubicBezTo>
                  <a:cubicBezTo>
                    <a:pt x="105949" y="25313"/>
                    <a:pt x="99426" y="27792"/>
                    <a:pt x="92641" y="27792"/>
                  </a:cubicBezTo>
                  <a:cubicBezTo>
                    <a:pt x="85856" y="27792"/>
                    <a:pt x="79332" y="25313"/>
                    <a:pt x="74308" y="20942"/>
                  </a:cubicBezTo>
                  <a:cubicBezTo>
                    <a:pt x="81582" y="12135"/>
                    <a:pt x="89346" y="8155"/>
                    <a:pt x="92641" y="8155"/>
                  </a:cubicBezTo>
                  <a:close/>
                  <a:moveTo>
                    <a:pt x="23356" y="99915"/>
                  </a:moveTo>
                  <a:cubicBezTo>
                    <a:pt x="26879" y="99915"/>
                    <a:pt x="29717" y="102753"/>
                    <a:pt x="29717" y="106276"/>
                  </a:cubicBezTo>
                  <a:lnTo>
                    <a:pt x="29717" y="119780"/>
                  </a:lnTo>
                  <a:lnTo>
                    <a:pt x="16995" y="129077"/>
                  </a:lnTo>
                  <a:lnTo>
                    <a:pt x="16995" y="106276"/>
                  </a:lnTo>
                  <a:cubicBezTo>
                    <a:pt x="16995" y="102753"/>
                    <a:pt x="19866" y="99915"/>
                    <a:pt x="23356" y="99915"/>
                  </a:cubicBezTo>
                  <a:close/>
                  <a:moveTo>
                    <a:pt x="161925" y="99915"/>
                  </a:moveTo>
                  <a:cubicBezTo>
                    <a:pt x="165415" y="99915"/>
                    <a:pt x="168253" y="102753"/>
                    <a:pt x="168253" y="106276"/>
                  </a:cubicBezTo>
                  <a:lnTo>
                    <a:pt x="168253" y="129077"/>
                  </a:lnTo>
                  <a:lnTo>
                    <a:pt x="155564" y="119780"/>
                  </a:lnTo>
                  <a:lnTo>
                    <a:pt x="155564" y="106276"/>
                  </a:lnTo>
                  <a:cubicBezTo>
                    <a:pt x="155564" y="102753"/>
                    <a:pt x="158402" y="99915"/>
                    <a:pt x="161925" y="99915"/>
                  </a:cubicBezTo>
                  <a:close/>
                  <a:moveTo>
                    <a:pt x="52192" y="113419"/>
                  </a:moveTo>
                  <a:lnTo>
                    <a:pt x="52192" y="181301"/>
                  </a:lnTo>
                  <a:lnTo>
                    <a:pt x="8155" y="181301"/>
                  </a:lnTo>
                  <a:lnTo>
                    <a:pt x="8155" y="145648"/>
                  </a:lnTo>
                  <a:lnTo>
                    <a:pt x="52192" y="113419"/>
                  </a:lnTo>
                  <a:close/>
                  <a:moveTo>
                    <a:pt x="92641" y="106243"/>
                  </a:moveTo>
                  <a:cubicBezTo>
                    <a:pt x="98414" y="106243"/>
                    <a:pt x="103079" y="110940"/>
                    <a:pt x="103079" y="116681"/>
                  </a:cubicBezTo>
                  <a:lnTo>
                    <a:pt x="103079" y="181301"/>
                  </a:lnTo>
                  <a:lnTo>
                    <a:pt x="82202" y="181301"/>
                  </a:lnTo>
                  <a:lnTo>
                    <a:pt x="82202" y="116681"/>
                  </a:lnTo>
                  <a:cubicBezTo>
                    <a:pt x="82202" y="110940"/>
                    <a:pt x="86867" y="106243"/>
                    <a:pt x="92641" y="106243"/>
                  </a:cubicBezTo>
                  <a:close/>
                  <a:moveTo>
                    <a:pt x="115703" y="27629"/>
                  </a:moveTo>
                  <a:cubicBezTo>
                    <a:pt x="120531" y="35490"/>
                    <a:pt x="124934" y="46646"/>
                    <a:pt x="124934" y="61325"/>
                  </a:cubicBezTo>
                  <a:lnTo>
                    <a:pt x="124934" y="181301"/>
                  </a:lnTo>
                  <a:lnTo>
                    <a:pt x="111234" y="181301"/>
                  </a:lnTo>
                  <a:lnTo>
                    <a:pt x="111234" y="116681"/>
                  </a:lnTo>
                  <a:cubicBezTo>
                    <a:pt x="111234" y="106439"/>
                    <a:pt x="102916" y="98088"/>
                    <a:pt x="92641" y="98088"/>
                  </a:cubicBezTo>
                  <a:cubicBezTo>
                    <a:pt x="82365" y="98088"/>
                    <a:pt x="74047" y="106439"/>
                    <a:pt x="74047" y="116681"/>
                  </a:cubicBezTo>
                  <a:lnTo>
                    <a:pt x="74047" y="181301"/>
                  </a:lnTo>
                  <a:lnTo>
                    <a:pt x="60347" y="181301"/>
                  </a:lnTo>
                  <a:lnTo>
                    <a:pt x="60347" y="61325"/>
                  </a:lnTo>
                  <a:cubicBezTo>
                    <a:pt x="60347" y="46646"/>
                    <a:pt x="64751" y="35490"/>
                    <a:pt x="69578" y="27629"/>
                  </a:cubicBezTo>
                  <a:cubicBezTo>
                    <a:pt x="75972" y="32946"/>
                    <a:pt x="84127" y="35947"/>
                    <a:pt x="92641" y="35947"/>
                  </a:cubicBezTo>
                  <a:cubicBezTo>
                    <a:pt x="101154" y="35947"/>
                    <a:pt x="109309" y="32946"/>
                    <a:pt x="115703" y="27629"/>
                  </a:cubicBezTo>
                  <a:close/>
                  <a:moveTo>
                    <a:pt x="133089" y="113419"/>
                  </a:moveTo>
                  <a:lnTo>
                    <a:pt x="177126" y="145648"/>
                  </a:lnTo>
                  <a:lnTo>
                    <a:pt x="177126" y="181301"/>
                  </a:lnTo>
                  <a:lnTo>
                    <a:pt x="133089" y="181301"/>
                  </a:lnTo>
                  <a:lnTo>
                    <a:pt x="133089" y="113419"/>
                  </a:lnTo>
                  <a:close/>
                  <a:moveTo>
                    <a:pt x="41688" y="189456"/>
                  </a:moveTo>
                  <a:lnTo>
                    <a:pt x="41688" y="195034"/>
                  </a:lnTo>
                  <a:cubicBezTo>
                    <a:pt x="41688" y="198100"/>
                    <a:pt x="39177" y="200612"/>
                    <a:pt x="36110" y="200612"/>
                  </a:cubicBezTo>
                  <a:lnTo>
                    <a:pt x="24269" y="200612"/>
                  </a:lnTo>
                  <a:cubicBezTo>
                    <a:pt x="21170" y="200612"/>
                    <a:pt x="18659" y="198100"/>
                    <a:pt x="18659" y="195034"/>
                  </a:cubicBezTo>
                  <a:lnTo>
                    <a:pt x="18659" y="189456"/>
                  </a:lnTo>
                  <a:close/>
                  <a:moveTo>
                    <a:pt x="166622" y="189456"/>
                  </a:moveTo>
                  <a:lnTo>
                    <a:pt x="166622" y="195034"/>
                  </a:lnTo>
                  <a:cubicBezTo>
                    <a:pt x="166622" y="198100"/>
                    <a:pt x="164111" y="200612"/>
                    <a:pt x="161012" y="200612"/>
                  </a:cubicBezTo>
                  <a:lnTo>
                    <a:pt x="149171" y="200612"/>
                  </a:lnTo>
                  <a:cubicBezTo>
                    <a:pt x="146105" y="200612"/>
                    <a:pt x="143593" y="198100"/>
                    <a:pt x="143593" y="195034"/>
                  </a:cubicBezTo>
                  <a:lnTo>
                    <a:pt x="143593" y="189456"/>
                  </a:lnTo>
                  <a:close/>
                  <a:moveTo>
                    <a:pt x="92641" y="0"/>
                  </a:moveTo>
                  <a:cubicBezTo>
                    <a:pt x="85399" y="0"/>
                    <a:pt x="75254" y="6654"/>
                    <a:pt x="67360" y="16604"/>
                  </a:cubicBezTo>
                  <a:cubicBezTo>
                    <a:pt x="60445" y="25280"/>
                    <a:pt x="52192" y="40090"/>
                    <a:pt x="52192" y="61325"/>
                  </a:cubicBezTo>
                  <a:lnTo>
                    <a:pt x="52192" y="103307"/>
                  </a:lnTo>
                  <a:lnTo>
                    <a:pt x="37872" y="113811"/>
                  </a:lnTo>
                  <a:lnTo>
                    <a:pt x="37872" y="106276"/>
                  </a:lnTo>
                  <a:cubicBezTo>
                    <a:pt x="37872" y="98284"/>
                    <a:pt x="31348" y="91760"/>
                    <a:pt x="23356" y="91760"/>
                  </a:cubicBezTo>
                  <a:cubicBezTo>
                    <a:pt x="15364" y="91760"/>
                    <a:pt x="8840" y="98284"/>
                    <a:pt x="8840" y="106276"/>
                  </a:cubicBezTo>
                  <a:lnTo>
                    <a:pt x="8840" y="135046"/>
                  </a:lnTo>
                  <a:lnTo>
                    <a:pt x="1664" y="140298"/>
                  </a:lnTo>
                  <a:cubicBezTo>
                    <a:pt x="620" y="141081"/>
                    <a:pt x="0" y="142288"/>
                    <a:pt x="0" y="143593"/>
                  </a:cubicBezTo>
                  <a:lnTo>
                    <a:pt x="0" y="185379"/>
                  </a:lnTo>
                  <a:cubicBezTo>
                    <a:pt x="0" y="187629"/>
                    <a:pt x="1827" y="189456"/>
                    <a:pt x="4078" y="189456"/>
                  </a:cubicBezTo>
                  <a:lnTo>
                    <a:pt x="10504" y="189456"/>
                  </a:lnTo>
                  <a:lnTo>
                    <a:pt x="10504" y="195034"/>
                  </a:lnTo>
                  <a:cubicBezTo>
                    <a:pt x="10504" y="202602"/>
                    <a:pt x="16669" y="208767"/>
                    <a:pt x="24269" y="208767"/>
                  </a:cubicBezTo>
                  <a:lnTo>
                    <a:pt x="36110" y="208767"/>
                  </a:lnTo>
                  <a:cubicBezTo>
                    <a:pt x="43678" y="208767"/>
                    <a:pt x="49843" y="202602"/>
                    <a:pt x="49843" y="195034"/>
                  </a:cubicBezTo>
                  <a:lnTo>
                    <a:pt x="49843" y="189456"/>
                  </a:lnTo>
                  <a:lnTo>
                    <a:pt x="135438" y="189456"/>
                  </a:lnTo>
                  <a:lnTo>
                    <a:pt x="135438" y="195034"/>
                  </a:lnTo>
                  <a:cubicBezTo>
                    <a:pt x="135438" y="202602"/>
                    <a:pt x="141603" y="208767"/>
                    <a:pt x="149171" y="208767"/>
                  </a:cubicBezTo>
                  <a:lnTo>
                    <a:pt x="161012" y="208767"/>
                  </a:lnTo>
                  <a:cubicBezTo>
                    <a:pt x="168580" y="208767"/>
                    <a:pt x="174777" y="202602"/>
                    <a:pt x="174777" y="195034"/>
                  </a:cubicBezTo>
                  <a:lnTo>
                    <a:pt x="174777" y="189456"/>
                  </a:lnTo>
                  <a:lnTo>
                    <a:pt x="181203" y="189456"/>
                  </a:lnTo>
                  <a:cubicBezTo>
                    <a:pt x="183454" y="189456"/>
                    <a:pt x="185281" y="187629"/>
                    <a:pt x="185281" y="185379"/>
                  </a:cubicBezTo>
                  <a:lnTo>
                    <a:pt x="185281" y="143593"/>
                  </a:lnTo>
                  <a:cubicBezTo>
                    <a:pt x="185281" y="142288"/>
                    <a:pt x="184661" y="141081"/>
                    <a:pt x="183617" y="140298"/>
                  </a:cubicBezTo>
                  <a:lnTo>
                    <a:pt x="176408" y="135046"/>
                  </a:lnTo>
                  <a:lnTo>
                    <a:pt x="176408" y="106276"/>
                  </a:lnTo>
                  <a:cubicBezTo>
                    <a:pt x="176408" y="98284"/>
                    <a:pt x="169917" y="91760"/>
                    <a:pt x="161925" y="91760"/>
                  </a:cubicBezTo>
                  <a:cubicBezTo>
                    <a:pt x="153901" y="91760"/>
                    <a:pt x="147409" y="98284"/>
                    <a:pt x="147409" y="106276"/>
                  </a:cubicBezTo>
                  <a:lnTo>
                    <a:pt x="147409" y="113811"/>
                  </a:lnTo>
                  <a:lnTo>
                    <a:pt x="133089" y="103307"/>
                  </a:lnTo>
                  <a:lnTo>
                    <a:pt x="133089" y="61325"/>
                  </a:lnTo>
                  <a:cubicBezTo>
                    <a:pt x="133089" y="40090"/>
                    <a:pt x="124836" y="25280"/>
                    <a:pt x="117921" y="16604"/>
                  </a:cubicBezTo>
                  <a:cubicBezTo>
                    <a:pt x="110027" y="6654"/>
                    <a:pt x="99850" y="0"/>
                    <a:pt x="926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94" name="Google Shape;8294;p342">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5" name="Google Shape;8295;p342">
            <a:hlinkClick/>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latin typeface="Teko"/>
                <a:ea typeface="Teko"/>
                <a:cs typeface="Teko"/>
                <a:sym typeface="Teko"/>
              </a:rPr>
              <a:t>3</a:t>
            </a:r>
            <a:endParaRPr sz="2500">
              <a:solidFill>
                <a:schemeClr val="lt1"/>
              </a:solidFill>
              <a:latin typeface="Teko"/>
              <a:ea typeface="Teko"/>
              <a:cs typeface="Teko"/>
              <a:sym typeface="Teko"/>
            </a:endParaRPr>
          </a:p>
        </p:txBody>
      </p:sp>
      <p:sp>
        <p:nvSpPr>
          <p:cNvPr id="8296" name="Google Shape;8296;p342">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8297" name="Google Shape;8297;p342">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288"/>
                                        </p:tgtEl>
                                        <p:attrNameLst>
                                          <p:attrName>style.visibility</p:attrName>
                                        </p:attrNameLst>
                                      </p:cBhvr>
                                      <p:to>
                                        <p:strVal val="visible"/>
                                      </p:to>
                                    </p:set>
                                    <p:animEffect filter="fade" transition="in">
                                      <p:cBhvr>
                                        <p:cTn dur="1000"/>
                                        <p:tgtEl>
                                          <p:spTgt spid="8288"/>
                                        </p:tgtEl>
                                      </p:cBhvr>
                                    </p:animEffect>
                                  </p:childTnLst>
                                </p:cTn>
                              </p:par>
                              <p:par>
                                <p:cTn fill="hold" nodeType="withEffect" presetClass="entr" presetID="10" presetSubtype="0">
                                  <p:stCondLst>
                                    <p:cond delay="0"/>
                                  </p:stCondLst>
                                  <p:childTnLst>
                                    <p:set>
                                      <p:cBhvr>
                                        <p:cTn dur="1" fill="hold">
                                          <p:stCondLst>
                                            <p:cond delay="0"/>
                                          </p:stCondLst>
                                        </p:cTn>
                                        <p:tgtEl>
                                          <p:spTgt spid="8289"/>
                                        </p:tgtEl>
                                        <p:attrNameLst>
                                          <p:attrName>style.visibility</p:attrName>
                                        </p:attrNameLst>
                                      </p:cBhvr>
                                      <p:to>
                                        <p:strVal val="visible"/>
                                      </p:to>
                                    </p:set>
                                    <p:animEffect filter="fade" transition="in">
                                      <p:cBhvr>
                                        <p:cTn dur="1000"/>
                                        <p:tgtEl>
                                          <p:spTgt spid="8289"/>
                                        </p:tgtEl>
                                      </p:cBhvr>
                                    </p:animEffect>
                                  </p:childTnLst>
                                </p:cTn>
                              </p:par>
                              <p:par>
                                <p:cTn fill="hold" nodeType="withEffect" presetClass="entr" presetID="10" presetSubtype="0">
                                  <p:stCondLst>
                                    <p:cond delay="0"/>
                                  </p:stCondLst>
                                  <p:childTnLst>
                                    <p:set>
                                      <p:cBhvr>
                                        <p:cTn dur="1" fill="hold">
                                          <p:stCondLst>
                                            <p:cond delay="0"/>
                                          </p:stCondLst>
                                        </p:cTn>
                                        <p:tgtEl>
                                          <p:spTgt spid="8291"/>
                                        </p:tgtEl>
                                        <p:attrNameLst>
                                          <p:attrName>style.visibility</p:attrName>
                                        </p:attrNameLst>
                                      </p:cBhvr>
                                      <p:to>
                                        <p:strVal val="visible"/>
                                      </p:to>
                                    </p:set>
                                    <p:animEffect filter="fade" transition="in">
                                      <p:cBhvr>
                                        <p:cTn dur="1000"/>
                                        <p:tgtEl>
                                          <p:spTgt spid="8291"/>
                                        </p:tgtEl>
                                      </p:cBhvr>
                                    </p:animEffect>
                                  </p:childTnLst>
                                </p:cTn>
                              </p:par>
                              <p:par>
                                <p:cTn fill="hold" nodeType="withEffect" presetClass="entr" presetID="10" presetSubtype="0">
                                  <p:stCondLst>
                                    <p:cond delay="0"/>
                                  </p:stCondLst>
                                  <p:childTnLst>
                                    <p:set>
                                      <p:cBhvr>
                                        <p:cTn dur="1" fill="hold">
                                          <p:stCondLst>
                                            <p:cond delay="0"/>
                                          </p:stCondLst>
                                        </p:cTn>
                                        <p:tgtEl>
                                          <p:spTgt spid="8290"/>
                                        </p:tgtEl>
                                        <p:attrNameLst>
                                          <p:attrName>style.visibility</p:attrName>
                                        </p:attrNameLst>
                                      </p:cBhvr>
                                      <p:to>
                                        <p:strVal val="visible"/>
                                      </p:to>
                                    </p:set>
                                    <p:animEffect filter="fade" transition="in">
                                      <p:cBhvr>
                                        <p:cTn dur="1000"/>
                                        <p:tgtEl>
                                          <p:spTgt spid="8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1" name="Shape 8301"/>
        <p:cNvGrpSpPr/>
        <p:nvPr/>
      </p:nvGrpSpPr>
      <p:grpSpPr>
        <a:xfrm>
          <a:off x="0" y="0"/>
          <a:ext cx="0" cy="0"/>
          <a:chOff x="0" y="0"/>
          <a:chExt cx="0" cy="0"/>
        </a:xfrm>
      </p:grpSpPr>
      <p:sp>
        <p:nvSpPr>
          <p:cNvPr id="8302" name="Google Shape;8302;p343"/>
          <p:cNvSpPr txBox="1"/>
          <p:nvPr>
            <p:ph type="title"/>
          </p:nvPr>
        </p:nvSpPr>
        <p:spPr>
          <a:xfrm>
            <a:off x="937525" y="422400"/>
            <a:ext cx="7615200" cy="635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DR. ACOSTA’S OTHER ML &amp; PARTICLE EXPERIMENTS</a:t>
            </a:r>
            <a:endParaRPr/>
          </a:p>
        </p:txBody>
      </p:sp>
      <p:sp>
        <p:nvSpPr>
          <p:cNvPr id="8303" name="Google Shape;8303;p343"/>
          <p:cNvSpPr txBox="1"/>
          <p:nvPr>
            <p:ph idx="1" type="subTitle"/>
          </p:nvPr>
        </p:nvSpPr>
        <p:spPr>
          <a:xfrm>
            <a:off x="700600" y="1648400"/>
            <a:ext cx="3783600" cy="3418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a:latin typeface="Source Code Pro"/>
                <a:ea typeface="Source Code Pro"/>
                <a:cs typeface="Source Code Pro"/>
                <a:sym typeface="Source Code Pro"/>
              </a:rPr>
              <a:t>ALL SILICON TRACKING DETECTOR</a:t>
            </a:r>
            <a:endParaRPr b="1">
              <a:latin typeface="Source Code Pro"/>
              <a:ea typeface="Source Code Pro"/>
              <a:cs typeface="Source Code Pro"/>
              <a:sym typeface="Source Code Pro"/>
            </a:endParaRPr>
          </a:p>
          <a:p>
            <a:pPr indent="-304800" lvl="0" marL="457200" rtl="0" algn="r">
              <a:spcBef>
                <a:spcPts val="1000"/>
              </a:spcBef>
              <a:spcAft>
                <a:spcPts val="0"/>
              </a:spcAft>
              <a:buSzPts val="1200"/>
              <a:buChar char="●"/>
            </a:pPr>
            <a:r>
              <a:rPr lang="en" sz="1200"/>
              <a:t>Study internal structure of proton and heavy nuclei</a:t>
            </a:r>
            <a:endParaRPr sz="1200"/>
          </a:p>
          <a:p>
            <a:pPr indent="-304800" lvl="0" marL="457200" rtl="0" algn="r">
              <a:spcBef>
                <a:spcPts val="1000"/>
              </a:spcBef>
              <a:spcAft>
                <a:spcPts val="0"/>
              </a:spcAft>
              <a:buSzPts val="1200"/>
              <a:buChar char="●"/>
            </a:pPr>
            <a:r>
              <a:rPr lang="en" sz="1200"/>
              <a:t>Can fulfill several physics studies – partonic structure of light &amp; heavy ions, parton transport, </a:t>
            </a:r>
            <a:r>
              <a:rPr lang="en" sz="1200"/>
              <a:t>hadronization</a:t>
            </a:r>
            <a:endParaRPr sz="1200"/>
          </a:p>
          <a:p>
            <a:pPr indent="-304800" lvl="0" marL="457200" rtl="0" algn="r">
              <a:spcBef>
                <a:spcPts val="1000"/>
              </a:spcBef>
              <a:spcAft>
                <a:spcPts val="0"/>
              </a:spcAft>
              <a:buSzPts val="1200"/>
              <a:buChar char="●"/>
            </a:pPr>
            <a:r>
              <a:rPr lang="en" sz="1200"/>
              <a:t>Uses high end technology to track with high resolution over a large range -&gt; measure heavy quarks.</a:t>
            </a:r>
            <a:endParaRPr sz="1200"/>
          </a:p>
          <a:p>
            <a:pPr indent="0" lvl="0" marL="0" rtl="0" algn="r">
              <a:spcBef>
                <a:spcPts val="1000"/>
              </a:spcBef>
              <a:spcAft>
                <a:spcPts val="1000"/>
              </a:spcAft>
              <a:buNone/>
            </a:pPr>
            <a:r>
              <a:rPr lang="en" sz="1200"/>
              <a:t>Also aids the deep inelastic scattering experiment</a:t>
            </a:r>
            <a:endParaRPr sz="1200"/>
          </a:p>
        </p:txBody>
      </p:sp>
      <p:grpSp>
        <p:nvGrpSpPr>
          <p:cNvPr id="8304" name="Google Shape;8304;p343"/>
          <p:cNvGrpSpPr/>
          <p:nvPr/>
        </p:nvGrpSpPr>
        <p:grpSpPr>
          <a:xfrm>
            <a:off x="4813416" y="1648408"/>
            <a:ext cx="3576400" cy="2728066"/>
            <a:chOff x="238125" y="1973675"/>
            <a:chExt cx="2558775" cy="1951825"/>
          </a:xfrm>
        </p:grpSpPr>
        <p:sp>
          <p:nvSpPr>
            <p:cNvPr id="8305" name="Google Shape;8305;p343"/>
            <p:cNvSpPr/>
            <p:nvPr/>
          </p:nvSpPr>
          <p:spPr>
            <a:xfrm>
              <a:off x="325550" y="2055000"/>
              <a:ext cx="2386075" cy="1459975"/>
            </a:xfrm>
            <a:custGeom>
              <a:rect b="b" l="l" r="r" t="t"/>
              <a:pathLst>
                <a:path extrusionOk="0" h="58399" w="95443">
                  <a:moveTo>
                    <a:pt x="94925" y="516"/>
                  </a:moveTo>
                  <a:lnTo>
                    <a:pt x="94925" y="57881"/>
                  </a:lnTo>
                  <a:lnTo>
                    <a:pt x="518" y="57881"/>
                  </a:lnTo>
                  <a:lnTo>
                    <a:pt x="518" y="516"/>
                  </a:lnTo>
                  <a:close/>
                  <a:moveTo>
                    <a:pt x="260" y="0"/>
                  </a:moveTo>
                  <a:cubicBezTo>
                    <a:pt x="118" y="0"/>
                    <a:pt x="1" y="115"/>
                    <a:pt x="1" y="259"/>
                  </a:cubicBezTo>
                  <a:lnTo>
                    <a:pt x="1" y="58140"/>
                  </a:lnTo>
                  <a:cubicBezTo>
                    <a:pt x="1" y="58282"/>
                    <a:pt x="118" y="58399"/>
                    <a:pt x="260" y="58399"/>
                  </a:cubicBezTo>
                  <a:lnTo>
                    <a:pt x="95184" y="58399"/>
                  </a:lnTo>
                  <a:cubicBezTo>
                    <a:pt x="95326" y="58399"/>
                    <a:pt x="95441" y="58282"/>
                    <a:pt x="95441" y="58140"/>
                  </a:cubicBezTo>
                  <a:lnTo>
                    <a:pt x="95441" y="259"/>
                  </a:lnTo>
                  <a:cubicBezTo>
                    <a:pt x="95442" y="115"/>
                    <a:pt x="95326" y="0"/>
                    <a:pt x="951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6" name="Google Shape;8306;p343"/>
            <p:cNvSpPr/>
            <p:nvPr/>
          </p:nvSpPr>
          <p:spPr>
            <a:xfrm>
              <a:off x="1075325" y="3589700"/>
              <a:ext cx="884075" cy="335800"/>
            </a:xfrm>
            <a:custGeom>
              <a:rect b="b" l="l" r="r" t="t"/>
              <a:pathLst>
                <a:path extrusionOk="0" h="13432" w="35363">
                  <a:moveTo>
                    <a:pt x="28176" y="0"/>
                  </a:moveTo>
                  <a:cubicBezTo>
                    <a:pt x="28078" y="0"/>
                    <a:pt x="27996" y="34"/>
                    <a:pt x="27932" y="102"/>
                  </a:cubicBezTo>
                  <a:cubicBezTo>
                    <a:pt x="27790" y="253"/>
                    <a:pt x="27790" y="509"/>
                    <a:pt x="27932" y="1118"/>
                  </a:cubicBezTo>
                  <a:cubicBezTo>
                    <a:pt x="27985" y="1344"/>
                    <a:pt x="28047" y="1651"/>
                    <a:pt x="28119" y="2009"/>
                  </a:cubicBezTo>
                  <a:cubicBezTo>
                    <a:pt x="28420" y="3516"/>
                    <a:pt x="28876" y="5791"/>
                    <a:pt x="29651" y="7179"/>
                  </a:cubicBezTo>
                  <a:cubicBezTo>
                    <a:pt x="30394" y="8514"/>
                    <a:pt x="31835" y="9775"/>
                    <a:pt x="32886" y="10698"/>
                  </a:cubicBezTo>
                  <a:cubicBezTo>
                    <a:pt x="33194" y="10968"/>
                    <a:pt x="33463" y="11203"/>
                    <a:pt x="33660" y="11396"/>
                  </a:cubicBezTo>
                  <a:cubicBezTo>
                    <a:pt x="34197" y="11917"/>
                    <a:pt x="34530" y="12027"/>
                    <a:pt x="34711" y="12085"/>
                  </a:cubicBezTo>
                  <a:cubicBezTo>
                    <a:pt x="34724" y="12089"/>
                    <a:pt x="34738" y="12094"/>
                    <a:pt x="34750" y="12098"/>
                  </a:cubicBezTo>
                  <a:cubicBezTo>
                    <a:pt x="34781" y="12255"/>
                    <a:pt x="34798" y="12433"/>
                    <a:pt x="34708" y="12569"/>
                  </a:cubicBezTo>
                  <a:cubicBezTo>
                    <a:pt x="34621" y="12698"/>
                    <a:pt x="34443" y="12789"/>
                    <a:pt x="34176" y="12841"/>
                  </a:cubicBezTo>
                  <a:cubicBezTo>
                    <a:pt x="33894" y="12897"/>
                    <a:pt x="33576" y="12915"/>
                    <a:pt x="33188" y="12915"/>
                  </a:cubicBezTo>
                  <a:cubicBezTo>
                    <a:pt x="32866" y="12915"/>
                    <a:pt x="32496" y="12902"/>
                    <a:pt x="32057" y="12888"/>
                  </a:cubicBezTo>
                  <a:cubicBezTo>
                    <a:pt x="31412" y="12865"/>
                    <a:pt x="30607" y="12837"/>
                    <a:pt x="29586" y="12837"/>
                  </a:cubicBezTo>
                  <a:lnTo>
                    <a:pt x="8800" y="12837"/>
                  </a:lnTo>
                  <a:cubicBezTo>
                    <a:pt x="7800" y="12837"/>
                    <a:pt x="6833" y="12841"/>
                    <a:pt x="5939" y="12847"/>
                  </a:cubicBezTo>
                  <a:cubicBezTo>
                    <a:pt x="5199" y="12851"/>
                    <a:pt x="4507" y="12855"/>
                    <a:pt x="3887" y="12855"/>
                  </a:cubicBezTo>
                  <a:cubicBezTo>
                    <a:pt x="3179" y="12855"/>
                    <a:pt x="2567" y="12850"/>
                    <a:pt x="2090" y="12837"/>
                  </a:cubicBezTo>
                  <a:lnTo>
                    <a:pt x="1783" y="12828"/>
                  </a:lnTo>
                  <a:cubicBezTo>
                    <a:pt x="706" y="12798"/>
                    <a:pt x="700" y="12793"/>
                    <a:pt x="570" y="12668"/>
                  </a:cubicBezTo>
                  <a:cubicBezTo>
                    <a:pt x="526" y="12627"/>
                    <a:pt x="520" y="12598"/>
                    <a:pt x="520" y="12571"/>
                  </a:cubicBezTo>
                  <a:cubicBezTo>
                    <a:pt x="520" y="12511"/>
                    <a:pt x="556" y="12333"/>
                    <a:pt x="912" y="11971"/>
                  </a:cubicBezTo>
                  <a:cubicBezTo>
                    <a:pt x="1108" y="11772"/>
                    <a:pt x="1452" y="11550"/>
                    <a:pt x="1848" y="11293"/>
                  </a:cubicBezTo>
                  <a:cubicBezTo>
                    <a:pt x="2410" y="10928"/>
                    <a:pt x="3111" y="10473"/>
                    <a:pt x="3670" y="9890"/>
                  </a:cubicBezTo>
                  <a:lnTo>
                    <a:pt x="4006" y="9544"/>
                  </a:lnTo>
                  <a:cubicBezTo>
                    <a:pt x="4870" y="8657"/>
                    <a:pt x="5947" y="7555"/>
                    <a:pt x="6528" y="6084"/>
                  </a:cubicBezTo>
                  <a:cubicBezTo>
                    <a:pt x="7009" y="4866"/>
                    <a:pt x="7250" y="2705"/>
                    <a:pt x="7410" y="1274"/>
                  </a:cubicBezTo>
                  <a:cubicBezTo>
                    <a:pt x="7465" y="775"/>
                    <a:pt x="7515" y="343"/>
                    <a:pt x="7558" y="87"/>
                  </a:cubicBezTo>
                  <a:lnTo>
                    <a:pt x="7048" y="0"/>
                  </a:lnTo>
                  <a:cubicBezTo>
                    <a:pt x="7002" y="269"/>
                    <a:pt x="6956" y="688"/>
                    <a:pt x="6896" y="1217"/>
                  </a:cubicBezTo>
                  <a:cubicBezTo>
                    <a:pt x="6739" y="2621"/>
                    <a:pt x="6503" y="4741"/>
                    <a:pt x="6047" y="5895"/>
                  </a:cubicBezTo>
                  <a:cubicBezTo>
                    <a:pt x="5506" y="7268"/>
                    <a:pt x="4512" y="8286"/>
                    <a:pt x="3637" y="9183"/>
                  </a:cubicBezTo>
                  <a:lnTo>
                    <a:pt x="3298" y="9533"/>
                  </a:lnTo>
                  <a:cubicBezTo>
                    <a:pt x="2779" y="10073"/>
                    <a:pt x="2136" y="10490"/>
                    <a:pt x="1568" y="10859"/>
                  </a:cubicBezTo>
                  <a:cubicBezTo>
                    <a:pt x="1145" y="11133"/>
                    <a:pt x="780" y="11369"/>
                    <a:pt x="546" y="11608"/>
                  </a:cubicBezTo>
                  <a:cubicBezTo>
                    <a:pt x="172" y="11988"/>
                    <a:pt x="0" y="12296"/>
                    <a:pt x="5" y="12578"/>
                  </a:cubicBezTo>
                  <a:cubicBezTo>
                    <a:pt x="6" y="12752"/>
                    <a:pt x="78" y="12911"/>
                    <a:pt x="211" y="13040"/>
                  </a:cubicBezTo>
                  <a:cubicBezTo>
                    <a:pt x="492" y="13309"/>
                    <a:pt x="611" y="13312"/>
                    <a:pt x="1770" y="13345"/>
                  </a:cubicBezTo>
                  <a:lnTo>
                    <a:pt x="2075" y="13354"/>
                  </a:lnTo>
                  <a:cubicBezTo>
                    <a:pt x="2547" y="13367"/>
                    <a:pt x="3149" y="13372"/>
                    <a:pt x="3843" y="13372"/>
                  </a:cubicBezTo>
                  <a:cubicBezTo>
                    <a:pt x="4476" y="13372"/>
                    <a:pt x="5185" y="13368"/>
                    <a:pt x="5944" y="13364"/>
                  </a:cubicBezTo>
                  <a:cubicBezTo>
                    <a:pt x="6836" y="13358"/>
                    <a:pt x="7802" y="13354"/>
                    <a:pt x="8802" y="13354"/>
                  </a:cubicBezTo>
                  <a:lnTo>
                    <a:pt x="29586" y="13354"/>
                  </a:lnTo>
                  <a:cubicBezTo>
                    <a:pt x="30598" y="13354"/>
                    <a:pt x="31397" y="13381"/>
                    <a:pt x="32040" y="13403"/>
                  </a:cubicBezTo>
                  <a:cubicBezTo>
                    <a:pt x="32484" y="13420"/>
                    <a:pt x="32860" y="13432"/>
                    <a:pt x="33192" y="13432"/>
                  </a:cubicBezTo>
                  <a:cubicBezTo>
                    <a:pt x="33609" y="13432"/>
                    <a:pt x="33956" y="13412"/>
                    <a:pt x="34274" y="13348"/>
                  </a:cubicBezTo>
                  <a:cubicBezTo>
                    <a:pt x="34682" y="13269"/>
                    <a:pt x="34972" y="13103"/>
                    <a:pt x="35137" y="12856"/>
                  </a:cubicBezTo>
                  <a:cubicBezTo>
                    <a:pt x="35363" y="12517"/>
                    <a:pt x="35282" y="12127"/>
                    <a:pt x="35252" y="11980"/>
                  </a:cubicBezTo>
                  <a:cubicBezTo>
                    <a:pt x="35195" y="11701"/>
                    <a:pt x="35007" y="11639"/>
                    <a:pt x="34871" y="11593"/>
                  </a:cubicBezTo>
                  <a:cubicBezTo>
                    <a:pt x="34721" y="11545"/>
                    <a:pt x="34470" y="11463"/>
                    <a:pt x="34019" y="11025"/>
                  </a:cubicBezTo>
                  <a:cubicBezTo>
                    <a:pt x="33815" y="10828"/>
                    <a:pt x="33540" y="10585"/>
                    <a:pt x="33225" y="10309"/>
                  </a:cubicBezTo>
                  <a:cubicBezTo>
                    <a:pt x="32202" y="9412"/>
                    <a:pt x="30800" y="8183"/>
                    <a:pt x="30101" y="6928"/>
                  </a:cubicBezTo>
                  <a:cubicBezTo>
                    <a:pt x="29367" y="5611"/>
                    <a:pt x="28902" y="3294"/>
                    <a:pt x="28625" y="1909"/>
                  </a:cubicBezTo>
                  <a:cubicBezTo>
                    <a:pt x="28552" y="1542"/>
                    <a:pt x="28489" y="1231"/>
                    <a:pt x="28435" y="1000"/>
                  </a:cubicBezTo>
                  <a:cubicBezTo>
                    <a:pt x="28376" y="749"/>
                    <a:pt x="28353" y="598"/>
                    <a:pt x="28346" y="510"/>
                  </a:cubicBezTo>
                  <a:cubicBezTo>
                    <a:pt x="28373" y="500"/>
                    <a:pt x="28400" y="486"/>
                    <a:pt x="28422" y="468"/>
                  </a:cubicBezTo>
                  <a:lnTo>
                    <a:pt x="28537" y="268"/>
                  </a:lnTo>
                  <a:lnTo>
                    <a:pt x="28247" y="234"/>
                  </a:lnTo>
                  <a:lnTo>
                    <a:pt x="28111" y="56"/>
                  </a:lnTo>
                  <a:cubicBezTo>
                    <a:pt x="28153" y="24"/>
                    <a:pt x="28202" y="8"/>
                    <a:pt x="28254" y="8"/>
                  </a:cubicBezTo>
                  <a:cubicBezTo>
                    <a:pt x="28256" y="8"/>
                    <a:pt x="28258" y="8"/>
                    <a:pt x="28261" y="8"/>
                  </a:cubicBezTo>
                  <a:cubicBezTo>
                    <a:pt x="28231" y="3"/>
                    <a:pt x="28203" y="0"/>
                    <a:pt x="281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7" name="Google Shape;8307;p343"/>
            <p:cNvSpPr/>
            <p:nvPr/>
          </p:nvSpPr>
          <p:spPr>
            <a:xfrm>
              <a:off x="238125" y="1973675"/>
              <a:ext cx="2558775" cy="1623600"/>
            </a:xfrm>
            <a:custGeom>
              <a:rect b="b" l="l" r="r" t="t"/>
              <a:pathLst>
                <a:path extrusionOk="0" h="64944" w="102351">
                  <a:moveTo>
                    <a:pt x="99608" y="516"/>
                  </a:moveTo>
                  <a:cubicBezTo>
                    <a:pt x="100838" y="516"/>
                    <a:pt x="101835" y="1513"/>
                    <a:pt x="101835" y="2744"/>
                  </a:cubicBezTo>
                  <a:lnTo>
                    <a:pt x="101835" y="62200"/>
                  </a:lnTo>
                  <a:cubicBezTo>
                    <a:pt x="101833" y="63429"/>
                    <a:pt x="100836" y="64425"/>
                    <a:pt x="99608" y="64426"/>
                  </a:cubicBezTo>
                  <a:lnTo>
                    <a:pt x="2743" y="64426"/>
                  </a:lnTo>
                  <a:cubicBezTo>
                    <a:pt x="1514" y="64425"/>
                    <a:pt x="519" y="63429"/>
                    <a:pt x="517" y="62200"/>
                  </a:cubicBezTo>
                  <a:lnTo>
                    <a:pt x="517" y="2744"/>
                  </a:lnTo>
                  <a:cubicBezTo>
                    <a:pt x="519" y="1515"/>
                    <a:pt x="1514" y="518"/>
                    <a:pt x="2743" y="516"/>
                  </a:cubicBezTo>
                  <a:close/>
                  <a:moveTo>
                    <a:pt x="2743" y="1"/>
                  </a:moveTo>
                  <a:cubicBezTo>
                    <a:pt x="1230" y="1"/>
                    <a:pt x="0" y="1229"/>
                    <a:pt x="0" y="2744"/>
                  </a:cubicBezTo>
                  <a:lnTo>
                    <a:pt x="0" y="62200"/>
                  </a:lnTo>
                  <a:cubicBezTo>
                    <a:pt x="0" y="63713"/>
                    <a:pt x="1230" y="64943"/>
                    <a:pt x="2743" y="64943"/>
                  </a:cubicBezTo>
                  <a:lnTo>
                    <a:pt x="99608" y="64943"/>
                  </a:lnTo>
                  <a:cubicBezTo>
                    <a:pt x="101120" y="64943"/>
                    <a:pt x="102351" y="63713"/>
                    <a:pt x="102351" y="62200"/>
                  </a:cubicBezTo>
                  <a:lnTo>
                    <a:pt x="102351" y="2744"/>
                  </a:lnTo>
                  <a:cubicBezTo>
                    <a:pt x="102351" y="1228"/>
                    <a:pt x="101123" y="1"/>
                    <a:pt x="996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8" name="Google Shape;8308;p343"/>
            <p:cNvSpPr/>
            <p:nvPr/>
          </p:nvSpPr>
          <p:spPr>
            <a:xfrm>
              <a:off x="255425" y="1991200"/>
              <a:ext cx="2524175" cy="1588500"/>
            </a:xfrm>
            <a:custGeom>
              <a:rect b="b" l="l" r="r" t="t"/>
              <a:pathLst>
                <a:path extrusionOk="0" h="63540" w="100967">
                  <a:moveTo>
                    <a:pt x="98640" y="518"/>
                  </a:moveTo>
                  <a:cubicBezTo>
                    <a:pt x="99639" y="518"/>
                    <a:pt x="100449" y="1328"/>
                    <a:pt x="100449" y="2328"/>
                  </a:cubicBezTo>
                  <a:lnTo>
                    <a:pt x="100449" y="61214"/>
                  </a:lnTo>
                  <a:cubicBezTo>
                    <a:pt x="100448" y="62212"/>
                    <a:pt x="99639" y="63022"/>
                    <a:pt x="98640" y="63024"/>
                  </a:cubicBezTo>
                  <a:lnTo>
                    <a:pt x="2328" y="63024"/>
                  </a:lnTo>
                  <a:cubicBezTo>
                    <a:pt x="1328" y="63022"/>
                    <a:pt x="519" y="62212"/>
                    <a:pt x="517" y="61214"/>
                  </a:cubicBezTo>
                  <a:lnTo>
                    <a:pt x="517" y="2328"/>
                  </a:lnTo>
                  <a:cubicBezTo>
                    <a:pt x="519" y="1328"/>
                    <a:pt x="1328" y="519"/>
                    <a:pt x="2328" y="518"/>
                  </a:cubicBezTo>
                  <a:close/>
                  <a:moveTo>
                    <a:pt x="2328" y="1"/>
                  </a:moveTo>
                  <a:cubicBezTo>
                    <a:pt x="1042" y="2"/>
                    <a:pt x="2" y="1043"/>
                    <a:pt x="0" y="2328"/>
                  </a:cubicBezTo>
                  <a:lnTo>
                    <a:pt x="0" y="61214"/>
                  </a:lnTo>
                  <a:cubicBezTo>
                    <a:pt x="2" y="62498"/>
                    <a:pt x="1042" y="63538"/>
                    <a:pt x="2328" y="63540"/>
                  </a:cubicBezTo>
                  <a:lnTo>
                    <a:pt x="98640" y="63540"/>
                  </a:lnTo>
                  <a:cubicBezTo>
                    <a:pt x="99925" y="63538"/>
                    <a:pt x="100965" y="62498"/>
                    <a:pt x="100967" y="61214"/>
                  </a:cubicBezTo>
                  <a:lnTo>
                    <a:pt x="100967" y="2328"/>
                  </a:lnTo>
                  <a:cubicBezTo>
                    <a:pt x="100967" y="1043"/>
                    <a:pt x="99925" y="1"/>
                    <a:pt x="98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9" name="Google Shape;8309;p343"/>
            <p:cNvSpPr/>
            <p:nvPr/>
          </p:nvSpPr>
          <p:spPr>
            <a:xfrm>
              <a:off x="1091150" y="3888075"/>
              <a:ext cx="856825" cy="25"/>
            </a:xfrm>
            <a:custGeom>
              <a:rect b="b" l="l" r="r" t="t"/>
              <a:pathLst>
                <a:path extrusionOk="0" h="1" w="34273">
                  <a:moveTo>
                    <a:pt x="1" y="0"/>
                  </a:moveTo>
                  <a:lnTo>
                    <a:pt x="34272" y="0"/>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0" name="Google Shape;8310;p343"/>
            <p:cNvSpPr/>
            <p:nvPr/>
          </p:nvSpPr>
          <p:spPr>
            <a:xfrm>
              <a:off x="1091125" y="3881600"/>
              <a:ext cx="856850" cy="12925"/>
            </a:xfrm>
            <a:custGeom>
              <a:rect b="b" l="l" r="r" t="t"/>
              <a:pathLst>
                <a:path extrusionOk="0" h="517" w="34274">
                  <a:moveTo>
                    <a:pt x="0" y="1"/>
                  </a:moveTo>
                  <a:lnTo>
                    <a:pt x="0" y="516"/>
                  </a:lnTo>
                  <a:lnTo>
                    <a:pt x="34273" y="516"/>
                  </a:lnTo>
                  <a:lnTo>
                    <a:pt x="34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11" name="Google Shape;8311;p343"/>
          <p:cNvSpPr/>
          <p:nvPr/>
        </p:nvSpPr>
        <p:spPr>
          <a:xfrm>
            <a:off x="3062429" y="1336443"/>
            <a:ext cx="3365400" cy="33000"/>
          </a:xfrm>
          <a:prstGeom prst="rect">
            <a:avLst/>
          </a:prstGeom>
          <a:gradFill>
            <a:gsLst>
              <a:gs pos="0">
                <a:srgbClr val="F48208"/>
              </a:gs>
              <a:gs pos="100000">
                <a:srgbClr val="703E08"/>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2" name="Google Shape;8312;p343">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3" name="Google Shape;8313;p343">
            <a:hlinkClick/>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latin typeface="Teko"/>
                <a:ea typeface="Teko"/>
                <a:cs typeface="Teko"/>
                <a:sym typeface="Teko"/>
              </a:rPr>
              <a:t>3</a:t>
            </a:r>
            <a:endParaRPr sz="2500">
              <a:solidFill>
                <a:schemeClr val="lt1"/>
              </a:solidFill>
              <a:latin typeface="Teko"/>
              <a:ea typeface="Teko"/>
              <a:cs typeface="Teko"/>
              <a:sym typeface="Teko"/>
            </a:endParaRPr>
          </a:p>
        </p:txBody>
      </p:sp>
      <p:sp>
        <p:nvSpPr>
          <p:cNvPr id="8314" name="Google Shape;8314;p343">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8315" name="Google Shape;8315;p343">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16" name="Google Shape;8316;p343"/>
          <p:cNvPicPr preferRelativeResize="0"/>
          <p:nvPr/>
        </p:nvPicPr>
        <p:blipFill rotWithShape="1">
          <a:blip r:embed="rId3">
            <a:alphaModFix/>
          </a:blip>
          <a:srcRect b="7468" l="0" r="0" t="7468"/>
          <a:stretch/>
        </p:blipFill>
        <p:spPr>
          <a:xfrm>
            <a:off x="4938525" y="1783900"/>
            <a:ext cx="3310600" cy="1975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0" name="Shape 8320"/>
        <p:cNvGrpSpPr/>
        <p:nvPr/>
      </p:nvGrpSpPr>
      <p:grpSpPr>
        <a:xfrm>
          <a:off x="0" y="0"/>
          <a:ext cx="0" cy="0"/>
          <a:chOff x="0" y="0"/>
          <a:chExt cx="0" cy="0"/>
        </a:xfrm>
      </p:grpSpPr>
      <p:pic>
        <p:nvPicPr>
          <p:cNvPr id="8321" name="Google Shape;8321;p344"/>
          <p:cNvPicPr preferRelativeResize="0"/>
          <p:nvPr/>
        </p:nvPicPr>
        <p:blipFill rotWithShape="1">
          <a:blip r:embed="rId3">
            <a:alphaModFix/>
          </a:blip>
          <a:srcRect b="0" l="19317" r="11218" t="0"/>
          <a:stretch/>
        </p:blipFill>
        <p:spPr>
          <a:xfrm>
            <a:off x="1117850" y="656150"/>
            <a:ext cx="3353575" cy="3621001"/>
          </a:xfrm>
          <a:prstGeom prst="rect">
            <a:avLst/>
          </a:prstGeom>
          <a:noFill/>
          <a:ln>
            <a:noFill/>
          </a:ln>
        </p:spPr>
      </p:pic>
      <p:grpSp>
        <p:nvGrpSpPr>
          <p:cNvPr id="8322" name="Google Shape;8322;p344"/>
          <p:cNvGrpSpPr/>
          <p:nvPr/>
        </p:nvGrpSpPr>
        <p:grpSpPr>
          <a:xfrm>
            <a:off x="4003768" y="760448"/>
            <a:ext cx="42239" cy="3156001"/>
            <a:chOff x="3669493" y="760448"/>
            <a:chExt cx="42239" cy="3156001"/>
          </a:xfrm>
        </p:grpSpPr>
        <p:sp>
          <p:nvSpPr>
            <p:cNvPr id="8323" name="Google Shape;8323;p344"/>
            <p:cNvSpPr/>
            <p:nvPr/>
          </p:nvSpPr>
          <p:spPr>
            <a:xfrm>
              <a:off x="3669493" y="760448"/>
              <a:ext cx="18391" cy="27569"/>
            </a:xfrm>
            <a:custGeom>
              <a:rect b="b" l="l" r="r" t="t"/>
              <a:pathLst>
                <a:path extrusionOk="0" h="793" w="529">
                  <a:moveTo>
                    <a:pt x="264" y="106"/>
                  </a:moveTo>
                  <a:cubicBezTo>
                    <a:pt x="317" y="106"/>
                    <a:pt x="370" y="158"/>
                    <a:pt x="370" y="158"/>
                  </a:cubicBezTo>
                  <a:cubicBezTo>
                    <a:pt x="423" y="211"/>
                    <a:pt x="423" y="264"/>
                    <a:pt x="423" y="317"/>
                  </a:cubicBezTo>
                  <a:cubicBezTo>
                    <a:pt x="423" y="370"/>
                    <a:pt x="423" y="370"/>
                    <a:pt x="423" y="423"/>
                  </a:cubicBezTo>
                  <a:cubicBezTo>
                    <a:pt x="423" y="423"/>
                    <a:pt x="423" y="475"/>
                    <a:pt x="423" y="528"/>
                  </a:cubicBezTo>
                  <a:cubicBezTo>
                    <a:pt x="423" y="581"/>
                    <a:pt x="423" y="634"/>
                    <a:pt x="370" y="634"/>
                  </a:cubicBezTo>
                  <a:cubicBezTo>
                    <a:pt x="370" y="687"/>
                    <a:pt x="317" y="687"/>
                    <a:pt x="264" y="687"/>
                  </a:cubicBezTo>
                  <a:cubicBezTo>
                    <a:pt x="211" y="687"/>
                    <a:pt x="158" y="687"/>
                    <a:pt x="106" y="634"/>
                  </a:cubicBezTo>
                  <a:cubicBezTo>
                    <a:pt x="106" y="634"/>
                    <a:pt x="106" y="581"/>
                    <a:pt x="106" y="528"/>
                  </a:cubicBezTo>
                  <a:cubicBezTo>
                    <a:pt x="106" y="475"/>
                    <a:pt x="106" y="423"/>
                    <a:pt x="106" y="423"/>
                  </a:cubicBezTo>
                  <a:cubicBezTo>
                    <a:pt x="106" y="370"/>
                    <a:pt x="106" y="370"/>
                    <a:pt x="106" y="317"/>
                  </a:cubicBezTo>
                  <a:cubicBezTo>
                    <a:pt x="106" y="264"/>
                    <a:pt x="106" y="211"/>
                    <a:pt x="106" y="158"/>
                  </a:cubicBezTo>
                  <a:cubicBezTo>
                    <a:pt x="158" y="158"/>
                    <a:pt x="211" y="106"/>
                    <a:pt x="264" y="106"/>
                  </a:cubicBezTo>
                  <a:close/>
                  <a:moveTo>
                    <a:pt x="264" y="0"/>
                  </a:moveTo>
                  <a:cubicBezTo>
                    <a:pt x="211" y="0"/>
                    <a:pt x="158" y="53"/>
                    <a:pt x="158" y="53"/>
                  </a:cubicBezTo>
                  <a:cubicBezTo>
                    <a:pt x="106" y="53"/>
                    <a:pt x="53" y="106"/>
                    <a:pt x="53" y="106"/>
                  </a:cubicBezTo>
                  <a:cubicBezTo>
                    <a:pt x="53" y="158"/>
                    <a:pt x="0" y="158"/>
                    <a:pt x="0" y="211"/>
                  </a:cubicBezTo>
                  <a:cubicBezTo>
                    <a:pt x="0" y="264"/>
                    <a:pt x="0" y="264"/>
                    <a:pt x="0" y="317"/>
                  </a:cubicBezTo>
                  <a:cubicBezTo>
                    <a:pt x="0" y="370"/>
                    <a:pt x="0" y="370"/>
                    <a:pt x="0" y="423"/>
                  </a:cubicBezTo>
                  <a:cubicBezTo>
                    <a:pt x="0" y="423"/>
                    <a:pt x="0" y="475"/>
                    <a:pt x="0" y="528"/>
                  </a:cubicBezTo>
                  <a:cubicBezTo>
                    <a:pt x="0" y="528"/>
                    <a:pt x="0" y="581"/>
                    <a:pt x="0" y="634"/>
                  </a:cubicBezTo>
                  <a:cubicBezTo>
                    <a:pt x="0" y="687"/>
                    <a:pt x="53" y="687"/>
                    <a:pt x="53" y="739"/>
                  </a:cubicBezTo>
                  <a:cubicBezTo>
                    <a:pt x="53" y="739"/>
                    <a:pt x="106" y="792"/>
                    <a:pt x="158" y="792"/>
                  </a:cubicBezTo>
                  <a:lnTo>
                    <a:pt x="370" y="792"/>
                  </a:lnTo>
                  <a:cubicBezTo>
                    <a:pt x="423" y="792"/>
                    <a:pt x="423" y="739"/>
                    <a:pt x="475" y="739"/>
                  </a:cubicBezTo>
                  <a:cubicBezTo>
                    <a:pt x="475" y="687"/>
                    <a:pt x="528" y="687"/>
                    <a:pt x="528" y="634"/>
                  </a:cubicBezTo>
                  <a:cubicBezTo>
                    <a:pt x="528" y="581"/>
                    <a:pt x="528" y="528"/>
                    <a:pt x="528" y="528"/>
                  </a:cubicBezTo>
                  <a:cubicBezTo>
                    <a:pt x="528" y="475"/>
                    <a:pt x="528" y="423"/>
                    <a:pt x="528" y="423"/>
                  </a:cubicBezTo>
                  <a:cubicBezTo>
                    <a:pt x="528" y="370"/>
                    <a:pt x="528" y="370"/>
                    <a:pt x="528" y="317"/>
                  </a:cubicBezTo>
                  <a:cubicBezTo>
                    <a:pt x="528" y="264"/>
                    <a:pt x="528" y="264"/>
                    <a:pt x="528" y="211"/>
                  </a:cubicBezTo>
                  <a:cubicBezTo>
                    <a:pt x="528" y="158"/>
                    <a:pt x="475" y="158"/>
                    <a:pt x="475" y="106"/>
                  </a:cubicBezTo>
                  <a:cubicBezTo>
                    <a:pt x="423" y="106"/>
                    <a:pt x="423" y="53"/>
                    <a:pt x="370" y="53"/>
                  </a:cubicBezTo>
                  <a:cubicBezTo>
                    <a:pt x="370" y="53"/>
                    <a:pt x="317" y="0"/>
                    <a:pt x="26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4" name="Google Shape;8324;p344"/>
            <p:cNvSpPr/>
            <p:nvPr/>
          </p:nvSpPr>
          <p:spPr>
            <a:xfrm>
              <a:off x="3691499" y="762256"/>
              <a:ext cx="12898" cy="25761"/>
            </a:xfrm>
            <a:custGeom>
              <a:rect b="b" l="l" r="r" t="t"/>
              <a:pathLst>
                <a:path extrusionOk="0" h="741" w="371">
                  <a:moveTo>
                    <a:pt x="265" y="1"/>
                  </a:moveTo>
                  <a:lnTo>
                    <a:pt x="1" y="159"/>
                  </a:lnTo>
                  <a:cubicBezTo>
                    <a:pt x="1" y="159"/>
                    <a:pt x="1" y="159"/>
                    <a:pt x="1" y="212"/>
                  </a:cubicBezTo>
                  <a:lnTo>
                    <a:pt x="54" y="265"/>
                  </a:lnTo>
                  <a:lnTo>
                    <a:pt x="265" y="106"/>
                  </a:lnTo>
                  <a:lnTo>
                    <a:pt x="265" y="740"/>
                  </a:lnTo>
                  <a:lnTo>
                    <a:pt x="370" y="740"/>
                  </a:lnTo>
                  <a:lnTo>
                    <a:pt x="37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5" name="Google Shape;8325;p344"/>
            <p:cNvSpPr/>
            <p:nvPr/>
          </p:nvSpPr>
          <p:spPr>
            <a:xfrm>
              <a:off x="3669493" y="1166190"/>
              <a:ext cx="12863" cy="3685"/>
            </a:xfrm>
            <a:custGeom>
              <a:rect b="b" l="l" r="r" t="t"/>
              <a:pathLst>
                <a:path extrusionOk="0" h="106" w="370">
                  <a:moveTo>
                    <a:pt x="0" y="0"/>
                  </a:moveTo>
                  <a:lnTo>
                    <a:pt x="0" y="53"/>
                  </a:lnTo>
                  <a:cubicBezTo>
                    <a:pt x="0" y="53"/>
                    <a:pt x="0" y="53"/>
                    <a:pt x="0" y="106"/>
                  </a:cubicBezTo>
                  <a:lnTo>
                    <a:pt x="370" y="106"/>
                  </a:lnTo>
                  <a:cubicBezTo>
                    <a:pt x="370" y="53"/>
                    <a:pt x="370" y="53"/>
                    <a:pt x="370" y="53"/>
                  </a:cubicBezTo>
                  <a:lnTo>
                    <a:pt x="37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6" name="Google Shape;8326;p344"/>
            <p:cNvSpPr/>
            <p:nvPr/>
          </p:nvSpPr>
          <p:spPr>
            <a:xfrm>
              <a:off x="3669493" y="1542556"/>
              <a:ext cx="18391" cy="27569"/>
            </a:xfrm>
            <a:custGeom>
              <a:rect b="b" l="l" r="r" t="t"/>
              <a:pathLst>
                <a:path extrusionOk="0" h="793" w="529">
                  <a:moveTo>
                    <a:pt x="264" y="106"/>
                  </a:moveTo>
                  <a:cubicBezTo>
                    <a:pt x="317" y="106"/>
                    <a:pt x="370" y="106"/>
                    <a:pt x="370" y="159"/>
                  </a:cubicBezTo>
                  <a:cubicBezTo>
                    <a:pt x="423" y="211"/>
                    <a:pt x="423" y="264"/>
                    <a:pt x="423" y="317"/>
                  </a:cubicBezTo>
                  <a:cubicBezTo>
                    <a:pt x="423" y="370"/>
                    <a:pt x="423" y="370"/>
                    <a:pt x="423" y="423"/>
                  </a:cubicBezTo>
                  <a:cubicBezTo>
                    <a:pt x="423" y="423"/>
                    <a:pt x="423" y="475"/>
                    <a:pt x="423" y="475"/>
                  </a:cubicBezTo>
                  <a:cubicBezTo>
                    <a:pt x="423" y="581"/>
                    <a:pt x="423" y="634"/>
                    <a:pt x="370" y="634"/>
                  </a:cubicBezTo>
                  <a:cubicBezTo>
                    <a:pt x="370" y="687"/>
                    <a:pt x="317" y="687"/>
                    <a:pt x="264" y="687"/>
                  </a:cubicBezTo>
                  <a:cubicBezTo>
                    <a:pt x="211" y="687"/>
                    <a:pt x="158" y="687"/>
                    <a:pt x="106" y="634"/>
                  </a:cubicBezTo>
                  <a:cubicBezTo>
                    <a:pt x="106" y="634"/>
                    <a:pt x="106" y="581"/>
                    <a:pt x="106" y="475"/>
                  </a:cubicBezTo>
                  <a:cubicBezTo>
                    <a:pt x="106" y="475"/>
                    <a:pt x="106" y="423"/>
                    <a:pt x="106" y="423"/>
                  </a:cubicBezTo>
                  <a:cubicBezTo>
                    <a:pt x="106" y="370"/>
                    <a:pt x="106" y="370"/>
                    <a:pt x="106" y="317"/>
                  </a:cubicBezTo>
                  <a:cubicBezTo>
                    <a:pt x="106" y="264"/>
                    <a:pt x="106" y="211"/>
                    <a:pt x="106" y="159"/>
                  </a:cubicBezTo>
                  <a:cubicBezTo>
                    <a:pt x="158" y="106"/>
                    <a:pt x="211" y="106"/>
                    <a:pt x="264" y="106"/>
                  </a:cubicBezTo>
                  <a:close/>
                  <a:moveTo>
                    <a:pt x="264" y="0"/>
                  </a:moveTo>
                  <a:cubicBezTo>
                    <a:pt x="211" y="0"/>
                    <a:pt x="158" y="0"/>
                    <a:pt x="158" y="53"/>
                  </a:cubicBezTo>
                  <a:cubicBezTo>
                    <a:pt x="106" y="53"/>
                    <a:pt x="53" y="53"/>
                    <a:pt x="53" y="106"/>
                  </a:cubicBezTo>
                  <a:cubicBezTo>
                    <a:pt x="53" y="106"/>
                    <a:pt x="0" y="159"/>
                    <a:pt x="0" y="211"/>
                  </a:cubicBezTo>
                  <a:cubicBezTo>
                    <a:pt x="0" y="211"/>
                    <a:pt x="0" y="264"/>
                    <a:pt x="0" y="317"/>
                  </a:cubicBezTo>
                  <a:cubicBezTo>
                    <a:pt x="0" y="370"/>
                    <a:pt x="0" y="370"/>
                    <a:pt x="0" y="423"/>
                  </a:cubicBezTo>
                  <a:cubicBezTo>
                    <a:pt x="0" y="423"/>
                    <a:pt x="0" y="475"/>
                    <a:pt x="0" y="475"/>
                  </a:cubicBezTo>
                  <a:cubicBezTo>
                    <a:pt x="0" y="528"/>
                    <a:pt x="0" y="581"/>
                    <a:pt x="0" y="634"/>
                  </a:cubicBezTo>
                  <a:cubicBezTo>
                    <a:pt x="0" y="634"/>
                    <a:pt x="53" y="687"/>
                    <a:pt x="53" y="687"/>
                  </a:cubicBezTo>
                  <a:cubicBezTo>
                    <a:pt x="53" y="739"/>
                    <a:pt x="106" y="739"/>
                    <a:pt x="158" y="792"/>
                  </a:cubicBezTo>
                  <a:lnTo>
                    <a:pt x="370" y="792"/>
                  </a:lnTo>
                  <a:cubicBezTo>
                    <a:pt x="423" y="739"/>
                    <a:pt x="423" y="739"/>
                    <a:pt x="475" y="687"/>
                  </a:cubicBezTo>
                  <a:cubicBezTo>
                    <a:pt x="475" y="687"/>
                    <a:pt x="528" y="634"/>
                    <a:pt x="528" y="634"/>
                  </a:cubicBezTo>
                  <a:cubicBezTo>
                    <a:pt x="528" y="581"/>
                    <a:pt x="528" y="528"/>
                    <a:pt x="528" y="475"/>
                  </a:cubicBezTo>
                  <a:cubicBezTo>
                    <a:pt x="528" y="475"/>
                    <a:pt x="528" y="423"/>
                    <a:pt x="528" y="423"/>
                  </a:cubicBezTo>
                  <a:cubicBezTo>
                    <a:pt x="528" y="370"/>
                    <a:pt x="528" y="370"/>
                    <a:pt x="528" y="317"/>
                  </a:cubicBezTo>
                  <a:cubicBezTo>
                    <a:pt x="528" y="264"/>
                    <a:pt x="528" y="211"/>
                    <a:pt x="528" y="211"/>
                  </a:cubicBezTo>
                  <a:cubicBezTo>
                    <a:pt x="528" y="159"/>
                    <a:pt x="475" y="106"/>
                    <a:pt x="475" y="106"/>
                  </a:cubicBezTo>
                  <a:cubicBezTo>
                    <a:pt x="423" y="53"/>
                    <a:pt x="423" y="53"/>
                    <a:pt x="370" y="53"/>
                  </a:cubicBezTo>
                  <a:cubicBezTo>
                    <a:pt x="370" y="0"/>
                    <a:pt x="317" y="0"/>
                    <a:pt x="26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7" name="Google Shape;8327;p344"/>
            <p:cNvSpPr/>
            <p:nvPr/>
          </p:nvSpPr>
          <p:spPr>
            <a:xfrm>
              <a:off x="3691499" y="1542556"/>
              <a:ext cx="18391" cy="27569"/>
            </a:xfrm>
            <a:custGeom>
              <a:rect b="b" l="l" r="r" t="t"/>
              <a:pathLst>
                <a:path extrusionOk="0" h="793" w="529">
                  <a:moveTo>
                    <a:pt x="318" y="0"/>
                  </a:moveTo>
                  <a:cubicBezTo>
                    <a:pt x="265" y="0"/>
                    <a:pt x="212" y="0"/>
                    <a:pt x="159" y="53"/>
                  </a:cubicBezTo>
                  <a:cubicBezTo>
                    <a:pt x="159" y="53"/>
                    <a:pt x="106" y="53"/>
                    <a:pt x="106" y="106"/>
                  </a:cubicBezTo>
                  <a:cubicBezTo>
                    <a:pt x="106" y="106"/>
                    <a:pt x="54" y="159"/>
                    <a:pt x="54" y="159"/>
                  </a:cubicBezTo>
                  <a:cubicBezTo>
                    <a:pt x="54" y="211"/>
                    <a:pt x="54" y="211"/>
                    <a:pt x="54" y="264"/>
                  </a:cubicBezTo>
                  <a:lnTo>
                    <a:pt x="159" y="264"/>
                  </a:lnTo>
                  <a:cubicBezTo>
                    <a:pt x="159" y="211"/>
                    <a:pt x="159" y="211"/>
                    <a:pt x="159" y="211"/>
                  </a:cubicBezTo>
                  <a:cubicBezTo>
                    <a:pt x="159" y="159"/>
                    <a:pt x="159" y="159"/>
                    <a:pt x="159" y="159"/>
                  </a:cubicBezTo>
                  <a:cubicBezTo>
                    <a:pt x="212" y="159"/>
                    <a:pt x="212" y="106"/>
                    <a:pt x="212" y="106"/>
                  </a:cubicBezTo>
                  <a:lnTo>
                    <a:pt x="318" y="106"/>
                  </a:lnTo>
                  <a:cubicBezTo>
                    <a:pt x="318" y="106"/>
                    <a:pt x="370" y="106"/>
                    <a:pt x="423" y="159"/>
                  </a:cubicBezTo>
                  <a:cubicBezTo>
                    <a:pt x="423" y="159"/>
                    <a:pt x="423" y="211"/>
                    <a:pt x="423" y="264"/>
                  </a:cubicBezTo>
                  <a:cubicBezTo>
                    <a:pt x="423" y="264"/>
                    <a:pt x="423" y="317"/>
                    <a:pt x="423" y="317"/>
                  </a:cubicBezTo>
                  <a:cubicBezTo>
                    <a:pt x="423" y="370"/>
                    <a:pt x="370" y="370"/>
                    <a:pt x="370" y="370"/>
                  </a:cubicBezTo>
                  <a:lnTo>
                    <a:pt x="54" y="687"/>
                  </a:lnTo>
                  <a:cubicBezTo>
                    <a:pt x="1" y="687"/>
                    <a:pt x="1" y="687"/>
                    <a:pt x="1" y="739"/>
                  </a:cubicBezTo>
                  <a:cubicBezTo>
                    <a:pt x="1" y="739"/>
                    <a:pt x="1" y="792"/>
                    <a:pt x="54" y="792"/>
                  </a:cubicBezTo>
                  <a:lnTo>
                    <a:pt x="529" y="792"/>
                  </a:lnTo>
                  <a:cubicBezTo>
                    <a:pt x="529" y="792"/>
                    <a:pt x="529" y="739"/>
                    <a:pt x="529" y="739"/>
                  </a:cubicBezTo>
                  <a:cubicBezTo>
                    <a:pt x="529" y="687"/>
                    <a:pt x="529" y="687"/>
                    <a:pt x="529" y="687"/>
                  </a:cubicBezTo>
                  <a:lnTo>
                    <a:pt x="212" y="687"/>
                  </a:lnTo>
                  <a:lnTo>
                    <a:pt x="423" y="475"/>
                  </a:lnTo>
                  <a:cubicBezTo>
                    <a:pt x="476" y="423"/>
                    <a:pt x="476" y="423"/>
                    <a:pt x="476" y="423"/>
                  </a:cubicBezTo>
                  <a:cubicBezTo>
                    <a:pt x="476" y="423"/>
                    <a:pt x="529" y="370"/>
                    <a:pt x="529" y="370"/>
                  </a:cubicBezTo>
                  <a:cubicBezTo>
                    <a:pt x="529" y="370"/>
                    <a:pt x="529" y="317"/>
                    <a:pt x="529" y="317"/>
                  </a:cubicBezTo>
                  <a:cubicBezTo>
                    <a:pt x="529" y="317"/>
                    <a:pt x="529" y="264"/>
                    <a:pt x="529" y="264"/>
                  </a:cubicBezTo>
                  <a:cubicBezTo>
                    <a:pt x="529" y="211"/>
                    <a:pt x="529" y="159"/>
                    <a:pt x="529" y="159"/>
                  </a:cubicBezTo>
                  <a:cubicBezTo>
                    <a:pt x="529" y="106"/>
                    <a:pt x="476" y="106"/>
                    <a:pt x="476" y="106"/>
                  </a:cubicBezTo>
                  <a:cubicBezTo>
                    <a:pt x="476" y="53"/>
                    <a:pt x="423" y="53"/>
                    <a:pt x="423" y="53"/>
                  </a:cubicBezTo>
                  <a:cubicBezTo>
                    <a:pt x="370" y="0"/>
                    <a:pt x="318" y="0"/>
                    <a:pt x="3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8" name="Google Shape;8328;p344"/>
            <p:cNvSpPr/>
            <p:nvPr/>
          </p:nvSpPr>
          <p:spPr>
            <a:xfrm>
              <a:off x="3669493" y="1933593"/>
              <a:ext cx="18391" cy="27569"/>
            </a:xfrm>
            <a:custGeom>
              <a:rect b="b" l="l" r="r" t="t"/>
              <a:pathLst>
                <a:path extrusionOk="0" h="793" w="529">
                  <a:moveTo>
                    <a:pt x="264" y="106"/>
                  </a:moveTo>
                  <a:cubicBezTo>
                    <a:pt x="317" y="106"/>
                    <a:pt x="370" y="106"/>
                    <a:pt x="370" y="159"/>
                  </a:cubicBezTo>
                  <a:cubicBezTo>
                    <a:pt x="423" y="212"/>
                    <a:pt x="423" y="265"/>
                    <a:pt x="423" y="317"/>
                  </a:cubicBezTo>
                  <a:cubicBezTo>
                    <a:pt x="423" y="370"/>
                    <a:pt x="423" y="370"/>
                    <a:pt x="423" y="423"/>
                  </a:cubicBezTo>
                  <a:cubicBezTo>
                    <a:pt x="423" y="423"/>
                    <a:pt x="423" y="476"/>
                    <a:pt x="423" y="476"/>
                  </a:cubicBezTo>
                  <a:cubicBezTo>
                    <a:pt x="423" y="582"/>
                    <a:pt x="423" y="634"/>
                    <a:pt x="370" y="634"/>
                  </a:cubicBezTo>
                  <a:cubicBezTo>
                    <a:pt x="370" y="687"/>
                    <a:pt x="317" y="687"/>
                    <a:pt x="264" y="687"/>
                  </a:cubicBezTo>
                  <a:cubicBezTo>
                    <a:pt x="211" y="687"/>
                    <a:pt x="158" y="687"/>
                    <a:pt x="106" y="634"/>
                  </a:cubicBezTo>
                  <a:cubicBezTo>
                    <a:pt x="106" y="634"/>
                    <a:pt x="106" y="582"/>
                    <a:pt x="106" y="476"/>
                  </a:cubicBezTo>
                  <a:cubicBezTo>
                    <a:pt x="106" y="476"/>
                    <a:pt x="106" y="423"/>
                    <a:pt x="106" y="423"/>
                  </a:cubicBezTo>
                  <a:cubicBezTo>
                    <a:pt x="106" y="370"/>
                    <a:pt x="106" y="370"/>
                    <a:pt x="106" y="317"/>
                  </a:cubicBezTo>
                  <a:cubicBezTo>
                    <a:pt x="106" y="265"/>
                    <a:pt x="106" y="212"/>
                    <a:pt x="106" y="159"/>
                  </a:cubicBezTo>
                  <a:cubicBezTo>
                    <a:pt x="158" y="106"/>
                    <a:pt x="211" y="106"/>
                    <a:pt x="264" y="106"/>
                  </a:cubicBezTo>
                  <a:close/>
                  <a:moveTo>
                    <a:pt x="264" y="1"/>
                  </a:moveTo>
                  <a:cubicBezTo>
                    <a:pt x="211" y="1"/>
                    <a:pt x="158" y="1"/>
                    <a:pt x="158" y="53"/>
                  </a:cubicBezTo>
                  <a:cubicBezTo>
                    <a:pt x="106" y="53"/>
                    <a:pt x="53" y="53"/>
                    <a:pt x="53" y="106"/>
                  </a:cubicBezTo>
                  <a:cubicBezTo>
                    <a:pt x="53" y="106"/>
                    <a:pt x="0" y="159"/>
                    <a:pt x="0" y="212"/>
                  </a:cubicBezTo>
                  <a:cubicBezTo>
                    <a:pt x="0" y="212"/>
                    <a:pt x="0" y="265"/>
                    <a:pt x="0" y="317"/>
                  </a:cubicBezTo>
                  <a:cubicBezTo>
                    <a:pt x="0" y="370"/>
                    <a:pt x="0" y="370"/>
                    <a:pt x="0" y="423"/>
                  </a:cubicBezTo>
                  <a:cubicBezTo>
                    <a:pt x="0" y="423"/>
                    <a:pt x="0" y="476"/>
                    <a:pt x="0" y="476"/>
                  </a:cubicBezTo>
                  <a:cubicBezTo>
                    <a:pt x="0" y="529"/>
                    <a:pt x="0" y="582"/>
                    <a:pt x="0" y="634"/>
                  </a:cubicBezTo>
                  <a:cubicBezTo>
                    <a:pt x="0" y="634"/>
                    <a:pt x="53" y="687"/>
                    <a:pt x="53" y="687"/>
                  </a:cubicBezTo>
                  <a:cubicBezTo>
                    <a:pt x="53" y="740"/>
                    <a:pt x="106" y="740"/>
                    <a:pt x="158" y="793"/>
                  </a:cubicBezTo>
                  <a:lnTo>
                    <a:pt x="370" y="793"/>
                  </a:lnTo>
                  <a:cubicBezTo>
                    <a:pt x="423" y="740"/>
                    <a:pt x="423" y="740"/>
                    <a:pt x="475" y="687"/>
                  </a:cubicBezTo>
                  <a:cubicBezTo>
                    <a:pt x="475" y="687"/>
                    <a:pt x="528" y="634"/>
                    <a:pt x="528" y="634"/>
                  </a:cubicBezTo>
                  <a:cubicBezTo>
                    <a:pt x="528" y="582"/>
                    <a:pt x="528" y="529"/>
                    <a:pt x="528" y="476"/>
                  </a:cubicBezTo>
                  <a:cubicBezTo>
                    <a:pt x="528" y="476"/>
                    <a:pt x="528" y="423"/>
                    <a:pt x="528" y="423"/>
                  </a:cubicBezTo>
                  <a:cubicBezTo>
                    <a:pt x="528" y="370"/>
                    <a:pt x="528" y="370"/>
                    <a:pt x="528" y="317"/>
                  </a:cubicBezTo>
                  <a:cubicBezTo>
                    <a:pt x="528" y="265"/>
                    <a:pt x="528" y="212"/>
                    <a:pt x="528" y="212"/>
                  </a:cubicBezTo>
                  <a:cubicBezTo>
                    <a:pt x="528" y="159"/>
                    <a:pt x="475" y="106"/>
                    <a:pt x="475" y="106"/>
                  </a:cubicBezTo>
                  <a:cubicBezTo>
                    <a:pt x="423" y="53"/>
                    <a:pt x="423" y="53"/>
                    <a:pt x="370" y="53"/>
                  </a:cubicBezTo>
                  <a:cubicBezTo>
                    <a:pt x="370" y="1"/>
                    <a:pt x="317" y="1"/>
                    <a:pt x="2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9" name="Google Shape;8329;p344"/>
            <p:cNvSpPr/>
            <p:nvPr/>
          </p:nvSpPr>
          <p:spPr>
            <a:xfrm>
              <a:off x="3691499" y="1933593"/>
              <a:ext cx="20233" cy="27569"/>
            </a:xfrm>
            <a:custGeom>
              <a:rect b="b" l="l" r="r" t="t"/>
              <a:pathLst>
                <a:path extrusionOk="0" h="793" w="582">
                  <a:moveTo>
                    <a:pt x="54" y="1"/>
                  </a:moveTo>
                  <a:cubicBezTo>
                    <a:pt x="54" y="1"/>
                    <a:pt x="54" y="1"/>
                    <a:pt x="54" y="53"/>
                  </a:cubicBezTo>
                  <a:lnTo>
                    <a:pt x="54" y="106"/>
                  </a:lnTo>
                  <a:lnTo>
                    <a:pt x="370" y="106"/>
                  </a:lnTo>
                  <a:lnTo>
                    <a:pt x="212" y="317"/>
                  </a:lnTo>
                  <a:cubicBezTo>
                    <a:pt x="212" y="317"/>
                    <a:pt x="212" y="317"/>
                    <a:pt x="159" y="370"/>
                  </a:cubicBezTo>
                  <a:lnTo>
                    <a:pt x="159" y="423"/>
                  </a:lnTo>
                  <a:lnTo>
                    <a:pt x="370" y="423"/>
                  </a:lnTo>
                  <a:cubicBezTo>
                    <a:pt x="370" y="423"/>
                    <a:pt x="423" y="476"/>
                    <a:pt x="423" y="476"/>
                  </a:cubicBezTo>
                  <a:lnTo>
                    <a:pt x="476" y="476"/>
                  </a:lnTo>
                  <a:cubicBezTo>
                    <a:pt x="476" y="529"/>
                    <a:pt x="476" y="529"/>
                    <a:pt x="476" y="582"/>
                  </a:cubicBezTo>
                  <a:cubicBezTo>
                    <a:pt x="476" y="582"/>
                    <a:pt x="476" y="582"/>
                    <a:pt x="476" y="634"/>
                  </a:cubicBezTo>
                  <a:cubicBezTo>
                    <a:pt x="423" y="634"/>
                    <a:pt x="423" y="634"/>
                    <a:pt x="423" y="687"/>
                  </a:cubicBezTo>
                  <a:lnTo>
                    <a:pt x="159" y="687"/>
                  </a:lnTo>
                  <a:cubicBezTo>
                    <a:pt x="159" y="634"/>
                    <a:pt x="159" y="634"/>
                    <a:pt x="159" y="634"/>
                  </a:cubicBezTo>
                  <a:cubicBezTo>
                    <a:pt x="106" y="634"/>
                    <a:pt x="106" y="634"/>
                    <a:pt x="106" y="582"/>
                  </a:cubicBezTo>
                  <a:lnTo>
                    <a:pt x="1" y="582"/>
                  </a:lnTo>
                  <a:cubicBezTo>
                    <a:pt x="1" y="634"/>
                    <a:pt x="1" y="634"/>
                    <a:pt x="54" y="687"/>
                  </a:cubicBezTo>
                  <a:cubicBezTo>
                    <a:pt x="54" y="687"/>
                    <a:pt x="54" y="740"/>
                    <a:pt x="106" y="740"/>
                  </a:cubicBezTo>
                  <a:cubicBezTo>
                    <a:pt x="106" y="740"/>
                    <a:pt x="159" y="793"/>
                    <a:pt x="159" y="793"/>
                  </a:cubicBezTo>
                  <a:lnTo>
                    <a:pt x="423" y="793"/>
                  </a:lnTo>
                  <a:cubicBezTo>
                    <a:pt x="423" y="793"/>
                    <a:pt x="476" y="740"/>
                    <a:pt x="476" y="740"/>
                  </a:cubicBezTo>
                  <a:cubicBezTo>
                    <a:pt x="529" y="740"/>
                    <a:pt x="529" y="687"/>
                    <a:pt x="529" y="634"/>
                  </a:cubicBezTo>
                  <a:cubicBezTo>
                    <a:pt x="582" y="634"/>
                    <a:pt x="582" y="582"/>
                    <a:pt x="582" y="582"/>
                  </a:cubicBezTo>
                  <a:cubicBezTo>
                    <a:pt x="582" y="529"/>
                    <a:pt x="582" y="476"/>
                    <a:pt x="529" y="476"/>
                  </a:cubicBezTo>
                  <a:cubicBezTo>
                    <a:pt x="529" y="423"/>
                    <a:pt x="529" y="423"/>
                    <a:pt x="476" y="423"/>
                  </a:cubicBezTo>
                  <a:cubicBezTo>
                    <a:pt x="476" y="370"/>
                    <a:pt x="476" y="370"/>
                    <a:pt x="423" y="370"/>
                  </a:cubicBezTo>
                  <a:cubicBezTo>
                    <a:pt x="370" y="317"/>
                    <a:pt x="370" y="317"/>
                    <a:pt x="318" y="317"/>
                  </a:cubicBezTo>
                  <a:lnTo>
                    <a:pt x="529" y="106"/>
                  </a:lnTo>
                  <a:lnTo>
                    <a:pt x="529" y="53"/>
                  </a:lnTo>
                  <a:cubicBezTo>
                    <a:pt x="529" y="1"/>
                    <a:pt x="529" y="1"/>
                    <a:pt x="5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0" name="Google Shape;8330;p344"/>
            <p:cNvSpPr/>
            <p:nvPr/>
          </p:nvSpPr>
          <p:spPr>
            <a:xfrm>
              <a:off x="3669493" y="2324664"/>
              <a:ext cx="18391" cy="27569"/>
            </a:xfrm>
            <a:custGeom>
              <a:rect b="b" l="l" r="r" t="t"/>
              <a:pathLst>
                <a:path extrusionOk="0" h="793" w="529">
                  <a:moveTo>
                    <a:pt x="264" y="106"/>
                  </a:moveTo>
                  <a:cubicBezTo>
                    <a:pt x="317" y="106"/>
                    <a:pt x="370" y="106"/>
                    <a:pt x="370" y="159"/>
                  </a:cubicBezTo>
                  <a:cubicBezTo>
                    <a:pt x="423" y="211"/>
                    <a:pt x="423" y="264"/>
                    <a:pt x="423" y="317"/>
                  </a:cubicBezTo>
                  <a:cubicBezTo>
                    <a:pt x="423" y="317"/>
                    <a:pt x="423" y="370"/>
                    <a:pt x="423" y="423"/>
                  </a:cubicBezTo>
                  <a:cubicBezTo>
                    <a:pt x="423" y="423"/>
                    <a:pt x="423" y="475"/>
                    <a:pt x="423" y="475"/>
                  </a:cubicBezTo>
                  <a:cubicBezTo>
                    <a:pt x="423" y="581"/>
                    <a:pt x="423" y="634"/>
                    <a:pt x="370" y="634"/>
                  </a:cubicBezTo>
                  <a:cubicBezTo>
                    <a:pt x="370" y="687"/>
                    <a:pt x="317" y="687"/>
                    <a:pt x="264" y="687"/>
                  </a:cubicBezTo>
                  <a:cubicBezTo>
                    <a:pt x="211" y="687"/>
                    <a:pt x="158" y="687"/>
                    <a:pt x="106" y="634"/>
                  </a:cubicBezTo>
                  <a:cubicBezTo>
                    <a:pt x="106" y="634"/>
                    <a:pt x="106" y="581"/>
                    <a:pt x="106" y="475"/>
                  </a:cubicBezTo>
                  <a:cubicBezTo>
                    <a:pt x="106" y="475"/>
                    <a:pt x="106" y="423"/>
                    <a:pt x="106" y="423"/>
                  </a:cubicBezTo>
                  <a:cubicBezTo>
                    <a:pt x="106" y="370"/>
                    <a:pt x="106" y="317"/>
                    <a:pt x="106" y="317"/>
                  </a:cubicBezTo>
                  <a:cubicBezTo>
                    <a:pt x="106" y="264"/>
                    <a:pt x="106" y="211"/>
                    <a:pt x="106" y="159"/>
                  </a:cubicBezTo>
                  <a:cubicBezTo>
                    <a:pt x="158" y="106"/>
                    <a:pt x="211" y="106"/>
                    <a:pt x="264" y="106"/>
                  </a:cubicBezTo>
                  <a:close/>
                  <a:moveTo>
                    <a:pt x="264" y="0"/>
                  </a:moveTo>
                  <a:cubicBezTo>
                    <a:pt x="211" y="0"/>
                    <a:pt x="158" y="0"/>
                    <a:pt x="158" y="53"/>
                  </a:cubicBezTo>
                  <a:cubicBezTo>
                    <a:pt x="106" y="53"/>
                    <a:pt x="53" y="53"/>
                    <a:pt x="53" y="106"/>
                  </a:cubicBezTo>
                  <a:cubicBezTo>
                    <a:pt x="53" y="106"/>
                    <a:pt x="0" y="159"/>
                    <a:pt x="0" y="211"/>
                  </a:cubicBezTo>
                  <a:cubicBezTo>
                    <a:pt x="0" y="211"/>
                    <a:pt x="0" y="264"/>
                    <a:pt x="0" y="317"/>
                  </a:cubicBezTo>
                  <a:cubicBezTo>
                    <a:pt x="0" y="317"/>
                    <a:pt x="0" y="370"/>
                    <a:pt x="0" y="423"/>
                  </a:cubicBezTo>
                  <a:cubicBezTo>
                    <a:pt x="0" y="423"/>
                    <a:pt x="0" y="475"/>
                    <a:pt x="0" y="475"/>
                  </a:cubicBezTo>
                  <a:cubicBezTo>
                    <a:pt x="0" y="528"/>
                    <a:pt x="0" y="581"/>
                    <a:pt x="0" y="634"/>
                  </a:cubicBezTo>
                  <a:cubicBezTo>
                    <a:pt x="0" y="634"/>
                    <a:pt x="53" y="687"/>
                    <a:pt x="53" y="687"/>
                  </a:cubicBezTo>
                  <a:cubicBezTo>
                    <a:pt x="53" y="740"/>
                    <a:pt x="106" y="740"/>
                    <a:pt x="158" y="792"/>
                  </a:cubicBezTo>
                  <a:lnTo>
                    <a:pt x="370" y="792"/>
                  </a:lnTo>
                  <a:cubicBezTo>
                    <a:pt x="423" y="740"/>
                    <a:pt x="423" y="740"/>
                    <a:pt x="475" y="687"/>
                  </a:cubicBezTo>
                  <a:cubicBezTo>
                    <a:pt x="475" y="687"/>
                    <a:pt x="528" y="634"/>
                    <a:pt x="528" y="634"/>
                  </a:cubicBezTo>
                  <a:cubicBezTo>
                    <a:pt x="528" y="581"/>
                    <a:pt x="528" y="528"/>
                    <a:pt x="528" y="475"/>
                  </a:cubicBezTo>
                  <a:cubicBezTo>
                    <a:pt x="528" y="475"/>
                    <a:pt x="528" y="423"/>
                    <a:pt x="528" y="423"/>
                  </a:cubicBezTo>
                  <a:cubicBezTo>
                    <a:pt x="528" y="370"/>
                    <a:pt x="528" y="317"/>
                    <a:pt x="528" y="317"/>
                  </a:cubicBezTo>
                  <a:cubicBezTo>
                    <a:pt x="528" y="264"/>
                    <a:pt x="528" y="211"/>
                    <a:pt x="528" y="211"/>
                  </a:cubicBezTo>
                  <a:cubicBezTo>
                    <a:pt x="528" y="159"/>
                    <a:pt x="475" y="106"/>
                    <a:pt x="475" y="106"/>
                  </a:cubicBezTo>
                  <a:cubicBezTo>
                    <a:pt x="423" y="53"/>
                    <a:pt x="423" y="53"/>
                    <a:pt x="370" y="53"/>
                  </a:cubicBezTo>
                  <a:cubicBezTo>
                    <a:pt x="370" y="0"/>
                    <a:pt x="317" y="0"/>
                    <a:pt x="26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1" name="Google Shape;8331;p344"/>
            <p:cNvSpPr/>
            <p:nvPr/>
          </p:nvSpPr>
          <p:spPr>
            <a:xfrm>
              <a:off x="3691499" y="2324664"/>
              <a:ext cx="20233" cy="27569"/>
            </a:xfrm>
            <a:custGeom>
              <a:rect b="b" l="l" r="r" t="t"/>
              <a:pathLst>
                <a:path extrusionOk="0" h="793" w="582">
                  <a:moveTo>
                    <a:pt x="370" y="211"/>
                  </a:moveTo>
                  <a:lnTo>
                    <a:pt x="370" y="528"/>
                  </a:lnTo>
                  <a:lnTo>
                    <a:pt x="159" y="528"/>
                  </a:lnTo>
                  <a:lnTo>
                    <a:pt x="370" y="211"/>
                  </a:lnTo>
                  <a:close/>
                  <a:moveTo>
                    <a:pt x="370" y="0"/>
                  </a:moveTo>
                  <a:cubicBezTo>
                    <a:pt x="370" y="53"/>
                    <a:pt x="370" y="53"/>
                    <a:pt x="370" y="53"/>
                  </a:cubicBezTo>
                  <a:lnTo>
                    <a:pt x="1" y="475"/>
                  </a:lnTo>
                  <a:cubicBezTo>
                    <a:pt x="1" y="475"/>
                    <a:pt x="1" y="528"/>
                    <a:pt x="1" y="528"/>
                  </a:cubicBezTo>
                  <a:lnTo>
                    <a:pt x="1" y="581"/>
                  </a:lnTo>
                  <a:lnTo>
                    <a:pt x="370" y="581"/>
                  </a:lnTo>
                  <a:lnTo>
                    <a:pt x="370" y="740"/>
                  </a:lnTo>
                  <a:cubicBezTo>
                    <a:pt x="370" y="740"/>
                    <a:pt x="370" y="740"/>
                    <a:pt x="370" y="792"/>
                  </a:cubicBezTo>
                  <a:lnTo>
                    <a:pt x="476" y="792"/>
                  </a:lnTo>
                  <a:cubicBezTo>
                    <a:pt x="476" y="740"/>
                    <a:pt x="476" y="740"/>
                    <a:pt x="476" y="740"/>
                  </a:cubicBezTo>
                  <a:lnTo>
                    <a:pt x="476" y="581"/>
                  </a:lnTo>
                  <a:lnTo>
                    <a:pt x="582" y="581"/>
                  </a:lnTo>
                  <a:lnTo>
                    <a:pt x="582" y="528"/>
                  </a:lnTo>
                  <a:lnTo>
                    <a:pt x="476" y="528"/>
                  </a:lnTo>
                  <a:lnTo>
                    <a:pt x="476" y="53"/>
                  </a:lnTo>
                  <a:cubicBezTo>
                    <a:pt x="476" y="0"/>
                    <a:pt x="476" y="0"/>
                    <a:pt x="4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2" name="Google Shape;8332;p344"/>
            <p:cNvSpPr/>
            <p:nvPr/>
          </p:nvSpPr>
          <p:spPr>
            <a:xfrm>
              <a:off x="3669493" y="3106773"/>
              <a:ext cx="18391" cy="27569"/>
            </a:xfrm>
            <a:custGeom>
              <a:rect b="b" l="l" r="r" t="t"/>
              <a:pathLst>
                <a:path extrusionOk="0" h="793" w="529">
                  <a:moveTo>
                    <a:pt x="264" y="106"/>
                  </a:moveTo>
                  <a:cubicBezTo>
                    <a:pt x="317" y="106"/>
                    <a:pt x="370" y="106"/>
                    <a:pt x="370" y="159"/>
                  </a:cubicBezTo>
                  <a:cubicBezTo>
                    <a:pt x="423" y="159"/>
                    <a:pt x="423" y="211"/>
                    <a:pt x="423" y="317"/>
                  </a:cubicBezTo>
                  <a:cubicBezTo>
                    <a:pt x="423" y="317"/>
                    <a:pt x="423" y="370"/>
                    <a:pt x="423" y="370"/>
                  </a:cubicBezTo>
                  <a:cubicBezTo>
                    <a:pt x="423" y="423"/>
                    <a:pt x="423" y="476"/>
                    <a:pt x="423" y="476"/>
                  </a:cubicBezTo>
                  <a:cubicBezTo>
                    <a:pt x="423" y="528"/>
                    <a:pt x="423" y="581"/>
                    <a:pt x="370" y="634"/>
                  </a:cubicBezTo>
                  <a:cubicBezTo>
                    <a:pt x="370" y="687"/>
                    <a:pt x="317" y="687"/>
                    <a:pt x="264" y="687"/>
                  </a:cubicBezTo>
                  <a:cubicBezTo>
                    <a:pt x="211" y="687"/>
                    <a:pt x="158" y="687"/>
                    <a:pt x="106" y="634"/>
                  </a:cubicBezTo>
                  <a:cubicBezTo>
                    <a:pt x="106" y="581"/>
                    <a:pt x="106" y="528"/>
                    <a:pt x="106" y="476"/>
                  </a:cubicBezTo>
                  <a:cubicBezTo>
                    <a:pt x="106" y="476"/>
                    <a:pt x="106" y="423"/>
                    <a:pt x="106" y="370"/>
                  </a:cubicBezTo>
                  <a:cubicBezTo>
                    <a:pt x="106" y="370"/>
                    <a:pt x="106" y="317"/>
                    <a:pt x="106" y="317"/>
                  </a:cubicBezTo>
                  <a:cubicBezTo>
                    <a:pt x="106" y="211"/>
                    <a:pt x="106" y="159"/>
                    <a:pt x="106" y="159"/>
                  </a:cubicBezTo>
                  <a:cubicBezTo>
                    <a:pt x="158" y="106"/>
                    <a:pt x="211" y="106"/>
                    <a:pt x="264" y="106"/>
                  </a:cubicBezTo>
                  <a:close/>
                  <a:moveTo>
                    <a:pt x="158" y="0"/>
                  </a:moveTo>
                  <a:cubicBezTo>
                    <a:pt x="106" y="53"/>
                    <a:pt x="53" y="53"/>
                    <a:pt x="53" y="106"/>
                  </a:cubicBezTo>
                  <a:cubicBezTo>
                    <a:pt x="53" y="106"/>
                    <a:pt x="0" y="159"/>
                    <a:pt x="0" y="159"/>
                  </a:cubicBezTo>
                  <a:cubicBezTo>
                    <a:pt x="0" y="211"/>
                    <a:pt x="0" y="264"/>
                    <a:pt x="0" y="317"/>
                  </a:cubicBezTo>
                  <a:cubicBezTo>
                    <a:pt x="0" y="317"/>
                    <a:pt x="0" y="370"/>
                    <a:pt x="0" y="370"/>
                  </a:cubicBezTo>
                  <a:cubicBezTo>
                    <a:pt x="0" y="423"/>
                    <a:pt x="0" y="476"/>
                    <a:pt x="0" y="476"/>
                  </a:cubicBezTo>
                  <a:cubicBezTo>
                    <a:pt x="0" y="528"/>
                    <a:pt x="0" y="581"/>
                    <a:pt x="0" y="581"/>
                  </a:cubicBezTo>
                  <a:cubicBezTo>
                    <a:pt x="0" y="634"/>
                    <a:pt x="53" y="687"/>
                    <a:pt x="53" y="687"/>
                  </a:cubicBezTo>
                  <a:cubicBezTo>
                    <a:pt x="53" y="740"/>
                    <a:pt x="106" y="740"/>
                    <a:pt x="158" y="740"/>
                  </a:cubicBezTo>
                  <a:cubicBezTo>
                    <a:pt x="158" y="792"/>
                    <a:pt x="211" y="792"/>
                    <a:pt x="264" y="792"/>
                  </a:cubicBezTo>
                  <a:cubicBezTo>
                    <a:pt x="317" y="792"/>
                    <a:pt x="370" y="792"/>
                    <a:pt x="370" y="740"/>
                  </a:cubicBezTo>
                  <a:cubicBezTo>
                    <a:pt x="423" y="740"/>
                    <a:pt x="423" y="740"/>
                    <a:pt x="475" y="687"/>
                  </a:cubicBezTo>
                  <a:cubicBezTo>
                    <a:pt x="475" y="687"/>
                    <a:pt x="528" y="634"/>
                    <a:pt x="528" y="581"/>
                  </a:cubicBezTo>
                  <a:cubicBezTo>
                    <a:pt x="528" y="581"/>
                    <a:pt x="528" y="528"/>
                    <a:pt x="528" y="476"/>
                  </a:cubicBezTo>
                  <a:cubicBezTo>
                    <a:pt x="528" y="476"/>
                    <a:pt x="528" y="423"/>
                    <a:pt x="528" y="370"/>
                  </a:cubicBezTo>
                  <a:cubicBezTo>
                    <a:pt x="528" y="370"/>
                    <a:pt x="528" y="317"/>
                    <a:pt x="528" y="317"/>
                  </a:cubicBezTo>
                  <a:cubicBezTo>
                    <a:pt x="528" y="264"/>
                    <a:pt x="528" y="211"/>
                    <a:pt x="528" y="159"/>
                  </a:cubicBezTo>
                  <a:cubicBezTo>
                    <a:pt x="528" y="159"/>
                    <a:pt x="475" y="106"/>
                    <a:pt x="475" y="106"/>
                  </a:cubicBezTo>
                  <a:cubicBezTo>
                    <a:pt x="423" y="53"/>
                    <a:pt x="423" y="53"/>
                    <a:pt x="3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3" name="Google Shape;8333;p344"/>
            <p:cNvSpPr/>
            <p:nvPr/>
          </p:nvSpPr>
          <p:spPr>
            <a:xfrm>
              <a:off x="3691499" y="3106773"/>
              <a:ext cx="20233" cy="27569"/>
            </a:xfrm>
            <a:custGeom>
              <a:rect b="b" l="l" r="r" t="t"/>
              <a:pathLst>
                <a:path extrusionOk="0" h="793" w="582">
                  <a:moveTo>
                    <a:pt x="106" y="0"/>
                  </a:moveTo>
                  <a:cubicBezTo>
                    <a:pt x="106" y="0"/>
                    <a:pt x="106" y="53"/>
                    <a:pt x="106" y="53"/>
                  </a:cubicBezTo>
                  <a:lnTo>
                    <a:pt x="54" y="423"/>
                  </a:lnTo>
                  <a:lnTo>
                    <a:pt x="212" y="423"/>
                  </a:lnTo>
                  <a:cubicBezTo>
                    <a:pt x="212" y="370"/>
                    <a:pt x="212" y="370"/>
                    <a:pt x="212" y="370"/>
                  </a:cubicBezTo>
                  <a:lnTo>
                    <a:pt x="370" y="370"/>
                  </a:lnTo>
                  <a:cubicBezTo>
                    <a:pt x="370" y="370"/>
                    <a:pt x="423" y="370"/>
                    <a:pt x="423" y="423"/>
                  </a:cubicBezTo>
                  <a:cubicBezTo>
                    <a:pt x="423" y="423"/>
                    <a:pt x="423" y="423"/>
                    <a:pt x="476" y="476"/>
                  </a:cubicBezTo>
                  <a:cubicBezTo>
                    <a:pt x="476" y="476"/>
                    <a:pt x="476" y="476"/>
                    <a:pt x="476" y="528"/>
                  </a:cubicBezTo>
                  <a:cubicBezTo>
                    <a:pt x="476" y="528"/>
                    <a:pt x="476" y="581"/>
                    <a:pt x="476" y="581"/>
                  </a:cubicBezTo>
                  <a:cubicBezTo>
                    <a:pt x="423" y="634"/>
                    <a:pt x="423" y="634"/>
                    <a:pt x="423" y="634"/>
                  </a:cubicBezTo>
                  <a:cubicBezTo>
                    <a:pt x="423" y="634"/>
                    <a:pt x="370" y="687"/>
                    <a:pt x="370" y="687"/>
                  </a:cubicBezTo>
                  <a:lnTo>
                    <a:pt x="318" y="687"/>
                  </a:lnTo>
                  <a:cubicBezTo>
                    <a:pt x="265" y="687"/>
                    <a:pt x="212" y="687"/>
                    <a:pt x="159" y="634"/>
                  </a:cubicBezTo>
                  <a:cubicBezTo>
                    <a:pt x="159" y="634"/>
                    <a:pt x="106" y="634"/>
                    <a:pt x="106" y="581"/>
                  </a:cubicBezTo>
                  <a:cubicBezTo>
                    <a:pt x="106" y="528"/>
                    <a:pt x="106" y="528"/>
                    <a:pt x="106" y="528"/>
                  </a:cubicBezTo>
                  <a:lnTo>
                    <a:pt x="54" y="528"/>
                  </a:lnTo>
                  <a:cubicBezTo>
                    <a:pt x="54" y="528"/>
                    <a:pt x="54" y="528"/>
                    <a:pt x="1" y="581"/>
                  </a:cubicBezTo>
                  <a:cubicBezTo>
                    <a:pt x="1" y="581"/>
                    <a:pt x="54" y="634"/>
                    <a:pt x="54" y="634"/>
                  </a:cubicBezTo>
                  <a:cubicBezTo>
                    <a:pt x="54" y="687"/>
                    <a:pt x="54" y="687"/>
                    <a:pt x="106" y="740"/>
                  </a:cubicBezTo>
                  <a:cubicBezTo>
                    <a:pt x="106" y="740"/>
                    <a:pt x="159" y="740"/>
                    <a:pt x="212" y="792"/>
                  </a:cubicBezTo>
                  <a:lnTo>
                    <a:pt x="423" y="792"/>
                  </a:lnTo>
                  <a:cubicBezTo>
                    <a:pt x="423" y="740"/>
                    <a:pt x="476" y="740"/>
                    <a:pt x="476" y="740"/>
                  </a:cubicBezTo>
                  <a:cubicBezTo>
                    <a:pt x="529" y="687"/>
                    <a:pt x="529" y="687"/>
                    <a:pt x="529" y="634"/>
                  </a:cubicBezTo>
                  <a:cubicBezTo>
                    <a:pt x="582" y="581"/>
                    <a:pt x="582" y="581"/>
                    <a:pt x="582" y="528"/>
                  </a:cubicBezTo>
                  <a:cubicBezTo>
                    <a:pt x="582" y="476"/>
                    <a:pt x="582" y="476"/>
                    <a:pt x="529" y="423"/>
                  </a:cubicBezTo>
                  <a:cubicBezTo>
                    <a:pt x="529" y="370"/>
                    <a:pt x="529" y="370"/>
                    <a:pt x="476" y="317"/>
                  </a:cubicBezTo>
                  <a:cubicBezTo>
                    <a:pt x="476" y="317"/>
                    <a:pt x="423" y="317"/>
                    <a:pt x="423" y="264"/>
                  </a:cubicBezTo>
                  <a:lnTo>
                    <a:pt x="212" y="264"/>
                  </a:lnTo>
                  <a:cubicBezTo>
                    <a:pt x="212" y="264"/>
                    <a:pt x="159" y="264"/>
                    <a:pt x="159" y="317"/>
                  </a:cubicBezTo>
                  <a:lnTo>
                    <a:pt x="159" y="106"/>
                  </a:lnTo>
                  <a:lnTo>
                    <a:pt x="529" y="106"/>
                  </a:lnTo>
                  <a:cubicBezTo>
                    <a:pt x="529" y="106"/>
                    <a:pt x="529" y="106"/>
                    <a:pt x="529" y="53"/>
                  </a:cubicBezTo>
                  <a:cubicBezTo>
                    <a:pt x="529" y="53"/>
                    <a:pt x="529" y="0"/>
                    <a:pt x="5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4" name="Google Shape;8334;p344"/>
            <p:cNvSpPr/>
            <p:nvPr/>
          </p:nvSpPr>
          <p:spPr>
            <a:xfrm>
              <a:off x="3669493" y="3888881"/>
              <a:ext cx="18391" cy="27569"/>
            </a:xfrm>
            <a:custGeom>
              <a:rect b="b" l="l" r="r" t="t"/>
              <a:pathLst>
                <a:path extrusionOk="0" h="793" w="529">
                  <a:moveTo>
                    <a:pt x="264" y="106"/>
                  </a:moveTo>
                  <a:cubicBezTo>
                    <a:pt x="317" y="106"/>
                    <a:pt x="370" y="106"/>
                    <a:pt x="370" y="159"/>
                  </a:cubicBezTo>
                  <a:cubicBezTo>
                    <a:pt x="423" y="159"/>
                    <a:pt x="423" y="212"/>
                    <a:pt x="423" y="317"/>
                  </a:cubicBezTo>
                  <a:cubicBezTo>
                    <a:pt x="423" y="317"/>
                    <a:pt x="423" y="370"/>
                    <a:pt x="423" y="370"/>
                  </a:cubicBezTo>
                  <a:cubicBezTo>
                    <a:pt x="423" y="423"/>
                    <a:pt x="423" y="423"/>
                    <a:pt x="423" y="476"/>
                  </a:cubicBezTo>
                  <a:cubicBezTo>
                    <a:pt x="423" y="528"/>
                    <a:pt x="423" y="581"/>
                    <a:pt x="370" y="634"/>
                  </a:cubicBezTo>
                  <a:cubicBezTo>
                    <a:pt x="370" y="687"/>
                    <a:pt x="317" y="687"/>
                    <a:pt x="264" y="687"/>
                  </a:cubicBezTo>
                  <a:cubicBezTo>
                    <a:pt x="211" y="687"/>
                    <a:pt x="158" y="687"/>
                    <a:pt x="106" y="634"/>
                  </a:cubicBezTo>
                  <a:cubicBezTo>
                    <a:pt x="106" y="581"/>
                    <a:pt x="106" y="528"/>
                    <a:pt x="106" y="476"/>
                  </a:cubicBezTo>
                  <a:cubicBezTo>
                    <a:pt x="106" y="423"/>
                    <a:pt x="106" y="423"/>
                    <a:pt x="106" y="370"/>
                  </a:cubicBezTo>
                  <a:cubicBezTo>
                    <a:pt x="106" y="370"/>
                    <a:pt x="106" y="317"/>
                    <a:pt x="106" y="317"/>
                  </a:cubicBezTo>
                  <a:cubicBezTo>
                    <a:pt x="106" y="212"/>
                    <a:pt x="106" y="159"/>
                    <a:pt x="106" y="159"/>
                  </a:cubicBezTo>
                  <a:cubicBezTo>
                    <a:pt x="158" y="106"/>
                    <a:pt x="211" y="106"/>
                    <a:pt x="264" y="106"/>
                  </a:cubicBezTo>
                  <a:close/>
                  <a:moveTo>
                    <a:pt x="158" y="0"/>
                  </a:moveTo>
                  <a:cubicBezTo>
                    <a:pt x="106" y="53"/>
                    <a:pt x="53" y="53"/>
                    <a:pt x="53" y="106"/>
                  </a:cubicBezTo>
                  <a:cubicBezTo>
                    <a:pt x="53" y="106"/>
                    <a:pt x="0" y="159"/>
                    <a:pt x="0" y="159"/>
                  </a:cubicBezTo>
                  <a:cubicBezTo>
                    <a:pt x="0" y="212"/>
                    <a:pt x="0" y="264"/>
                    <a:pt x="0" y="317"/>
                  </a:cubicBezTo>
                  <a:cubicBezTo>
                    <a:pt x="0" y="317"/>
                    <a:pt x="0" y="370"/>
                    <a:pt x="0" y="370"/>
                  </a:cubicBezTo>
                  <a:cubicBezTo>
                    <a:pt x="0" y="423"/>
                    <a:pt x="0" y="423"/>
                    <a:pt x="0" y="476"/>
                  </a:cubicBezTo>
                  <a:cubicBezTo>
                    <a:pt x="0" y="528"/>
                    <a:pt x="0" y="581"/>
                    <a:pt x="0" y="581"/>
                  </a:cubicBezTo>
                  <a:cubicBezTo>
                    <a:pt x="0" y="634"/>
                    <a:pt x="53" y="687"/>
                    <a:pt x="53" y="687"/>
                  </a:cubicBezTo>
                  <a:cubicBezTo>
                    <a:pt x="53" y="740"/>
                    <a:pt x="106" y="740"/>
                    <a:pt x="158" y="740"/>
                  </a:cubicBezTo>
                  <a:cubicBezTo>
                    <a:pt x="158" y="792"/>
                    <a:pt x="211" y="792"/>
                    <a:pt x="264" y="792"/>
                  </a:cubicBezTo>
                  <a:cubicBezTo>
                    <a:pt x="317" y="792"/>
                    <a:pt x="370" y="792"/>
                    <a:pt x="370" y="740"/>
                  </a:cubicBezTo>
                  <a:cubicBezTo>
                    <a:pt x="423" y="740"/>
                    <a:pt x="423" y="740"/>
                    <a:pt x="475" y="687"/>
                  </a:cubicBezTo>
                  <a:cubicBezTo>
                    <a:pt x="475" y="687"/>
                    <a:pt x="528" y="634"/>
                    <a:pt x="528" y="581"/>
                  </a:cubicBezTo>
                  <a:cubicBezTo>
                    <a:pt x="528" y="581"/>
                    <a:pt x="528" y="528"/>
                    <a:pt x="528" y="476"/>
                  </a:cubicBezTo>
                  <a:cubicBezTo>
                    <a:pt x="528" y="423"/>
                    <a:pt x="528" y="423"/>
                    <a:pt x="528" y="370"/>
                  </a:cubicBezTo>
                  <a:cubicBezTo>
                    <a:pt x="528" y="370"/>
                    <a:pt x="528" y="317"/>
                    <a:pt x="528" y="317"/>
                  </a:cubicBezTo>
                  <a:cubicBezTo>
                    <a:pt x="528" y="264"/>
                    <a:pt x="528" y="212"/>
                    <a:pt x="528" y="159"/>
                  </a:cubicBezTo>
                  <a:cubicBezTo>
                    <a:pt x="528" y="159"/>
                    <a:pt x="475" y="106"/>
                    <a:pt x="475" y="106"/>
                  </a:cubicBezTo>
                  <a:cubicBezTo>
                    <a:pt x="423" y="53"/>
                    <a:pt x="423" y="53"/>
                    <a:pt x="3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5" name="Google Shape;8335;p344"/>
            <p:cNvSpPr/>
            <p:nvPr/>
          </p:nvSpPr>
          <p:spPr>
            <a:xfrm>
              <a:off x="3691499" y="3888881"/>
              <a:ext cx="20233" cy="27569"/>
            </a:xfrm>
            <a:custGeom>
              <a:rect b="b" l="l" r="r" t="t"/>
              <a:pathLst>
                <a:path extrusionOk="0" h="793" w="582">
                  <a:moveTo>
                    <a:pt x="370" y="370"/>
                  </a:moveTo>
                  <a:cubicBezTo>
                    <a:pt x="423" y="370"/>
                    <a:pt x="423" y="370"/>
                    <a:pt x="423" y="423"/>
                  </a:cubicBezTo>
                  <a:cubicBezTo>
                    <a:pt x="476" y="423"/>
                    <a:pt x="476" y="423"/>
                    <a:pt x="476" y="476"/>
                  </a:cubicBezTo>
                  <a:cubicBezTo>
                    <a:pt x="476" y="476"/>
                    <a:pt x="476" y="476"/>
                    <a:pt x="476" y="528"/>
                  </a:cubicBezTo>
                  <a:cubicBezTo>
                    <a:pt x="476" y="528"/>
                    <a:pt x="476" y="581"/>
                    <a:pt x="476" y="581"/>
                  </a:cubicBezTo>
                  <a:cubicBezTo>
                    <a:pt x="476" y="581"/>
                    <a:pt x="476" y="634"/>
                    <a:pt x="423" y="634"/>
                  </a:cubicBezTo>
                  <a:cubicBezTo>
                    <a:pt x="423" y="634"/>
                    <a:pt x="423" y="634"/>
                    <a:pt x="370" y="687"/>
                  </a:cubicBezTo>
                  <a:lnTo>
                    <a:pt x="212" y="687"/>
                  </a:lnTo>
                  <a:cubicBezTo>
                    <a:pt x="212" y="634"/>
                    <a:pt x="212" y="634"/>
                    <a:pt x="159" y="634"/>
                  </a:cubicBezTo>
                  <a:cubicBezTo>
                    <a:pt x="159" y="634"/>
                    <a:pt x="159" y="581"/>
                    <a:pt x="159" y="581"/>
                  </a:cubicBezTo>
                  <a:cubicBezTo>
                    <a:pt x="106" y="581"/>
                    <a:pt x="106" y="528"/>
                    <a:pt x="106" y="528"/>
                  </a:cubicBezTo>
                  <a:cubicBezTo>
                    <a:pt x="106" y="476"/>
                    <a:pt x="106" y="476"/>
                    <a:pt x="159" y="476"/>
                  </a:cubicBezTo>
                  <a:cubicBezTo>
                    <a:pt x="159" y="423"/>
                    <a:pt x="159" y="423"/>
                    <a:pt x="159" y="423"/>
                  </a:cubicBezTo>
                  <a:cubicBezTo>
                    <a:pt x="212" y="370"/>
                    <a:pt x="212" y="370"/>
                    <a:pt x="212" y="370"/>
                  </a:cubicBezTo>
                  <a:close/>
                  <a:moveTo>
                    <a:pt x="318" y="0"/>
                  </a:moveTo>
                  <a:lnTo>
                    <a:pt x="106" y="317"/>
                  </a:lnTo>
                  <a:cubicBezTo>
                    <a:pt x="106" y="317"/>
                    <a:pt x="106" y="370"/>
                    <a:pt x="54" y="370"/>
                  </a:cubicBezTo>
                  <a:cubicBezTo>
                    <a:pt x="54" y="370"/>
                    <a:pt x="54" y="370"/>
                    <a:pt x="54" y="423"/>
                  </a:cubicBezTo>
                  <a:cubicBezTo>
                    <a:pt x="54" y="423"/>
                    <a:pt x="54" y="423"/>
                    <a:pt x="54" y="476"/>
                  </a:cubicBezTo>
                  <a:cubicBezTo>
                    <a:pt x="1" y="476"/>
                    <a:pt x="1" y="476"/>
                    <a:pt x="1" y="528"/>
                  </a:cubicBezTo>
                  <a:cubicBezTo>
                    <a:pt x="1" y="528"/>
                    <a:pt x="54" y="581"/>
                    <a:pt x="54" y="634"/>
                  </a:cubicBezTo>
                  <a:cubicBezTo>
                    <a:pt x="54" y="634"/>
                    <a:pt x="54" y="687"/>
                    <a:pt x="106" y="687"/>
                  </a:cubicBezTo>
                  <a:cubicBezTo>
                    <a:pt x="106" y="740"/>
                    <a:pt x="159" y="740"/>
                    <a:pt x="212" y="740"/>
                  </a:cubicBezTo>
                  <a:cubicBezTo>
                    <a:pt x="212" y="792"/>
                    <a:pt x="265" y="792"/>
                    <a:pt x="318" y="792"/>
                  </a:cubicBezTo>
                  <a:cubicBezTo>
                    <a:pt x="318" y="792"/>
                    <a:pt x="370" y="792"/>
                    <a:pt x="423" y="740"/>
                  </a:cubicBezTo>
                  <a:cubicBezTo>
                    <a:pt x="476" y="740"/>
                    <a:pt x="476" y="740"/>
                    <a:pt x="529" y="687"/>
                  </a:cubicBezTo>
                  <a:cubicBezTo>
                    <a:pt x="529" y="687"/>
                    <a:pt x="529" y="634"/>
                    <a:pt x="582" y="634"/>
                  </a:cubicBezTo>
                  <a:cubicBezTo>
                    <a:pt x="582" y="581"/>
                    <a:pt x="582" y="528"/>
                    <a:pt x="582" y="528"/>
                  </a:cubicBezTo>
                  <a:cubicBezTo>
                    <a:pt x="582" y="476"/>
                    <a:pt x="582" y="423"/>
                    <a:pt x="582" y="423"/>
                  </a:cubicBezTo>
                  <a:cubicBezTo>
                    <a:pt x="529" y="370"/>
                    <a:pt x="529" y="370"/>
                    <a:pt x="529" y="317"/>
                  </a:cubicBezTo>
                  <a:cubicBezTo>
                    <a:pt x="476" y="317"/>
                    <a:pt x="476" y="264"/>
                    <a:pt x="423" y="264"/>
                  </a:cubicBezTo>
                  <a:lnTo>
                    <a:pt x="265" y="264"/>
                  </a:lnTo>
                  <a:lnTo>
                    <a:pt x="423" y="53"/>
                  </a:lnTo>
                  <a:cubicBezTo>
                    <a:pt x="423" y="0"/>
                    <a:pt x="423" y="0"/>
                    <a:pt x="4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6" name="Google Shape;8336;p344"/>
          <p:cNvGrpSpPr/>
          <p:nvPr/>
        </p:nvGrpSpPr>
        <p:grpSpPr>
          <a:xfrm>
            <a:off x="1369184" y="1732370"/>
            <a:ext cx="2585490" cy="2806442"/>
            <a:chOff x="1064384" y="1732370"/>
            <a:chExt cx="2585490" cy="2806442"/>
          </a:xfrm>
        </p:grpSpPr>
        <p:sp>
          <p:nvSpPr>
            <p:cNvPr id="8337" name="Google Shape;8337;p344"/>
            <p:cNvSpPr/>
            <p:nvPr/>
          </p:nvSpPr>
          <p:spPr>
            <a:xfrm>
              <a:off x="1064384" y="1732370"/>
              <a:ext cx="359708" cy="365763"/>
            </a:xfrm>
            <a:custGeom>
              <a:rect b="b" l="l" r="r" t="t"/>
              <a:pathLst>
                <a:path extrusionOk="0" h="71091" w="71477">
                  <a:moveTo>
                    <a:pt x="70209" y="1268"/>
                  </a:moveTo>
                  <a:lnTo>
                    <a:pt x="70209" y="69823"/>
                  </a:lnTo>
                  <a:lnTo>
                    <a:pt x="1268" y="69823"/>
                  </a:lnTo>
                  <a:lnTo>
                    <a:pt x="1268" y="1268"/>
                  </a:lnTo>
                  <a:close/>
                  <a:moveTo>
                    <a:pt x="1" y="1"/>
                  </a:moveTo>
                  <a:lnTo>
                    <a:pt x="1" y="71091"/>
                  </a:lnTo>
                  <a:lnTo>
                    <a:pt x="71476" y="71091"/>
                  </a:lnTo>
                  <a:lnTo>
                    <a:pt x="71476" y="1"/>
                  </a:lnTo>
                  <a:close/>
                </a:path>
              </a:pathLst>
            </a:custGeom>
            <a:gradFill>
              <a:gsLst>
                <a:gs pos="0">
                  <a:srgbClr val="B45F06"/>
                </a:gs>
                <a:gs pos="100000">
                  <a:schemeClr val="lt1"/>
                </a:gs>
              </a:gsLst>
              <a:lin ang="0" scaled="0"/>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38" name="Google Shape;8338;p344"/>
            <p:cNvGrpSpPr/>
            <p:nvPr/>
          </p:nvGrpSpPr>
          <p:grpSpPr>
            <a:xfrm>
              <a:off x="1998791" y="3349119"/>
              <a:ext cx="56945" cy="1189693"/>
              <a:chOff x="1998791" y="3349119"/>
              <a:chExt cx="56945" cy="1189693"/>
            </a:xfrm>
          </p:grpSpPr>
          <p:sp>
            <p:nvSpPr>
              <p:cNvPr id="8339" name="Google Shape;8339;p344"/>
              <p:cNvSpPr/>
              <p:nvPr/>
            </p:nvSpPr>
            <p:spPr>
              <a:xfrm>
                <a:off x="1998791" y="3349119"/>
                <a:ext cx="56945" cy="12863"/>
              </a:xfrm>
              <a:custGeom>
                <a:rect b="b" l="l" r="r" t="t"/>
                <a:pathLst>
                  <a:path extrusionOk="0" h="370" w="1638">
                    <a:moveTo>
                      <a:pt x="0" y="0"/>
                    </a:moveTo>
                    <a:lnTo>
                      <a:pt x="0" y="370"/>
                    </a:lnTo>
                    <a:lnTo>
                      <a:pt x="1637" y="370"/>
                    </a:lnTo>
                    <a:lnTo>
                      <a:pt x="163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0" name="Google Shape;8340;p344"/>
              <p:cNvSpPr/>
              <p:nvPr/>
            </p:nvSpPr>
            <p:spPr>
              <a:xfrm>
                <a:off x="1998791" y="3492316"/>
                <a:ext cx="56945" cy="11055"/>
              </a:xfrm>
              <a:custGeom>
                <a:rect b="b" l="l" r="r" t="t"/>
                <a:pathLst>
                  <a:path extrusionOk="0" h="318" w="1638">
                    <a:moveTo>
                      <a:pt x="0" y="0"/>
                    </a:moveTo>
                    <a:lnTo>
                      <a:pt x="0" y="317"/>
                    </a:lnTo>
                    <a:lnTo>
                      <a:pt x="1637" y="317"/>
                    </a:lnTo>
                    <a:lnTo>
                      <a:pt x="163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1" name="Google Shape;8341;p344"/>
              <p:cNvSpPr/>
              <p:nvPr/>
            </p:nvSpPr>
            <p:spPr>
              <a:xfrm>
                <a:off x="1998791" y="3736506"/>
                <a:ext cx="56945" cy="9213"/>
              </a:xfrm>
              <a:custGeom>
                <a:rect b="b" l="l" r="r" t="t"/>
                <a:pathLst>
                  <a:path extrusionOk="0" h="265" w="1638">
                    <a:moveTo>
                      <a:pt x="0" y="0"/>
                    </a:moveTo>
                    <a:lnTo>
                      <a:pt x="0" y="264"/>
                    </a:lnTo>
                    <a:lnTo>
                      <a:pt x="1637" y="264"/>
                    </a:lnTo>
                    <a:lnTo>
                      <a:pt x="163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2" name="Google Shape;8342;p344"/>
              <p:cNvSpPr/>
              <p:nvPr/>
            </p:nvSpPr>
            <p:spPr>
              <a:xfrm>
                <a:off x="1998791" y="3831970"/>
                <a:ext cx="56945" cy="7370"/>
              </a:xfrm>
              <a:custGeom>
                <a:rect b="b" l="l" r="r" t="t"/>
                <a:pathLst>
                  <a:path extrusionOk="0" h="212" w="1638">
                    <a:moveTo>
                      <a:pt x="0" y="0"/>
                    </a:moveTo>
                    <a:lnTo>
                      <a:pt x="0" y="211"/>
                    </a:lnTo>
                    <a:lnTo>
                      <a:pt x="1637" y="211"/>
                    </a:lnTo>
                    <a:lnTo>
                      <a:pt x="163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3" name="Google Shape;8343;p344"/>
              <p:cNvSpPr/>
              <p:nvPr/>
            </p:nvSpPr>
            <p:spPr>
              <a:xfrm>
                <a:off x="1998791" y="3701602"/>
                <a:ext cx="56945" cy="9213"/>
              </a:xfrm>
              <a:custGeom>
                <a:rect b="b" l="l" r="r" t="t"/>
                <a:pathLst>
                  <a:path extrusionOk="0" h="265" w="1638">
                    <a:moveTo>
                      <a:pt x="0" y="1"/>
                    </a:moveTo>
                    <a:lnTo>
                      <a:pt x="0" y="265"/>
                    </a:lnTo>
                    <a:lnTo>
                      <a:pt x="1637" y="265"/>
                    </a:lnTo>
                    <a:lnTo>
                      <a:pt x="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4" name="Google Shape;8344;p344"/>
              <p:cNvSpPr/>
              <p:nvPr/>
            </p:nvSpPr>
            <p:spPr>
              <a:xfrm>
                <a:off x="1998791" y="4144056"/>
                <a:ext cx="56945" cy="11055"/>
              </a:xfrm>
              <a:custGeom>
                <a:rect b="b" l="l" r="r" t="t"/>
                <a:pathLst>
                  <a:path extrusionOk="0" h="318" w="1638">
                    <a:moveTo>
                      <a:pt x="0" y="1"/>
                    </a:moveTo>
                    <a:lnTo>
                      <a:pt x="0" y="318"/>
                    </a:lnTo>
                    <a:lnTo>
                      <a:pt x="1637" y="318"/>
                    </a:lnTo>
                    <a:lnTo>
                      <a:pt x="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5" name="Google Shape;8345;p344"/>
              <p:cNvSpPr/>
              <p:nvPr/>
            </p:nvSpPr>
            <p:spPr>
              <a:xfrm>
                <a:off x="1998791" y="4287288"/>
                <a:ext cx="56945" cy="9213"/>
              </a:xfrm>
              <a:custGeom>
                <a:rect b="b" l="l" r="r" t="t"/>
                <a:pathLst>
                  <a:path extrusionOk="0" h="265" w="1638">
                    <a:moveTo>
                      <a:pt x="0" y="0"/>
                    </a:moveTo>
                    <a:lnTo>
                      <a:pt x="0" y="264"/>
                    </a:lnTo>
                    <a:lnTo>
                      <a:pt x="1637" y="264"/>
                    </a:lnTo>
                    <a:lnTo>
                      <a:pt x="163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6" name="Google Shape;8346;p344"/>
              <p:cNvSpPr/>
              <p:nvPr/>
            </p:nvSpPr>
            <p:spPr>
              <a:xfrm>
                <a:off x="1998791" y="4529600"/>
                <a:ext cx="56945" cy="9213"/>
              </a:xfrm>
              <a:custGeom>
                <a:rect b="b" l="l" r="r" t="t"/>
                <a:pathLst>
                  <a:path extrusionOk="0" h="265" w="1638">
                    <a:moveTo>
                      <a:pt x="0" y="1"/>
                    </a:moveTo>
                    <a:lnTo>
                      <a:pt x="0" y="265"/>
                    </a:lnTo>
                    <a:lnTo>
                      <a:pt x="1637" y="265"/>
                    </a:lnTo>
                    <a:lnTo>
                      <a:pt x="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7" name="Google Shape;8347;p344"/>
              <p:cNvSpPr/>
              <p:nvPr/>
            </p:nvSpPr>
            <p:spPr>
              <a:xfrm>
                <a:off x="1998791" y="4494730"/>
                <a:ext cx="56945" cy="11055"/>
              </a:xfrm>
              <a:custGeom>
                <a:rect b="b" l="l" r="r" t="t"/>
                <a:pathLst>
                  <a:path extrusionOk="0" h="318" w="1638">
                    <a:moveTo>
                      <a:pt x="0" y="1"/>
                    </a:moveTo>
                    <a:lnTo>
                      <a:pt x="0" y="317"/>
                    </a:lnTo>
                    <a:lnTo>
                      <a:pt x="1637" y="317"/>
                    </a:lnTo>
                    <a:lnTo>
                      <a:pt x="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8" name="Google Shape;8348;p344"/>
              <p:cNvSpPr/>
              <p:nvPr/>
            </p:nvSpPr>
            <p:spPr>
              <a:xfrm>
                <a:off x="1998791" y="3943949"/>
                <a:ext cx="56945" cy="9213"/>
              </a:xfrm>
              <a:custGeom>
                <a:rect b="b" l="l" r="r" t="t"/>
                <a:pathLst>
                  <a:path extrusionOk="0" h="265" w="1638">
                    <a:moveTo>
                      <a:pt x="0" y="1"/>
                    </a:moveTo>
                    <a:lnTo>
                      <a:pt x="0" y="265"/>
                    </a:lnTo>
                    <a:lnTo>
                      <a:pt x="1637" y="265"/>
                    </a:lnTo>
                    <a:lnTo>
                      <a:pt x="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9" name="Google Shape;8349;p344"/>
              <p:cNvSpPr/>
              <p:nvPr/>
            </p:nvSpPr>
            <p:spPr>
              <a:xfrm>
                <a:off x="1998791" y="4041256"/>
                <a:ext cx="56945" cy="7370"/>
              </a:xfrm>
              <a:custGeom>
                <a:rect b="b" l="l" r="r" t="t"/>
                <a:pathLst>
                  <a:path extrusionOk="0" h="212" w="1638">
                    <a:moveTo>
                      <a:pt x="0" y="0"/>
                    </a:moveTo>
                    <a:lnTo>
                      <a:pt x="0" y="212"/>
                    </a:lnTo>
                    <a:lnTo>
                      <a:pt x="1637" y="212"/>
                    </a:lnTo>
                    <a:lnTo>
                      <a:pt x="163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50" name="Google Shape;8350;p344"/>
            <p:cNvSpPr/>
            <p:nvPr/>
          </p:nvSpPr>
          <p:spPr>
            <a:xfrm>
              <a:off x="1424100" y="2098125"/>
              <a:ext cx="776803" cy="744624"/>
            </a:xfrm>
            <a:custGeom>
              <a:rect b="b" l="l" r="r" t="t"/>
              <a:pathLst>
                <a:path extrusionOk="0" fill="none" h="21706" w="21706">
                  <a:moveTo>
                    <a:pt x="21705" y="21705"/>
                  </a:moveTo>
                  <a:lnTo>
                    <a:pt x="0" y="1"/>
                  </a:lnTo>
                </a:path>
              </a:pathLst>
            </a:custGeom>
            <a:noFill/>
            <a:ln cap="flat" cmpd="sng" w="9525">
              <a:solidFill>
                <a:schemeClr val="lt1"/>
              </a:solidFill>
              <a:prstDash val="solid"/>
              <a:miter lim="5280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1" name="Google Shape;8351;p344"/>
            <p:cNvSpPr/>
            <p:nvPr/>
          </p:nvSpPr>
          <p:spPr>
            <a:xfrm>
              <a:off x="2200900" y="2887488"/>
              <a:ext cx="1435725" cy="336262"/>
            </a:xfrm>
            <a:custGeom>
              <a:rect b="b" l="l" r="r" t="t"/>
              <a:pathLst>
                <a:path extrusionOk="0" fill="none" h="15052" w="41298">
                  <a:moveTo>
                    <a:pt x="41298" y="6232"/>
                  </a:moveTo>
                  <a:cubicBezTo>
                    <a:pt x="38710" y="6232"/>
                    <a:pt x="38710" y="5070"/>
                    <a:pt x="36122" y="5070"/>
                  </a:cubicBezTo>
                  <a:cubicBezTo>
                    <a:pt x="33588" y="5070"/>
                    <a:pt x="33588" y="0"/>
                    <a:pt x="31000" y="0"/>
                  </a:cubicBezTo>
                  <a:cubicBezTo>
                    <a:pt x="28412" y="0"/>
                    <a:pt x="28412" y="6602"/>
                    <a:pt x="25824" y="6602"/>
                  </a:cubicBezTo>
                  <a:cubicBezTo>
                    <a:pt x="23237" y="6602"/>
                    <a:pt x="23237" y="8661"/>
                    <a:pt x="20649" y="8661"/>
                  </a:cubicBezTo>
                  <a:cubicBezTo>
                    <a:pt x="18061" y="8661"/>
                    <a:pt x="18061" y="5281"/>
                    <a:pt x="15474" y="5281"/>
                  </a:cubicBezTo>
                  <a:cubicBezTo>
                    <a:pt x="12939" y="5281"/>
                    <a:pt x="12939" y="15051"/>
                    <a:pt x="10351" y="15051"/>
                  </a:cubicBezTo>
                  <a:cubicBezTo>
                    <a:pt x="7764" y="15051"/>
                    <a:pt x="7764" y="9084"/>
                    <a:pt x="5176" y="9084"/>
                  </a:cubicBezTo>
                  <a:cubicBezTo>
                    <a:pt x="2588" y="9084"/>
                    <a:pt x="2588" y="2377"/>
                    <a:pt x="0" y="2377"/>
                  </a:cubicBezTo>
                </a:path>
              </a:pathLst>
            </a:custGeom>
            <a:gradFill>
              <a:gsLst>
                <a:gs pos="0">
                  <a:srgbClr val="B45F06"/>
                </a:gs>
                <a:gs pos="100000">
                  <a:srgbClr val="F1C232"/>
                </a:gs>
              </a:gsLst>
              <a:lin ang="10801400" scaled="0"/>
            </a:gradFill>
            <a:ln cap="flat" cmpd="sng" w="18475">
              <a:solidFill>
                <a:schemeClr val="lt1"/>
              </a:solidFill>
              <a:prstDash val="solid"/>
              <a:miter lim="5280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2" name="Google Shape;8352;p344"/>
            <p:cNvSpPr/>
            <p:nvPr/>
          </p:nvSpPr>
          <p:spPr>
            <a:xfrm>
              <a:off x="2200900" y="2858000"/>
              <a:ext cx="1435725" cy="336239"/>
            </a:xfrm>
            <a:custGeom>
              <a:rect b="b" l="l" r="r" t="t"/>
              <a:pathLst>
                <a:path extrusionOk="0" fill="none" h="15051" w="41298">
                  <a:moveTo>
                    <a:pt x="41298" y="6232"/>
                  </a:moveTo>
                  <a:cubicBezTo>
                    <a:pt x="38710" y="6232"/>
                    <a:pt x="38710" y="5070"/>
                    <a:pt x="36122" y="5070"/>
                  </a:cubicBezTo>
                  <a:cubicBezTo>
                    <a:pt x="33588" y="5070"/>
                    <a:pt x="33588" y="0"/>
                    <a:pt x="31000" y="0"/>
                  </a:cubicBezTo>
                  <a:cubicBezTo>
                    <a:pt x="28412" y="0"/>
                    <a:pt x="28412" y="6601"/>
                    <a:pt x="25824" y="6601"/>
                  </a:cubicBezTo>
                  <a:cubicBezTo>
                    <a:pt x="23237" y="6601"/>
                    <a:pt x="23237" y="8661"/>
                    <a:pt x="20649" y="8661"/>
                  </a:cubicBezTo>
                  <a:cubicBezTo>
                    <a:pt x="18061" y="8661"/>
                    <a:pt x="18061" y="5334"/>
                    <a:pt x="15474" y="5334"/>
                  </a:cubicBezTo>
                  <a:cubicBezTo>
                    <a:pt x="12939" y="5334"/>
                    <a:pt x="12939" y="15051"/>
                    <a:pt x="10351" y="15051"/>
                  </a:cubicBezTo>
                  <a:cubicBezTo>
                    <a:pt x="7764" y="15051"/>
                    <a:pt x="7764" y="9083"/>
                    <a:pt x="5176" y="9083"/>
                  </a:cubicBezTo>
                  <a:cubicBezTo>
                    <a:pt x="2588" y="9083"/>
                    <a:pt x="2588" y="2377"/>
                    <a:pt x="0" y="2377"/>
                  </a:cubicBezTo>
                </a:path>
              </a:pathLst>
            </a:custGeom>
            <a:gradFill>
              <a:gsLst>
                <a:gs pos="0">
                  <a:srgbClr val="B45F06"/>
                </a:gs>
                <a:gs pos="100000">
                  <a:srgbClr val="F1C232"/>
                </a:gs>
              </a:gsLst>
              <a:lin ang="10801400" scaled="0"/>
            </a:gradFill>
            <a:ln cap="flat" cmpd="sng" w="5275">
              <a:solidFill>
                <a:schemeClr val="lt1"/>
              </a:solidFill>
              <a:prstDash val="solid"/>
              <a:miter lim="5280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3" name="Google Shape;8353;p344"/>
            <p:cNvSpPr/>
            <p:nvPr/>
          </p:nvSpPr>
          <p:spPr>
            <a:xfrm>
              <a:off x="2178520" y="2806693"/>
              <a:ext cx="1471354" cy="1496110"/>
            </a:xfrm>
            <a:custGeom>
              <a:rect b="b" l="l" r="r" t="t"/>
              <a:pathLst>
                <a:path extrusionOk="0" h="71091" w="71477">
                  <a:moveTo>
                    <a:pt x="70209" y="1268"/>
                  </a:moveTo>
                  <a:lnTo>
                    <a:pt x="70209" y="69823"/>
                  </a:lnTo>
                  <a:lnTo>
                    <a:pt x="1268" y="69823"/>
                  </a:lnTo>
                  <a:lnTo>
                    <a:pt x="1268" y="1268"/>
                  </a:lnTo>
                  <a:close/>
                  <a:moveTo>
                    <a:pt x="1" y="1"/>
                  </a:moveTo>
                  <a:lnTo>
                    <a:pt x="1" y="71091"/>
                  </a:lnTo>
                  <a:lnTo>
                    <a:pt x="71476" y="71091"/>
                  </a:lnTo>
                  <a:lnTo>
                    <a:pt x="71476" y="1"/>
                  </a:lnTo>
                  <a:close/>
                </a:path>
              </a:pathLst>
            </a:cu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54" name="Google Shape;8354;p344"/>
          <p:cNvSpPr txBox="1"/>
          <p:nvPr>
            <p:ph type="title"/>
          </p:nvPr>
        </p:nvSpPr>
        <p:spPr>
          <a:xfrm>
            <a:off x="4864525" y="1859750"/>
            <a:ext cx="3559500" cy="87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TAKEAWAYS &amp; ADVICE</a:t>
            </a:r>
            <a:endParaRPr sz="4000"/>
          </a:p>
        </p:txBody>
      </p:sp>
      <p:sp>
        <p:nvSpPr>
          <p:cNvPr id="8355" name="Google Shape;8355;p344"/>
          <p:cNvSpPr txBox="1"/>
          <p:nvPr>
            <p:ph idx="1" type="subTitle"/>
          </p:nvPr>
        </p:nvSpPr>
        <p:spPr>
          <a:xfrm>
            <a:off x="4864525" y="2730750"/>
            <a:ext cx="3559500" cy="9420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a:t>Dr. Acosta’s advice for high schoolers and future undergraduate/graduate students</a:t>
            </a:r>
            <a:endParaRPr/>
          </a:p>
        </p:txBody>
      </p:sp>
      <p:sp>
        <p:nvSpPr>
          <p:cNvPr id="8356" name="Google Shape;8356;p344"/>
          <p:cNvSpPr txBox="1"/>
          <p:nvPr>
            <p:ph idx="2" type="title"/>
          </p:nvPr>
        </p:nvSpPr>
        <p:spPr>
          <a:xfrm>
            <a:off x="2546000" y="3030300"/>
            <a:ext cx="1348500" cy="111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8357" name="Google Shape;8357;p344">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8" name="Google Shape;8358;p344">
            <a:hlinkClick action="ppaction://hlinksldjump" r:id="rId4"/>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ction="ppaction://hlinksldjump" r:id="rId5">
                  <a:extLst>
                    <a:ext uri="{A12FA001-AC4F-418D-AE19-62706E023703}">
                      <ahyp:hlinkClr val="tx"/>
                    </a:ext>
                  </a:extLst>
                </a:hlinkClick>
              </a:rPr>
              <a:t>4</a:t>
            </a:r>
            <a:endParaRPr sz="2500">
              <a:solidFill>
                <a:schemeClr val="lt1"/>
              </a:solidFill>
              <a:latin typeface="Teko"/>
              <a:ea typeface="Teko"/>
              <a:cs typeface="Teko"/>
              <a:sym typeface="Teko"/>
            </a:endParaRPr>
          </a:p>
        </p:txBody>
      </p:sp>
      <p:sp>
        <p:nvSpPr>
          <p:cNvPr id="8359" name="Google Shape;8359;p344">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8360" name="Google Shape;8360;p344">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336"/>
                                        </p:tgtEl>
                                        <p:attrNameLst>
                                          <p:attrName>style.visibility</p:attrName>
                                        </p:attrNameLst>
                                      </p:cBhvr>
                                      <p:to>
                                        <p:strVal val="visible"/>
                                      </p:to>
                                    </p:set>
                                    <p:animEffect filter="fade" transition="in">
                                      <p:cBhvr>
                                        <p:cTn dur="1400"/>
                                        <p:tgtEl>
                                          <p:spTgt spid="8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07" name="Shape 7707"/>
        <p:cNvGrpSpPr/>
        <p:nvPr/>
      </p:nvGrpSpPr>
      <p:grpSpPr>
        <a:xfrm>
          <a:off x="0" y="0"/>
          <a:ext cx="0" cy="0"/>
          <a:chOff x="0" y="0"/>
          <a:chExt cx="0" cy="0"/>
        </a:xfrm>
      </p:grpSpPr>
      <p:sp>
        <p:nvSpPr>
          <p:cNvPr id="7708" name="Google Shape;7708;p327"/>
          <p:cNvSpPr/>
          <p:nvPr/>
        </p:nvSpPr>
        <p:spPr>
          <a:xfrm>
            <a:off x="3442897" y="1765575"/>
            <a:ext cx="980100" cy="980700"/>
          </a:xfrm>
          <a:prstGeom prst="frame">
            <a:avLst>
              <a:gd fmla="val 2844" name="adj1"/>
            </a:avLst>
          </a:pr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9" name="Google Shape;7709;p327"/>
          <p:cNvSpPr/>
          <p:nvPr/>
        </p:nvSpPr>
        <p:spPr>
          <a:xfrm>
            <a:off x="3442897" y="3272091"/>
            <a:ext cx="980100" cy="980700"/>
          </a:xfrm>
          <a:prstGeom prst="frame">
            <a:avLst>
              <a:gd fmla="val 2844" name="adj1"/>
            </a:avLst>
          </a:pr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0" name="Google Shape;7710;p327"/>
          <p:cNvSpPr/>
          <p:nvPr/>
        </p:nvSpPr>
        <p:spPr>
          <a:xfrm>
            <a:off x="4712372" y="3272091"/>
            <a:ext cx="980100" cy="980700"/>
          </a:xfrm>
          <a:prstGeom prst="frame">
            <a:avLst>
              <a:gd fmla="val 2946" name="adj1"/>
            </a:avLst>
          </a:pr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1" name="Google Shape;7711;p32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t>GROUP 1: PRESENTERS</a:t>
            </a:r>
            <a:endParaRPr sz="5000"/>
          </a:p>
        </p:txBody>
      </p:sp>
      <p:sp>
        <p:nvSpPr>
          <p:cNvPr id="7712" name="Google Shape;7712;p327"/>
          <p:cNvSpPr txBox="1"/>
          <p:nvPr>
            <p:ph idx="5" type="title"/>
          </p:nvPr>
        </p:nvSpPr>
        <p:spPr>
          <a:xfrm>
            <a:off x="1218368" y="3116250"/>
            <a:ext cx="2105700" cy="527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SRIVALLI KATKURI</a:t>
            </a:r>
            <a:endParaRPr/>
          </a:p>
        </p:txBody>
      </p:sp>
      <p:sp>
        <p:nvSpPr>
          <p:cNvPr id="7713" name="Google Shape;7713;p327"/>
          <p:cNvSpPr txBox="1"/>
          <p:nvPr>
            <p:ph idx="7" type="title"/>
          </p:nvPr>
        </p:nvSpPr>
        <p:spPr>
          <a:xfrm>
            <a:off x="5804877" y="3123881"/>
            <a:ext cx="27219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SHREEYA KULSHRESTHA</a:t>
            </a:r>
            <a:endParaRPr/>
          </a:p>
        </p:txBody>
      </p:sp>
      <p:sp>
        <p:nvSpPr>
          <p:cNvPr id="7714" name="Google Shape;7714;p327"/>
          <p:cNvSpPr txBox="1"/>
          <p:nvPr>
            <p:ph idx="2" type="title"/>
          </p:nvPr>
        </p:nvSpPr>
        <p:spPr>
          <a:xfrm>
            <a:off x="1218368" y="1611844"/>
            <a:ext cx="2105700" cy="527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SHREYA NAIR</a:t>
            </a:r>
            <a:endParaRPr/>
          </a:p>
        </p:txBody>
      </p:sp>
      <p:sp>
        <p:nvSpPr>
          <p:cNvPr id="7715" name="Google Shape;7715;p327"/>
          <p:cNvSpPr txBox="1"/>
          <p:nvPr>
            <p:ph idx="1" type="subTitle"/>
          </p:nvPr>
        </p:nvSpPr>
        <p:spPr>
          <a:xfrm>
            <a:off x="812466" y="2269375"/>
            <a:ext cx="2511600" cy="484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200"/>
              <a:t>Rising senior interested in computer engineering and physics</a:t>
            </a:r>
            <a:endParaRPr sz="1200"/>
          </a:p>
        </p:txBody>
      </p:sp>
      <p:sp>
        <p:nvSpPr>
          <p:cNvPr id="7716" name="Google Shape;7716;p327"/>
          <p:cNvSpPr txBox="1"/>
          <p:nvPr>
            <p:ph idx="3" type="title"/>
          </p:nvPr>
        </p:nvSpPr>
        <p:spPr>
          <a:xfrm>
            <a:off x="5804868" y="1611844"/>
            <a:ext cx="21057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KAT STONE</a:t>
            </a:r>
            <a:endParaRPr/>
          </a:p>
        </p:txBody>
      </p:sp>
      <p:sp>
        <p:nvSpPr>
          <p:cNvPr id="7717" name="Google Shape;7717;p327"/>
          <p:cNvSpPr txBox="1"/>
          <p:nvPr>
            <p:ph idx="4" type="subTitle"/>
          </p:nvPr>
        </p:nvSpPr>
        <p:spPr>
          <a:xfrm>
            <a:off x="5804869" y="2269375"/>
            <a:ext cx="25116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t>Rising senior interested in physics, astronomy, and cosmology</a:t>
            </a:r>
            <a:endParaRPr sz="1200"/>
          </a:p>
        </p:txBody>
      </p:sp>
      <p:sp>
        <p:nvSpPr>
          <p:cNvPr id="7718" name="Google Shape;7718;p327"/>
          <p:cNvSpPr txBox="1"/>
          <p:nvPr>
            <p:ph idx="6" type="subTitle"/>
          </p:nvPr>
        </p:nvSpPr>
        <p:spPr>
          <a:xfrm>
            <a:off x="457201" y="3771075"/>
            <a:ext cx="2866800" cy="484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200"/>
              <a:t>Rising junior who is interested in computer science and physics</a:t>
            </a:r>
            <a:endParaRPr sz="1200"/>
          </a:p>
        </p:txBody>
      </p:sp>
      <p:sp>
        <p:nvSpPr>
          <p:cNvPr id="7719" name="Google Shape;7719;p327"/>
          <p:cNvSpPr txBox="1"/>
          <p:nvPr>
            <p:ph idx="8" type="subTitle"/>
          </p:nvPr>
        </p:nvSpPr>
        <p:spPr>
          <a:xfrm>
            <a:off x="5804869" y="3771085"/>
            <a:ext cx="25116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t>Junior who wants to pursue engineering and loves cosmology</a:t>
            </a:r>
            <a:endParaRPr sz="1200"/>
          </a:p>
        </p:txBody>
      </p:sp>
      <p:sp>
        <p:nvSpPr>
          <p:cNvPr id="7720" name="Google Shape;7720;p327"/>
          <p:cNvSpPr/>
          <p:nvPr/>
        </p:nvSpPr>
        <p:spPr>
          <a:xfrm>
            <a:off x="2448742" y="2156761"/>
            <a:ext cx="783300" cy="45900"/>
          </a:xfrm>
          <a:prstGeom prst="rect">
            <a:avLst/>
          </a:prstGeom>
          <a:gradFill>
            <a:gsLst>
              <a:gs pos="0">
                <a:srgbClr val="F48208"/>
              </a:gs>
              <a:gs pos="100000">
                <a:srgbClr val="703E08"/>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1" name="Google Shape;7721;p327"/>
          <p:cNvSpPr/>
          <p:nvPr/>
        </p:nvSpPr>
        <p:spPr>
          <a:xfrm>
            <a:off x="2401417" y="3623390"/>
            <a:ext cx="783300" cy="45900"/>
          </a:xfrm>
          <a:prstGeom prst="rect">
            <a:avLst/>
          </a:prstGeom>
          <a:gradFill>
            <a:gsLst>
              <a:gs pos="0">
                <a:srgbClr val="F48208"/>
              </a:gs>
              <a:gs pos="100000">
                <a:srgbClr val="703E08"/>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2" name="Google Shape;7722;p327"/>
          <p:cNvSpPr/>
          <p:nvPr/>
        </p:nvSpPr>
        <p:spPr>
          <a:xfrm>
            <a:off x="5903969" y="2156761"/>
            <a:ext cx="783300" cy="45900"/>
          </a:xfrm>
          <a:prstGeom prst="rect">
            <a:avLst/>
          </a:prstGeom>
          <a:gradFill>
            <a:gsLst>
              <a:gs pos="0">
                <a:srgbClr val="F48208"/>
              </a:gs>
              <a:gs pos="100000">
                <a:srgbClr val="703E08"/>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3" name="Google Shape;7723;p327"/>
          <p:cNvSpPr/>
          <p:nvPr/>
        </p:nvSpPr>
        <p:spPr>
          <a:xfrm>
            <a:off x="5903969" y="3630908"/>
            <a:ext cx="783300" cy="45900"/>
          </a:xfrm>
          <a:prstGeom prst="rect">
            <a:avLst/>
          </a:prstGeom>
          <a:gradFill>
            <a:gsLst>
              <a:gs pos="0">
                <a:srgbClr val="F48208"/>
              </a:gs>
              <a:gs pos="100000">
                <a:srgbClr val="703E08"/>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24" name="Google Shape;7724;p327"/>
          <p:cNvGrpSpPr/>
          <p:nvPr/>
        </p:nvGrpSpPr>
        <p:grpSpPr>
          <a:xfrm>
            <a:off x="3675394" y="1912247"/>
            <a:ext cx="515098" cy="687369"/>
            <a:chOff x="1844650" y="238125"/>
            <a:chExt cx="3911150" cy="5219200"/>
          </a:xfrm>
        </p:grpSpPr>
        <p:sp>
          <p:nvSpPr>
            <p:cNvPr id="7725" name="Google Shape;7725;p327"/>
            <p:cNvSpPr/>
            <p:nvPr/>
          </p:nvSpPr>
          <p:spPr>
            <a:xfrm>
              <a:off x="1844650" y="238125"/>
              <a:ext cx="3911150" cy="5219200"/>
            </a:xfrm>
            <a:custGeom>
              <a:rect b="b" l="l" r="r" t="t"/>
              <a:pathLst>
                <a:path extrusionOk="0" h="208768" w="156446">
                  <a:moveTo>
                    <a:pt x="68632" y="81289"/>
                  </a:moveTo>
                  <a:lnTo>
                    <a:pt x="68632" y="88041"/>
                  </a:lnTo>
                  <a:cubicBezTo>
                    <a:pt x="68632" y="89966"/>
                    <a:pt x="67067" y="91531"/>
                    <a:pt x="65142" y="91531"/>
                  </a:cubicBezTo>
                  <a:lnTo>
                    <a:pt x="55356" y="91531"/>
                  </a:lnTo>
                  <a:cubicBezTo>
                    <a:pt x="53431" y="91531"/>
                    <a:pt x="51866" y="89966"/>
                    <a:pt x="51866" y="88041"/>
                  </a:cubicBezTo>
                  <a:lnTo>
                    <a:pt x="51866" y="81289"/>
                  </a:lnTo>
                  <a:lnTo>
                    <a:pt x="57183" y="81289"/>
                  </a:lnTo>
                  <a:cubicBezTo>
                    <a:pt x="57183" y="81354"/>
                    <a:pt x="57183" y="81419"/>
                    <a:pt x="57183" y="81517"/>
                  </a:cubicBezTo>
                  <a:lnTo>
                    <a:pt x="57183" y="84779"/>
                  </a:lnTo>
                  <a:cubicBezTo>
                    <a:pt x="57183" y="86475"/>
                    <a:pt x="58553" y="87845"/>
                    <a:pt x="60249" y="87845"/>
                  </a:cubicBezTo>
                  <a:cubicBezTo>
                    <a:pt x="61945" y="87845"/>
                    <a:pt x="63315" y="86475"/>
                    <a:pt x="63315" y="84779"/>
                  </a:cubicBezTo>
                  <a:lnTo>
                    <a:pt x="63315" y="81517"/>
                  </a:lnTo>
                  <a:cubicBezTo>
                    <a:pt x="63315" y="81419"/>
                    <a:pt x="63283" y="81354"/>
                    <a:pt x="63283" y="81289"/>
                  </a:cubicBezTo>
                  <a:close/>
                  <a:moveTo>
                    <a:pt x="104579" y="81289"/>
                  </a:moveTo>
                  <a:lnTo>
                    <a:pt x="104579" y="88041"/>
                  </a:lnTo>
                  <a:cubicBezTo>
                    <a:pt x="104579" y="89966"/>
                    <a:pt x="103014" y="91531"/>
                    <a:pt x="101089" y="91531"/>
                  </a:cubicBezTo>
                  <a:lnTo>
                    <a:pt x="91303" y="91531"/>
                  </a:lnTo>
                  <a:cubicBezTo>
                    <a:pt x="89379" y="91531"/>
                    <a:pt x="87813" y="89966"/>
                    <a:pt x="87813" y="88041"/>
                  </a:cubicBezTo>
                  <a:lnTo>
                    <a:pt x="87813" y="81289"/>
                  </a:lnTo>
                  <a:lnTo>
                    <a:pt x="93162" y="81289"/>
                  </a:lnTo>
                  <a:cubicBezTo>
                    <a:pt x="93162" y="81354"/>
                    <a:pt x="93130" y="81419"/>
                    <a:pt x="93130" y="81517"/>
                  </a:cubicBezTo>
                  <a:lnTo>
                    <a:pt x="93130" y="84779"/>
                  </a:lnTo>
                  <a:cubicBezTo>
                    <a:pt x="93130" y="86475"/>
                    <a:pt x="94500" y="87845"/>
                    <a:pt x="96196" y="87845"/>
                  </a:cubicBezTo>
                  <a:cubicBezTo>
                    <a:pt x="97892" y="87845"/>
                    <a:pt x="99262" y="86475"/>
                    <a:pt x="99262" y="84779"/>
                  </a:cubicBezTo>
                  <a:lnTo>
                    <a:pt x="99262" y="81517"/>
                  </a:lnTo>
                  <a:cubicBezTo>
                    <a:pt x="99262" y="81419"/>
                    <a:pt x="99262" y="81354"/>
                    <a:pt x="99262" y="81289"/>
                  </a:cubicBezTo>
                  <a:close/>
                  <a:moveTo>
                    <a:pt x="117660" y="84551"/>
                  </a:moveTo>
                  <a:lnTo>
                    <a:pt x="117660" y="91303"/>
                  </a:lnTo>
                  <a:cubicBezTo>
                    <a:pt x="117660" y="113060"/>
                    <a:pt x="99980" y="130740"/>
                    <a:pt x="78223" y="130740"/>
                  </a:cubicBezTo>
                  <a:cubicBezTo>
                    <a:pt x="56465" y="130740"/>
                    <a:pt x="38785" y="113060"/>
                    <a:pt x="38785" y="91303"/>
                  </a:cubicBezTo>
                  <a:lnTo>
                    <a:pt x="38785" y="84551"/>
                  </a:lnTo>
                  <a:lnTo>
                    <a:pt x="45733" y="84551"/>
                  </a:lnTo>
                  <a:lnTo>
                    <a:pt x="45733" y="88041"/>
                  </a:lnTo>
                  <a:cubicBezTo>
                    <a:pt x="45733" y="93325"/>
                    <a:pt x="50039" y="97631"/>
                    <a:pt x="55356" y="97631"/>
                  </a:cubicBezTo>
                  <a:lnTo>
                    <a:pt x="65142" y="97631"/>
                  </a:lnTo>
                  <a:cubicBezTo>
                    <a:pt x="70426" y="97631"/>
                    <a:pt x="74732" y="93325"/>
                    <a:pt x="74732" y="88041"/>
                  </a:cubicBezTo>
                  <a:cubicBezTo>
                    <a:pt x="74732" y="86116"/>
                    <a:pt x="76298" y="84551"/>
                    <a:pt x="78223" y="84551"/>
                  </a:cubicBezTo>
                  <a:cubicBezTo>
                    <a:pt x="80147" y="84551"/>
                    <a:pt x="81713" y="86116"/>
                    <a:pt x="81713" y="88041"/>
                  </a:cubicBezTo>
                  <a:cubicBezTo>
                    <a:pt x="81713" y="93325"/>
                    <a:pt x="86019" y="97631"/>
                    <a:pt x="91303" y="97631"/>
                  </a:cubicBezTo>
                  <a:lnTo>
                    <a:pt x="101089" y="97631"/>
                  </a:lnTo>
                  <a:cubicBezTo>
                    <a:pt x="106406" y="97631"/>
                    <a:pt x="110712" y="93325"/>
                    <a:pt x="110712" y="88041"/>
                  </a:cubicBezTo>
                  <a:lnTo>
                    <a:pt x="110712" y="84551"/>
                  </a:lnTo>
                  <a:close/>
                  <a:moveTo>
                    <a:pt x="50496" y="127413"/>
                  </a:moveTo>
                  <a:cubicBezTo>
                    <a:pt x="52094" y="128653"/>
                    <a:pt x="53790" y="129794"/>
                    <a:pt x="55552" y="130806"/>
                  </a:cubicBezTo>
                  <a:lnTo>
                    <a:pt x="55552" y="156119"/>
                  </a:lnTo>
                  <a:cubicBezTo>
                    <a:pt x="53171" y="155238"/>
                    <a:pt x="50855" y="154259"/>
                    <a:pt x="48604" y="153085"/>
                  </a:cubicBezTo>
                  <a:lnTo>
                    <a:pt x="48604" y="130545"/>
                  </a:lnTo>
                  <a:cubicBezTo>
                    <a:pt x="48604" y="129207"/>
                    <a:pt x="49354" y="128000"/>
                    <a:pt x="50496" y="127413"/>
                  </a:cubicBezTo>
                  <a:close/>
                  <a:moveTo>
                    <a:pt x="105949" y="127413"/>
                  </a:moveTo>
                  <a:cubicBezTo>
                    <a:pt x="107091" y="128000"/>
                    <a:pt x="107841" y="129207"/>
                    <a:pt x="107841" y="130545"/>
                  </a:cubicBezTo>
                  <a:lnTo>
                    <a:pt x="107841" y="153085"/>
                  </a:lnTo>
                  <a:cubicBezTo>
                    <a:pt x="105591" y="154259"/>
                    <a:pt x="103275" y="155238"/>
                    <a:pt x="100893" y="156119"/>
                  </a:cubicBezTo>
                  <a:lnTo>
                    <a:pt x="100893" y="130806"/>
                  </a:lnTo>
                  <a:cubicBezTo>
                    <a:pt x="102655" y="129794"/>
                    <a:pt x="104351" y="128653"/>
                    <a:pt x="105949" y="127413"/>
                  </a:cubicBezTo>
                  <a:close/>
                  <a:moveTo>
                    <a:pt x="61684" y="133741"/>
                  </a:moveTo>
                  <a:cubicBezTo>
                    <a:pt x="63902" y="134622"/>
                    <a:pt x="66218" y="135307"/>
                    <a:pt x="68632" y="135829"/>
                  </a:cubicBezTo>
                  <a:lnTo>
                    <a:pt x="68632" y="159446"/>
                  </a:lnTo>
                  <a:cubicBezTo>
                    <a:pt x="66284" y="159120"/>
                    <a:pt x="63968" y="158630"/>
                    <a:pt x="61684" y="158043"/>
                  </a:cubicBezTo>
                  <a:lnTo>
                    <a:pt x="61684" y="133741"/>
                  </a:lnTo>
                  <a:close/>
                  <a:moveTo>
                    <a:pt x="94761" y="133741"/>
                  </a:moveTo>
                  <a:lnTo>
                    <a:pt x="94761" y="158043"/>
                  </a:lnTo>
                  <a:cubicBezTo>
                    <a:pt x="92477" y="158630"/>
                    <a:pt x="90161" y="159120"/>
                    <a:pt x="87813" y="159446"/>
                  </a:cubicBezTo>
                  <a:lnTo>
                    <a:pt x="87813" y="135829"/>
                  </a:lnTo>
                  <a:cubicBezTo>
                    <a:pt x="90227" y="135307"/>
                    <a:pt x="92543" y="134622"/>
                    <a:pt x="94761" y="133741"/>
                  </a:cubicBezTo>
                  <a:close/>
                  <a:moveTo>
                    <a:pt x="81713" y="136742"/>
                  </a:moveTo>
                  <a:lnTo>
                    <a:pt x="81713" y="160066"/>
                  </a:lnTo>
                  <a:cubicBezTo>
                    <a:pt x="80539" y="160131"/>
                    <a:pt x="79397" y="160164"/>
                    <a:pt x="78223" y="160164"/>
                  </a:cubicBezTo>
                  <a:cubicBezTo>
                    <a:pt x="77048" y="160164"/>
                    <a:pt x="75907" y="160131"/>
                    <a:pt x="74732" y="160066"/>
                  </a:cubicBezTo>
                  <a:lnTo>
                    <a:pt x="74732" y="136742"/>
                  </a:lnTo>
                  <a:cubicBezTo>
                    <a:pt x="75907" y="136808"/>
                    <a:pt x="77048" y="136873"/>
                    <a:pt x="78223" y="136873"/>
                  </a:cubicBezTo>
                  <a:cubicBezTo>
                    <a:pt x="79397" y="136873"/>
                    <a:pt x="80539" y="136808"/>
                    <a:pt x="81713" y="136742"/>
                  </a:cubicBezTo>
                  <a:close/>
                  <a:moveTo>
                    <a:pt x="52388" y="11352"/>
                  </a:moveTo>
                  <a:lnTo>
                    <a:pt x="52388" y="11352"/>
                  </a:lnTo>
                  <a:cubicBezTo>
                    <a:pt x="52322" y="11841"/>
                    <a:pt x="52290" y="12363"/>
                    <a:pt x="52290" y="12852"/>
                  </a:cubicBezTo>
                  <a:cubicBezTo>
                    <a:pt x="52290" y="20616"/>
                    <a:pt x="54867" y="27825"/>
                    <a:pt x="59597" y="33468"/>
                  </a:cubicBezTo>
                  <a:cubicBezTo>
                    <a:pt x="51931" y="37350"/>
                    <a:pt x="32685" y="47951"/>
                    <a:pt x="32685" y="71698"/>
                  </a:cubicBezTo>
                  <a:cubicBezTo>
                    <a:pt x="32685" y="93162"/>
                    <a:pt x="23552" y="105688"/>
                    <a:pt x="23486" y="105819"/>
                  </a:cubicBezTo>
                  <a:cubicBezTo>
                    <a:pt x="22475" y="107189"/>
                    <a:pt x="22736" y="109081"/>
                    <a:pt x="24106" y="110092"/>
                  </a:cubicBezTo>
                  <a:cubicBezTo>
                    <a:pt x="24628" y="110516"/>
                    <a:pt x="25281" y="110712"/>
                    <a:pt x="25933" y="110712"/>
                  </a:cubicBezTo>
                  <a:cubicBezTo>
                    <a:pt x="26846" y="110712"/>
                    <a:pt x="27760" y="110288"/>
                    <a:pt x="28379" y="109472"/>
                  </a:cubicBezTo>
                  <a:cubicBezTo>
                    <a:pt x="28575" y="109211"/>
                    <a:pt x="31022" y="105884"/>
                    <a:pt x="33468" y="99882"/>
                  </a:cubicBezTo>
                  <a:cubicBezTo>
                    <a:pt x="35197" y="108885"/>
                    <a:pt x="39601" y="116975"/>
                    <a:pt x="45798" y="123270"/>
                  </a:cubicBezTo>
                  <a:cubicBezTo>
                    <a:pt x="43743" y="125032"/>
                    <a:pt x="42471" y="127674"/>
                    <a:pt x="42471" y="130545"/>
                  </a:cubicBezTo>
                  <a:lnTo>
                    <a:pt x="42471" y="152922"/>
                  </a:lnTo>
                  <a:lnTo>
                    <a:pt x="11809" y="165970"/>
                  </a:lnTo>
                  <a:cubicBezTo>
                    <a:pt x="11384" y="162153"/>
                    <a:pt x="13537" y="159479"/>
                    <a:pt x="16832" y="155890"/>
                  </a:cubicBezTo>
                  <a:cubicBezTo>
                    <a:pt x="17517" y="155140"/>
                    <a:pt x="18202" y="154390"/>
                    <a:pt x="18854" y="153607"/>
                  </a:cubicBezTo>
                  <a:cubicBezTo>
                    <a:pt x="21888" y="149954"/>
                    <a:pt x="23715" y="145648"/>
                    <a:pt x="24008" y="141538"/>
                  </a:cubicBezTo>
                  <a:cubicBezTo>
                    <a:pt x="24335" y="136514"/>
                    <a:pt x="22443" y="132045"/>
                    <a:pt x="18528" y="128588"/>
                  </a:cubicBezTo>
                  <a:cubicBezTo>
                    <a:pt x="8938" y="120106"/>
                    <a:pt x="12167" y="112049"/>
                    <a:pt x="18724" y="98512"/>
                  </a:cubicBezTo>
                  <a:cubicBezTo>
                    <a:pt x="20551" y="94695"/>
                    <a:pt x="22475" y="90748"/>
                    <a:pt x="23976" y="86573"/>
                  </a:cubicBezTo>
                  <a:cubicBezTo>
                    <a:pt x="25639" y="82072"/>
                    <a:pt x="26879" y="70100"/>
                    <a:pt x="27760" y="50006"/>
                  </a:cubicBezTo>
                  <a:cubicBezTo>
                    <a:pt x="28216" y="40514"/>
                    <a:pt x="31478" y="31511"/>
                    <a:pt x="37285" y="24008"/>
                  </a:cubicBezTo>
                  <a:cubicBezTo>
                    <a:pt x="41395" y="18691"/>
                    <a:pt x="46516" y="14418"/>
                    <a:pt x="52388" y="11352"/>
                  </a:cubicBezTo>
                  <a:close/>
                  <a:moveTo>
                    <a:pt x="82757" y="6133"/>
                  </a:moveTo>
                  <a:cubicBezTo>
                    <a:pt x="107385" y="6133"/>
                    <a:pt x="127544" y="25378"/>
                    <a:pt x="128685" y="50006"/>
                  </a:cubicBezTo>
                  <a:cubicBezTo>
                    <a:pt x="129566" y="70100"/>
                    <a:pt x="130806" y="82072"/>
                    <a:pt x="132469" y="86573"/>
                  </a:cubicBezTo>
                  <a:cubicBezTo>
                    <a:pt x="133970" y="90748"/>
                    <a:pt x="135894" y="94695"/>
                    <a:pt x="137721" y="98512"/>
                  </a:cubicBezTo>
                  <a:cubicBezTo>
                    <a:pt x="144278" y="112049"/>
                    <a:pt x="147507" y="120106"/>
                    <a:pt x="137917" y="128588"/>
                  </a:cubicBezTo>
                  <a:cubicBezTo>
                    <a:pt x="134003" y="132045"/>
                    <a:pt x="132111" y="136514"/>
                    <a:pt x="132437" y="141538"/>
                  </a:cubicBezTo>
                  <a:cubicBezTo>
                    <a:pt x="132730" y="145648"/>
                    <a:pt x="134557" y="149954"/>
                    <a:pt x="137591" y="153607"/>
                  </a:cubicBezTo>
                  <a:cubicBezTo>
                    <a:pt x="138243" y="154390"/>
                    <a:pt x="138928" y="155140"/>
                    <a:pt x="139613" y="155890"/>
                  </a:cubicBezTo>
                  <a:cubicBezTo>
                    <a:pt x="142908" y="159479"/>
                    <a:pt x="145061" y="162153"/>
                    <a:pt x="144637" y="165970"/>
                  </a:cubicBezTo>
                  <a:lnTo>
                    <a:pt x="113974" y="152922"/>
                  </a:lnTo>
                  <a:lnTo>
                    <a:pt x="113974" y="130545"/>
                  </a:lnTo>
                  <a:cubicBezTo>
                    <a:pt x="113974" y="127707"/>
                    <a:pt x="112669" y="125065"/>
                    <a:pt x="110614" y="123270"/>
                  </a:cubicBezTo>
                  <a:cubicBezTo>
                    <a:pt x="116844" y="116975"/>
                    <a:pt x="121248" y="108885"/>
                    <a:pt x="122977" y="99882"/>
                  </a:cubicBezTo>
                  <a:cubicBezTo>
                    <a:pt x="125424" y="105884"/>
                    <a:pt x="127870" y="109211"/>
                    <a:pt x="128066" y="109472"/>
                  </a:cubicBezTo>
                  <a:cubicBezTo>
                    <a:pt x="128685" y="110288"/>
                    <a:pt x="129599" y="110712"/>
                    <a:pt x="130512" y="110712"/>
                  </a:cubicBezTo>
                  <a:cubicBezTo>
                    <a:pt x="131165" y="110712"/>
                    <a:pt x="131817" y="110516"/>
                    <a:pt x="132339" y="110092"/>
                  </a:cubicBezTo>
                  <a:cubicBezTo>
                    <a:pt x="133709" y="109081"/>
                    <a:pt x="133970" y="107156"/>
                    <a:pt x="132959" y="105819"/>
                  </a:cubicBezTo>
                  <a:cubicBezTo>
                    <a:pt x="132861" y="105688"/>
                    <a:pt x="123760" y="93293"/>
                    <a:pt x="123760" y="71698"/>
                  </a:cubicBezTo>
                  <a:cubicBezTo>
                    <a:pt x="123760" y="55910"/>
                    <a:pt x="116159" y="45635"/>
                    <a:pt x="109766" y="39796"/>
                  </a:cubicBezTo>
                  <a:cubicBezTo>
                    <a:pt x="102883" y="33501"/>
                    <a:pt x="96033" y="30956"/>
                    <a:pt x="95739" y="30826"/>
                  </a:cubicBezTo>
                  <a:cubicBezTo>
                    <a:pt x="95395" y="30697"/>
                    <a:pt x="95041" y="30635"/>
                    <a:pt x="94692" y="30635"/>
                  </a:cubicBezTo>
                  <a:cubicBezTo>
                    <a:pt x="93455" y="30635"/>
                    <a:pt x="92283" y="31406"/>
                    <a:pt x="91825" y="32652"/>
                  </a:cubicBezTo>
                  <a:cubicBezTo>
                    <a:pt x="91238" y="34218"/>
                    <a:pt x="92053" y="35980"/>
                    <a:pt x="93619" y="36567"/>
                  </a:cubicBezTo>
                  <a:cubicBezTo>
                    <a:pt x="93880" y="36665"/>
                    <a:pt x="117660" y="45733"/>
                    <a:pt x="117660" y="71698"/>
                  </a:cubicBezTo>
                  <a:cubicBezTo>
                    <a:pt x="117660" y="74047"/>
                    <a:pt x="117758" y="76298"/>
                    <a:pt x="117921" y="78451"/>
                  </a:cubicBezTo>
                  <a:lnTo>
                    <a:pt x="110712" y="78451"/>
                  </a:lnTo>
                  <a:lnTo>
                    <a:pt x="110712" y="78222"/>
                  </a:lnTo>
                  <a:cubicBezTo>
                    <a:pt x="110712" y="76559"/>
                    <a:pt x="109342" y="75189"/>
                    <a:pt x="107646" y="75189"/>
                  </a:cubicBezTo>
                  <a:lnTo>
                    <a:pt x="84747" y="75189"/>
                  </a:lnTo>
                  <a:cubicBezTo>
                    <a:pt x="83083" y="75189"/>
                    <a:pt x="81713" y="76559"/>
                    <a:pt x="81713" y="78222"/>
                  </a:cubicBezTo>
                  <a:lnTo>
                    <a:pt x="81713" y="79103"/>
                  </a:lnTo>
                  <a:cubicBezTo>
                    <a:pt x="80636" y="78679"/>
                    <a:pt x="79462" y="78451"/>
                    <a:pt x="78223" y="78451"/>
                  </a:cubicBezTo>
                  <a:cubicBezTo>
                    <a:pt x="76983" y="78451"/>
                    <a:pt x="75809" y="78679"/>
                    <a:pt x="74732" y="79103"/>
                  </a:cubicBezTo>
                  <a:lnTo>
                    <a:pt x="74732" y="78222"/>
                  </a:lnTo>
                  <a:cubicBezTo>
                    <a:pt x="74732" y="76559"/>
                    <a:pt x="73362" y="75189"/>
                    <a:pt x="71699" y="75189"/>
                  </a:cubicBezTo>
                  <a:lnTo>
                    <a:pt x="48799" y="75189"/>
                  </a:lnTo>
                  <a:cubicBezTo>
                    <a:pt x="47103" y="75189"/>
                    <a:pt x="45733" y="76559"/>
                    <a:pt x="45733" y="78222"/>
                  </a:cubicBezTo>
                  <a:lnTo>
                    <a:pt x="45733" y="78451"/>
                  </a:lnTo>
                  <a:lnTo>
                    <a:pt x="38524" y="78451"/>
                  </a:lnTo>
                  <a:cubicBezTo>
                    <a:pt x="38687" y="76298"/>
                    <a:pt x="38785" y="74047"/>
                    <a:pt x="38785" y="71698"/>
                  </a:cubicBezTo>
                  <a:cubicBezTo>
                    <a:pt x="38785" y="62793"/>
                    <a:pt x="42047" y="54997"/>
                    <a:pt x="48506" y="48538"/>
                  </a:cubicBezTo>
                  <a:cubicBezTo>
                    <a:pt x="53888" y="43156"/>
                    <a:pt x="59988" y="40122"/>
                    <a:pt x="63250" y="38491"/>
                  </a:cubicBezTo>
                  <a:cubicBezTo>
                    <a:pt x="63544" y="38328"/>
                    <a:pt x="63805" y="38133"/>
                    <a:pt x="64033" y="37904"/>
                  </a:cubicBezTo>
                  <a:cubicBezTo>
                    <a:pt x="72416" y="45146"/>
                    <a:pt x="84290" y="50365"/>
                    <a:pt x="99393" y="53464"/>
                  </a:cubicBezTo>
                  <a:cubicBezTo>
                    <a:pt x="99609" y="53511"/>
                    <a:pt x="99824" y="53533"/>
                    <a:pt x="100036" y="53533"/>
                  </a:cubicBezTo>
                  <a:cubicBezTo>
                    <a:pt x="101451" y="53533"/>
                    <a:pt x="102701" y="52530"/>
                    <a:pt x="103014" y="51083"/>
                  </a:cubicBezTo>
                  <a:cubicBezTo>
                    <a:pt x="103340" y="49452"/>
                    <a:pt x="102296" y="47821"/>
                    <a:pt x="100632" y="47495"/>
                  </a:cubicBezTo>
                  <a:cubicBezTo>
                    <a:pt x="84910" y="44265"/>
                    <a:pt x="73101" y="38687"/>
                    <a:pt x="65501" y="30924"/>
                  </a:cubicBezTo>
                  <a:cubicBezTo>
                    <a:pt x="60934" y="26226"/>
                    <a:pt x="58390" y="19800"/>
                    <a:pt x="58390" y="12852"/>
                  </a:cubicBezTo>
                  <a:cubicBezTo>
                    <a:pt x="58390" y="9134"/>
                    <a:pt x="61423" y="6133"/>
                    <a:pt x="65142" y="6133"/>
                  </a:cubicBezTo>
                  <a:close/>
                  <a:moveTo>
                    <a:pt x="111038" y="158337"/>
                  </a:moveTo>
                  <a:lnTo>
                    <a:pt x="142255" y="171613"/>
                  </a:lnTo>
                  <a:cubicBezTo>
                    <a:pt x="145028" y="172787"/>
                    <a:pt x="147246" y="174810"/>
                    <a:pt x="148649" y="177322"/>
                  </a:cubicBezTo>
                  <a:lnTo>
                    <a:pt x="134655" y="174386"/>
                  </a:lnTo>
                  <a:cubicBezTo>
                    <a:pt x="134011" y="174254"/>
                    <a:pt x="133364" y="174189"/>
                    <a:pt x="132722" y="174189"/>
                  </a:cubicBezTo>
                  <a:cubicBezTo>
                    <a:pt x="129726" y="174189"/>
                    <a:pt x="126853" y="175594"/>
                    <a:pt x="124999" y="178039"/>
                  </a:cubicBezTo>
                  <a:lnTo>
                    <a:pt x="117040" y="188641"/>
                  </a:lnTo>
                  <a:cubicBezTo>
                    <a:pt x="116363" y="189559"/>
                    <a:pt x="115319" y="190052"/>
                    <a:pt x="114253" y="190052"/>
                  </a:cubicBezTo>
                  <a:cubicBezTo>
                    <a:pt x="113728" y="190052"/>
                    <a:pt x="113197" y="189932"/>
                    <a:pt x="112702" y="189685"/>
                  </a:cubicBezTo>
                  <a:lnTo>
                    <a:pt x="101024" y="183780"/>
                  </a:lnTo>
                  <a:cubicBezTo>
                    <a:pt x="99657" y="183084"/>
                    <a:pt x="98175" y="182742"/>
                    <a:pt x="96699" y="182742"/>
                  </a:cubicBezTo>
                  <a:cubicBezTo>
                    <a:pt x="94511" y="182742"/>
                    <a:pt x="92339" y="183494"/>
                    <a:pt x="90585" y="184955"/>
                  </a:cubicBezTo>
                  <a:lnTo>
                    <a:pt x="80441" y="193371"/>
                  </a:lnTo>
                  <a:cubicBezTo>
                    <a:pt x="79805" y="193892"/>
                    <a:pt x="79014" y="194153"/>
                    <a:pt x="78223" y="194153"/>
                  </a:cubicBezTo>
                  <a:cubicBezTo>
                    <a:pt x="77432" y="194153"/>
                    <a:pt x="76641" y="193892"/>
                    <a:pt x="76004" y="193371"/>
                  </a:cubicBezTo>
                  <a:lnTo>
                    <a:pt x="65860" y="184955"/>
                  </a:lnTo>
                  <a:cubicBezTo>
                    <a:pt x="64106" y="183494"/>
                    <a:pt x="61934" y="182742"/>
                    <a:pt x="59746" y="182742"/>
                  </a:cubicBezTo>
                  <a:cubicBezTo>
                    <a:pt x="58271" y="182742"/>
                    <a:pt x="56788" y="183084"/>
                    <a:pt x="55421" y="183780"/>
                  </a:cubicBezTo>
                  <a:lnTo>
                    <a:pt x="43743" y="189685"/>
                  </a:lnTo>
                  <a:cubicBezTo>
                    <a:pt x="43248" y="189932"/>
                    <a:pt x="42717" y="190052"/>
                    <a:pt x="42192" y="190052"/>
                  </a:cubicBezTo>
                  <a:cubicBezTo>
                    <a:pt x="41126" y="190052"/>
                    <a:pt x="40082" y="189559"/>
                    <a:pt x="39405" y="188641"/>
                  </a:cubicBezTo>
                  <a:lnTo>
                    <a:pt x="31446" y="178039"/>
                  </a:lnTo>
                  <a:cubicBezTo>
                    <a:pt x="29592" y="175594"/>
                    <a:pt x="26697" y="174189"/>
                    <a:pt x="23711" y="174189"/>
                  </a:cubicBezTo>
                  <a:cubicBezTo>
                    <a:pt x="23072" y="174189"/>
                    <a:pt x="22428" y="174254"/>
                    <a:pt x="21790" y="174386"/>
                  </a:cubicBezTo>
                  <a:lnTo>
                    <a:pt x="7796" y="177322"/>
                  </a:lnTo>
                  <a:cubicBezTo>
                    <a:pt x="9199" y="174810"/>
                    <a:pt x="11417" y="172787"/>
                    <a:pt x="14190" y="171613"/>
                  </a:cubicBezTo>
                  <a:lnTo>
                    <a:pt x="45407" y="158337"/>
                  </a:lnTo>
                  <a:cubicBezTo>
                    <a:pt x="55487" y="163523"/>
                    <a:pt x="66806" y="166263"/>
                    <a:pt x="78223" y="166263"/>
                  </a:cubicBezTo>
                  <a:cubicBezTo>
                    <a:pt x="89640" y="166263"/>
                    <a:pt x="100959" y="163523"/>
                    <a:pt x="111038" y="158337"/>
                  </a:cubicBezTo>
                  <a:close/>
                  <a:moveTo>
                    <a:pt x="65142" y="0"/>
                  </a:moveTo>
                  <a:cubicBezTo>
                    <a:pt x="62239" y="0"/>
                    <a:pt x="59564" y="979"/>
                    <a:pt x="57411" y="2610"/>
                  </a:cubicBezTo>
                  <a:cubicBezTo>
                    <a:pt x="47495" y="5872"/>
                    <a:pt x="38850" y="11971"/>
                    <a:pt x="32457" y="20290"/>
                  </a:cubicBezTo>
                  <a:cubicBezTo>
                    <a:pt x="25868" y="28771"/>
                    <a:pt x="22149" y="38948"/>
                    <a:pt x="21660" y="49713"/>
                  </a:cubicBezTo>
                  <a:cubicBezTo>
                    <a:pt x="20518" y="74895"/>
                    <a:pt x="19018" y="82300"/>
                    <a:pt x="18235" y="84485"/>
                  </a:cubicBezTo>
                  <a:cubicBezTo>
                    <a:pt x="16832" y="88367"/>
                    <a:pt x="14973" y="92151"/>
                    <a:pt x="13211" y="95837"/>
                  </a:cubicBezTo>
                  <a:cubicBezTo>
                    <a:pt x="7177" y="108298"/>
                    <a:pt x="946" y="121183"/>
                    <a:pt x="14483" y="133154"/>
                  </a:cubicBezTo>
                  <a:cubicBezTo>
                    <a:pt x="20192" y="138210"/>
                    <a:pt x="17876" y="145224"/>
                    <a:pt x="14157" y="149693"/>
                  </a:cubicBezTo>
                  <a:cubicBezTo>
                    <a:pt x="13570" y="150378"/>
                    <a:pt x="12950" y="151030"/>
                    <a:pt x="12298" y="151780"/>
                  </a:cubicBezTo>
                  <a:cubicBezTo>
                    <a:pt x="8710" y="155727"/>
                    <a:pt x="3849" y="161077"/>
                    <a:pt x="6296" y="169525"/>
                  </a:cubicBezTo>
                  <a:cubicBezTo>
                    <a:pt x="2349" y="173114"/>
                    <a:pt x="0" y="178268"/>
                    <a:pt x="0" y="183846"/>
                  </a:cubicBezTo>
                  <a:lnTo>
                    <a:pt x="0" y="205701"/>
                  </a:lnTo>
                  <a:cubicBezTo>
                    <a:pt x="0" y="207397"/>
                    <a:pt x="1370" y="208767"/>
                    <a:pt x="3034" y="208767"/>
                  </a:cubicBezTo>
                  <a:cubicBezTo>
                    <a:pt x="4730" y="208767"/>
                    <a:pt x="6100" y="207397"/>
                    <a:pt x="6100" y="205701"/>
                  </a:cubicBezTo>
                  <a:lnTo>
                    <a:pt x="6100" y="183911"/>
                  </a:lnTo>
                  <a:lnTo>
                    <a:pt x="23030" y="180388"/>
                  </a:lnTo>
                  <a:cubicBezTo>
                    <a:pt x="23267" y="180342"/>
                    <a:pt x="23505" y="180319"/>
                    <a:pt x="23741" y="180319"/>
                  </a:cubicBezTo>
                  <a:cubicBezTo>
                    <a:pt x="24836" y="180319"/>
                    <a:pt x="25882" y="180807"/>
                    <a:pt x="26553" y="181693"/>
                  </a:cubicBezTo>
                  <a:lnTo>
                    <a:pt x="34512" y="192327"/>
                  </a:lnTo>
                  <a:cubicBezTo>
                    <a:pt x="36364" y="194810"/>
                    <a:pt x="39234" y="196173"/>
                    <a:pt x="42180" y="196173"/>
                  </a:cubicBezTo>
                  <a:cubicBezTo>
                    <a:pt x="43645" y="196173"/>
                    <a:pt x="45129" y="195836"/>
                    <a:pt x="46516" y="195132"/>
                  </a:cubicBezTo>
                  <a:lnTo>
                    <a:pt x="58161" y="189228"/>
                  </a:lnTo>
                  <a:cubicBezTo>
                    <a:pt x="58660" y="188978"/>
                    <a:pt x="59202" y="188856"/>
                    <a:pt x="59738" y="188856"/>
                  </a:cubicBezTo>
                  <a:cubicBezTo>
                    <a:pt x="60535" y="188856"/>
                    <a:pt x="61322" y="189126"/>
                    <a:pt x="61945" y="189652"/>
                  </a:cubicBezTo>
                  <a:lnTo>
                    <a:pt x="72090" y="198068"/>
                  </a:lnTo>
                  <a:cubicBezTo>
                    <a:pt x="73884" y="199536"/>
                    <a:pt x="76037" y="200286"/>
                    <a:pt x="78223" y="200286"/>
                  </a:cubicBezTo>
                  <a:cubicBezTo>
                    <a:pt x="80408" y="200286"/>
                    <a:pt x="82561" y="199536"/>
                    <a:pt x="84355" y="198068"/>
                  </a:cubicBezTo>
                  <a:lnTo>
                    <a:pt x="94500" y="189652"/>
                  </a:lnTo>
                  <a:cubicBezTo>
                    <a:pt x="95123" y="189126"/>
                    <a:pt x="95910" y="188856"/>
                    <a:pt x="96707" y="188856"/>
                  </a:cubicBezTo>
                  <a:cubicBezTo>
                    <a:pt x="97243" y="188856"/>
                    <a:pt x="97785" y="188978"/>
                    <a:pt x="98284" y="189228"/>
                  </a:cubicBezTo>
                  <a:lnTo>
                    <a:pt x="109962" y="195132"/>
                  </a:lnTo>
                  <a:cubicBezTo>
                    <a:pt x="111338" y="195825"/>
                    <a:pt x="112814" y="196159"/>
                    <a:pt x="114276" y="196159"/>
                  </a:cubicBezTo>
                  <a:cubicBezTo>
                    <a:pt x="117215" y="196159"/>
                    <a:pt x="120092" y="194810"/>
                    <a:pt x="121966" y="192327"/>
                  </a:cubicBezTo>
                  <a:lnTo>
                    <a:pt x="129892" y="181693"/>
                  </a:lnTo>
                  <a:cubicBezTo>
                    <a:pt x="130563" y="180807"/>
                    <a:pt x="131610" y="180319"/>
                    <a:pt x="132704" y="180319"/>
                  </a:cubicBezTo>
                  <a:cubicBezTo>
                    <a:pt x="132940" y="180319"/>
                    <a:pt x="133178" y="180342"/>
                    <a:pt x="133415" y="180388"/>
                  </a:cubicBezTo>
                  <a:lnTo>
                    <a:pt x="150345" y="183911"/>
                  </a:lnTo>
                  <a:lnTo>
                    <a:pt x="150345" y="205701"/>
                  </a:lnTo>
                  <a:cubicBezTo>
                    <a:pt x="150345" y="207397"/>
                    <a:pt x="151715" y="208767"/>
                    <a:pt x="153411" y="208767"/>
                  </a:cubicBezTo>
                  <a:cubicBezTo>
                    <a:pt x="155075" y="208767"/>
                    <a:pt x="156445" y="207397"/>
                    <a:pt x="156445" y="205701"/>
                  </a:cubicBezTo>
                  <a:lnTo>
                    <a:pt x="156445" y="183846"/>
                  </a:lnTo>
                  <a:cubicBezTo>
                    <a:pt x="156445" y="178268"/>
                    <a:pt x="154096" y="173114"/>
                    <a:pt x="150149" y="169525"/>
                  </a:cubicBezTo>
                  <a:cubicBezTo>
                    <a:pt x="152596" y="161077"/>
                    <a:pt x="147735" y="155727"/>
                    <a:pt x="144147" y="151780"/>
                  </a:cubicBezTo>
                  <a:cubicBezTo>
                    <a:pt x="143495" y="151030"/>
                    <a:pt x="142875" y="150378"/>
                    <a:pt x="142288" y="149693"/>
                  </a:cubicBezTo>
                  <a:cubicBezTo>
                    <a:pt x="136351" y="142549"/>
                    <a:pt x="138406" y="136318"/>
                    <a:pt x="141962" y="133154"/>
                  </a:cubicBezTo>
                  <a:cubicBezTo>
                    <a:pt x="155499" y="121183"/>
                    <a:pt x="149269" y="108298"/>
                    <a:pt x="143234" y="95837"/>
                  </a:cubicBezTo>
                  <a:cubicBezTo>
                    <a:pt x="141472" y="92151"/>
                    <a:pt x="139613" y="88367"/>
                    <a:pt x="138210" y="84485"/>
                  </a:cubicBezTo>
                  <a:cubicBezTo>
                    <a:pt x="137428" y="82300"/>
                    <a:pt x="135927" y="74895"/>
                    <a:pt x="134785" y="49713"/>
                  </a:cubicBezTo>
                  <a:cubicBezTo>
                    <a:pt x="133513" y="21855"/>
                    <a:pt x="110679" y="0"/>
                    <a:pt x="82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6" name="Google Shape;7726;p327"/>
            <p:cNvSpPr/>
            <p:nvPr/>
          </p:nvSpPr>
          <p:spPr>
            <a:xfrm>
              <a:off x="3470750" y="2852700"/>
              <a:ext cx="658925" cy="234775"/>
            </a:xfrm>
            <a:custGeom>
              <a:rect b="b" l="l" r="r" t="t"/>
              <a:pathLst>
                <a:path extrusionOk="0" h="9391" w="26357">
                  <a:moveTo>
                    <a:pt x="22993" y="0"/>
                  </a:moveTo>
                  <a:cubicBezTo>
                    <a:pt x="22220" y="0"/>
                    <a:pt x="21444" y="294"/>
                    <a:pt x="20844" y="877"/>
                  </a:cubicBezTo>
                  <a:cubicBezTo>
                    <a:pt x="19735" y="1986"/>
                    <a:pt x="17060" y="3291"/>
                    <a:pt x="13179" y="3291"/>
                  </a:cubicBezTo>
                  <a:cubicBezTo>
                    <a:pt x="9297" y="3291"/>
                    <a:pt x="6622" y="1986"/>
                    <a:pt x="5513" y="877"/>
                  </a:cubicBezTo>
                  <a:cubicBezTo>
                    <a:pt x="4918" y="298"/>
                    <a:pt x="4148" y="12"/>
                    <a:pt x="3380" y="12"/>
                  </a:cubicBezTo>
                  <a:cubicBezTo>
                    <a:pt x="2591" y="12"/>
                    <a:pt x="1802" y="314"/>
                    <a:pt x="1207" y="910"/>
                  </a:cubicBezTo>
                  <a:cubicBezTo>
                    <a:pt x="0" y="2117"/>
                    <a:pt x="33" y="4074"/>
                    <a:pt x="1240" y="5248"/>
                  </a:cubicBezTo>
                  <a:cubicBezTo>
                    <a:pt x="3849" y="7858"/>
                    <a:pt x="8318" y="9391"/>
                    <a:pt x="13179" y="9391"/>
                  </a:cubicBezTo>
                  <a:cubicBezTo>
                    <a:pt x="18039" y="9391"/>
                    <a:pt x="22508" y="7858"/>
                    <a:pt x="25117" y="5248"/>
                  </a:cubicBezTo>
                  <a:cubicBezTo>
                    <a:pt x="26324" y="4074"/>
                    <a:pt x="26357" y="2117"/>
                    <a:pt x="25150" y="910"/>
                  </a:cubicBezTo>
                  <a:cubicBezTo>
                    <a:pt x="24559" y="302"/>
                    <a:pt x="23778" y="0"/>
                    <a:pt x="229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7" name="Google Shape;7727;p327"/>
            <p:cNvSpPr/>
            <p:nvPr/>
          </p:nvSpPr>
          <p:spPr>
            <a:xfrm>
              <a:off x="3142100" y="1790750"/>
              <a:ext cx="417550" cy="234950"/>
            </a:xfrm>
            <a:custGeom>
              <a:rect b="b" l="l" r="r" t="t"/>
              <a:pathLst>
                <a:path extrusionOk="0" h="9398" w="16702">
                  <a:moveTo>
                    <a:pt x="13279" y="0"/>
                  </a:moveTo>
                  <a:cubicBezTo>
                    <a:pt x="12954" y="0"/>
                    <a:pt x="12623" y="53"/>
                    <a:pt x="12298" y="166"/>
                  </a:cubicBezTo>
                  <a:lnTo>
                    <a:pt x="2479" y="3428"/>
                  </a:lnTo>
                  <a:cubicBezTo>
                    <a:pt x="881" y="3950"/>
                    <a:pt x="0" y="5679"/>
                    <a:pt x="555" y="7277"/>
                  </a:cubicBezTo>
                  <a:cubicBezTo>
                    <a:pt x="979" y="8582"/>
                    <a:pt x="2153" y="9398"/>
                    <a:pt x="3458" y="9398"/>
                  </a:cubicBezTo>
                  <a:cubicBezTo>
                    <a:pt x="3752" y="9398"/>
                    <a:pt x="4078" y="9333"/>
                    <a:pt x="4404" y="9235"/>
                  </a:cubicBezTo>
                  <a:lnTo>
                    <a:pt x="14223" y="5973"/>
                  </a:lnTo>
                  <a:cubicBezTo>
                    <a:pt x="15821" y="5418"/>
                    <a:pt x="16702" y="3689"/>
                    <a:pt x="16147" y="2091"/>
                  </a:cubicBezTo>
                  <a:cubicBezTo>
                    <a:pt x="15731" y="818"/>
                    <a:pt x="14550" y="0"/>
                    <a:pt x="132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8" name="Google Shape;7728;p327"/>
            <p:cNvSpPr/>
            <p:nvPr/>
          </p:nvSpPr>
          <p:spPr>
            <a:xfrm>
              <a:off x="4040775" y="1790750"/>
              <a:ext cx="417550" cy="234950"/>
            </a:xfrm>
            <a:custGeom>
              <a:rect b="b" l="l" r="r" t="t"/>
              <a:pathLst>
                <a:path extrusionOk="0" h="9398" w="16702">
                  <a:moveTo>
                    <a:pt x="3423" y="0"/>
                  </a:moveTo>
                  <a:cubicBezTo>
                    <a:pt x="2152" y="0"/>
                    <a:pt x="971" y="818"/>
                    <a:pt x="555" y="2091"/>
                  </a:cubicBezTo>
                  <a:cubicBezTo>
                    <a:pt x="0" y="3689"/>
                    <a:pt x="881" y="5418"/>
                    <a:pt x="2480" y="5973"/>
                  </a:cubicBezTo>
                  <a:lnTo>
                    <a:pt x="12298" y="9235"/>
                  </a:lnTo>
                  <a:cubicBezTo>
                    <a:pt x="12624" y="9333"/>
                    <a:pt x="12951" y="9398"/>
                    <a:pt x="13244" y="9398"/>
                  </a:cubicBezTo>
                  <a:cubicBezTo>
                    <a:pt x="14549" y="9398"/>
                    <a:pt x="15723" y="8582"/>
                    <a:pt x="16147" y="7277"/>
                  </a:cubicBezTo>
                  <a:cubicBezTo>
                    <a:pt x="16702" y="5679"/>
                    <a:pt x="15821" y="3950"/>
                    <a:pt x="14223" y="3428"/>
                  </a:cubicBezTo>
                  <a:lnTo>
                    <a:pt x="4404" y="166"/>
                  </a:lnTo>
                  <a:cubicBezTo>
                    <a:pt x="4079" y="53"/>
                    <a:pt x="3748" y="0"/>
                    <a:pt x="34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29" name="Google Shape;7729;p327">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0" name="Google Shape;7730;p327">
            <a:hlinkClick/>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latin typeface="Teko"/>
                <a:ea typeface="Teko"/>
                <a:cs typeface="Teko"/>
                <a:sym typeface="Teko"/>
              </a:rPr>
              <a:t>0</a:t>
            </a:r>
            <a:endParaRPr sz="2500">
              <a:solidFill>
                <a:schemeClr val="lt1"/>
              </a:solidFill>
              <a:latin typeface="Teko"/>
              <a:ea typeface="Teko"/>
              <a:cs typeface="Teko"/>
              <a:sym typeface="Teko"/>
            </a:endParaRPr>
          </a:p>
        </p:txBody>
      </p:sp>
      <p:sp>
        <p:nvSpPr>
          <p:cNvPr id="7731" name="Google Shape;7731;p327">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7732" name="Google Shape;7732;p327">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3" name="Google Shape;7733;p327"/>
          <p:cNvSpPr/>
          <p:nvPr/>
        </p:nvSpPr>
        <p:spPr>
          <a:xfrm>
            <a:off x="4712372" y="1765575"/>
            <a:ext cx="980100" cy="980700"/>
          </a:xfrm>
          <a:prstGeom prst="frame">
            <a:avLst>
              <a:gd fmla="val 2946" name="adj1"/>
            </a:avLst>
          </a:pr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34" name="Google Shape;7734;p327"/>
          <p:cNvGrpSpPr/>
          <p:nvPr/>
        </p:nvGrpSpPr>
        <p:grpSpPr>
          <a:xfrm>
            <a:off x="4903058" y="1920723"/>
            <a:ext cx="620504" cy="686288"/>
            <a:chOff x="5691625" y="4076475"/>
            <a:chExt cx="253050" cy="269725"/>
          </a:xfrm>
        </p:grpSpPr>
        <p:sp>
          <p:nvSpPr>
            <p:cNvPr id="7735" name="Google Shape;7735;p327"/>
            <p:cNvSpPr/>
            <p:nvPr/>
          </p:nvSpPr>
          <p:spPr>
            <a:xfrm>
              <a:off x="5801175" y="4203150"/>
              <a:ext cx="33950" cy="12075"/>
            </a:xfrm>
            <a:custGeom>
              <a:rect b="b" l="l" r="r" t="t"/>
              <a:pathLst>
                <a:path extrusionOk="0" h="483" w="1358">
                  <a:moveTo>
                    <a:pt x="170" y="0"/>
                  </a:moveTo>
                  <a:cubicBezTo>
                    <a:pt x="132" y="0"/>
                    <a:pt x="96" y="18"/>
                    <a:pt x="72" y="54"/>
                  </a:cubicBezTo>
                  <a:cubicBezTo>
                    <a:pt x="1" y="125"/>
                    <a:pt x="1" y="221"/>
                    <a:pt x="72" y="268"/>
                  </a:cubicBezTo>
                  <a:cubicBezTo>
                    <a:pt x="191" y="411"/>
                    <a:pt x="429" y="483"/>
                    <a:pt x="691" y="483"/>
                  </a:cubicBezTo>
                  <a:cubicBezTo>
                    <a:pt x="929" y="483"/>
                    <a:pt x="1167" y="411"/>
                    <a:pt x="1310" y="268"/>
                  </a:cubicBezTo>
                  <a:cubicBezTo>
                    <a:pt x="1358" y="221"/>
                    <a:pt x="1358" y="125"/>
                    <a:pt x="1310" y="54"/>
                  </a:cubicBezTo>
                  <a:cubicBezTo>
                    <a:pt x="1275" y="18"/>
                    <a:pt x="1233" y="0"/>
                    <a:pt x="1191" y="0"/>
                  </a:cubicBezTo>
                  <a:cubicBezTo>
                    <a:pt x="1150" y="0"/>
                    <a:pt x="1108" y="18"/>
                    <a:pt x="1072" y="54"/>
                  </a:cubicBezTo>
                  <a:cubicBezTo>
                    <a:pt x="1025" y="102"/>
                    <a:pt x="882" y="173"/>
                    <a:pt x="691" y="173"/>
                  </a:cubicBezTo>
                  <a:cubicBezTo>
                    <a:pt x="477" y="173"/>
                    <a:pt x="334" y="102"/>
                    <a:pt x="286" y="54"/>
                  </a:cubicBezTo>
                  <a:cubicBezTo>
                    <a:pt x="251" y="18"/>
                    <a:pt x="209" y="0"/>
                    <a:pt x="17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6" name="Google Shape;7736;p327"/>
            <p:cNvSpPr/>
            <p:nvPr/>
          </p:nvSpPr>
          <p:spPr>
            <a:xfrm>
              <a:off x="5788675" y="4173525"/>
              <a:ext cx="8350" cy="12525"/>
            </a:xfrm>
            <a:custGeom>
              <a:rect b="b" l="l" r="r" t="t"/>
              <a:pathLst>
                <a:path extrusionOk="0" h="501" w="334">
                  <a:moveTo>
                    <a:pt x="167" y="1"/>
                  </a:moveTo>
                  <a:cubicBezTo>
                    <a:pt x="72" y="1"/>
                    <a:pt x="0" y="72"/>
                    <a:pt x="0" y="167"/>
                  </a:cubicBezTo>
                  <a:lnTo>
                    <a:pt x="0" y="334"/>
                  </a:lnTo>
                  <a:cubicBezTo>
                    <a:pt x="0" y="429"/>
                    <a:pt x="72" y="501"/>
                    <a:pt x="167" y="501"/>
                  </a:cubicBezTo>
                  <a:cubicBezTo>
                    <a:pt x="262" y="501"/>
                    <a:pt x="334" y="429"/>
                    <a:pt x="334" y="334"/>
                  </a:cubicBezTo>
                  <a:lnTo>
                    <a:pt x="334" y="167"/>
                  </a:lnTo>
                  <a:cubicBezTo>
                    <a:pt x="334" y="72"/>
                    <a:pt x="262" y="1"/>
                    <a:pt x="16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7" name="Google Shape;7737;p327"/>
            <p:cNvSpPr/>
            <p:nvPr/>
          </p:nvSpPr>
          <p:spPr>
            <a:xfrm>
              <a:off x="5839875" y="4173525"/>
              <a:ext cx="7775" cy="12525"/>
            </a:xfrm>
            <a:custGeom>
              <a:rect b="b" l="l" r="r" t="t"/>
              <a:pathLst>
                <a:path extrusionOk="0" h="501" w="311">
                  <a:moveTo>
                    <a:pt x="143" y="1"/>
                  </a:moveTo>
                  <a:cubicBezTo>
                    <a:pt x="72" y="1"/>
                    <a:pt x="0" y="72"/>
                    <a:pt x="0" y="167"/>
                  </a:cubicBezTo>
                  <a:lnTo>
                    <a:pt x="0" y="334"/>
                  </a:lnTo>
                  <a:cubicBezTo>
                    <a:pt x="0" y="429"/>
                    <a:pt x="72" y="501"/>
                    <a:pt x="143" y="501"/>
                  </a:cubicBezTo>
                  <a:cubicBezTo>
                    <a:pt x="239" y="501"/>
                    <a:pt x="310" y="429"/>
                    <a:pt x="310" y="334"/>
                  </a:cubicBezTo>
                  <a:lnTo>
                    <a:pt x="310" y="167"/>
                  </a:lnTo>
                  <a:cubicBezTo>
                    <a:pt x="310" y="72"/>
                    <a:pt x="239" y="1"/>
                    <a:pt x="14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8" name="Google Shape;7738;p327"/>
            <p:cNvSpPr/>
            <p:nvPr/>
          </p:nvSpPr>
          <p:spPr>
            <a:xfrm>
              <a:off x="5783900" y="4157900"/>
              <a:ext cx="17900" cy="10900"/>
            </a:xfrm>
            <a:custGeom>
              <a:rect b="b" l="l" r="r" t="t"/>
              <a:pathLst>
                <a:path extrusionOk="0" h="436" w="716">
                  <a:moveTo>
                    <a:pt x="517" y="0"/>
                  </a:moveTo>
                  <a:cubicBezTo>
                    <a:pt x="503" y="0"/>
                    <a:pt x="490" y="2"/>
                    <a:pt x="477" y="6"/>
                  </a:cubicBezTo>
                  <a:lnTo>
                    <a:pt x="144" y="126"/>
                  </a:lnTo>
                  <a:cubicBezTo>
                    <a:pt x="49" y="173"/>
                    <a:pt x="1" y="245"/>
                    <a:pt x="49" y="340"/>
                  </a:cubicBezTo>
                  <a:cubicBezTo>
                    <a:pt x="72" y="411"/>
                    <a:pt x="120" y="435"/>
                    <a:pt x="191" y="435"/>
                  </a:cubicBezTo>
                  <a:lnTo>
                    <a:pt x="239" y="435"/>
                  </a:lnTo>
                  <a:lnTo>
                    <a:pt x="572" y="316"/>
                  </a:lnTo>
                  <a:cubicBezTo>
                    <a:pt x="668" y="268"/>
                    <a:pt x="715" y="173"/>
                    <a:pt x="668" y="102"/>
                  </a:cubicBezTo>
                  <a:cubicBezTo>
                    <a:pt x="648" y="43"/>
                    <a:pt x="580" y="0"/>
                    <a:pt x="51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9" name="Google Shape;7739;p327"/>
            <p:cNvSpPr/>
            <p:nvPr/>
          </p:nvSpPr>
          <p:spPr>
            <a:xfrm>
              <a:off x="5835100" y="4157900"/>
              <a:ext cx="17300" cy="10900"/>
            </a:xfrm>
            <a:custGeom>
              <a:rect b="b" l="l" r="r" t="t"/>
              <a:pathLst>
                <a:path extrusionOk="0" h="436" w="692">
                  <a:moveTo>
                    <a:pt x="176" y="0"/>
                  </a:moveTo>
                  <a:cubicBezTo>
                    <a:pt x="112" y="0"/>
                    <a:pt x="44" y="43"/>
                    <a:pt x="25" y="102"/>
                  </a:cubicBezTo>
                  <a:cubicBezTo>
                    <a:pt x="1" y="173"/>
                    <a:pt x="25" y="268"/>
                    <a:pt x="120" y="316"/>
                  </a:cubicBezTo>
                  <a:lnTo>
                    <a:pt x="453" y="435"/>
                  </a:lnTo>
                  <a:lnTo>
                    <a:pt x="501" y="435"/>
                  </a:lnTo>
                  <a:cubicBezTo>
                    <a:pt x="573" y="435"/>
                    <a:pt x="644" y="411"/>
                    <a:pt x="668" y="340"/>
                  </a:cubicBezTo>
                  <a:cubicBezTo>
                    <a:pt x="692" y="245"/>
                    <a:pt x="644" y="173"/>
                    <a:pt x="573" y="126"/>
                  </a:cubicBezTo>
                  <a:lnTo>
                    <a:pt x="215" y="6"/>
                  </a:lnTo>
                  <a:cubicBezTo>
                    <a:pt x="203" y="2"/>
                    <a:pt x="189" y="0"/>
                    <a:pt x="17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0" name="Google Shape;7740;p327"/>
            <p:cNvSpPr/>
            <p:nvPr/>
          </p:nvSpPr>
          <p:spPr>
            <a:xfrm>
              <a:off x="5691625" y="4076475"/>
              <a:ext cx="253050" cy="269725"/>
            </a:xfrm>
            <a:custGeom>
              <a:rect b="b" l="l" r="r" t="t"/>
              <a:pathLst>
                <a:path extrusionOk="0" h="10789" w="10122">
                  <a:moveTo>
                    <a:pt x="5930" y="6574"/>
                  </a:moveTo>
                  <a:lnTo>
                    <a:pt x="5930" y="7121"/>
                  </a:lnTo>
                  <a:cubicBezTo>
                    <a:pt x="5930" y="7240"/>
                    <a:pt x="5954" y="7360"/>
                    <a:pt x="6002" y="7479"/>
                  </a:cubicBezTo>
                  <a:cubicBezTo>
                    <a:pt x="5692" y="7812"/>
                    <a:pt x="5383" y="8050"/>
                    <a:pt x="5073" y="8217"/>
                  </a:cubicBezTo>
                  <a:cubicBezTo>
                    <a:pt x="4764" y="8050"/>
                    <a:pt x="4454" y="7812"/>
                    <a:pt x="4121" y="7479"/>
                  </a:cubicBezTo>
                  <a:cubicBezTo>
                    <a:pt x="4168" y="7360"/>
                    <a:pt x="4216" y="7240"/>
                    <a:pt x="4216" y="7121"/>
                  </a:cubicBezTo>
                  <a:lnTo>
                    <a:pt x="4216" y="6574"/>
                  </a:lnTo>
                  <a:cubicBezTo>
                    <a:pt x="4478" y="6693"/>
                    <a:pt x="4764" y="6740"/>
                    <a:pt x="5073" y="6740"/>
                  </a:cubicBezTo>
                  <a:cubicBezTo>
                    <a:pt x="5359" y="6740"/>
                    <a:pt x="5645" y="6693"/>
                    <a:pt x="5930" y="6574"/>
                  </a:cubicBezTo>
                  <a:close/>
                  <a:moveTo>
                    <a:pt x="6192" y="7741"/>
                  </a:moveTo>
                  <a:cubicBezTo>
                    <a:pt x="6288" y="7812"/>
                    <a:pt x="6383" y="7860"/>
                    <a:pt x="6478" y="7907"/>
                  </a:cubicBezTo>
                  <a:lnTo>
                    <a:pt x="6859" y="8050"/>
                  </a:lnTo>
                  <a:cubicBezTo>
                    <a:pt x="6312" y="8646"/>
                    <a:pt x="5764" y="9050"/>
                    <a:pt x="5192" y="9289"/>
                  </a:cubicBezTo>
                  <a:cubicBezTo>
                    <a:pt x="5157" y="9300"/>
                    <a:pt x="5115" y="9306"/>
                    <a:pt x="5070" y="9306"/>
                  </a:cubicBezTo>
                  <a:cubicBezTo>
                    <a:pt x="5026" y="9306"/>
                    <a:pt x="4978" y="9300"/>
                    <a:pt x="4930" y="9289"/>
                  </a:cubicBezTo>
                  <a:cubicBezTo>
                    <a:pt x="4359" y="9050"/>
                    <a:pt x="3811" y="8646"/>
                    <a:pt x="3263" y="8050"/>
                  </a:cubicBezTo>
                  <a:lnTo>
                    <a:pt x="3644" y="7907"/>
                  </a:lnTo>
                  <a:cubicBezTo>
                    <a:pt x="3763" y="7860"/>
                    <a:pt x="3859" y="7812"/>
                    <a:pt x="3930" y="7741"/>
                  </a:cubicBezTo>
                  <a:cubicBezTo>
                    <a:pt x="4287" y="8098"/>
                    <a:pt x="4645" y="8360"/>
                    <a:pt x="5002" y="8550"/>
                  </a:cubicBezTo>
                  <a:lnTo>
                    <a:pt x="5145" y="8550"/>
                  </a:lnTo>
                  <a:cubicBezTo>
                    <a:pt x="5478" y="8360"/>
                    <a:pt x="5835" y="8098"/>
                    <a:pt x="6192" y="7741"/>
                  </a:cubicBezTo>
                  <a:close/>
                  <a:moveTo>
                    <a:pt x="5716" y="310"/>
                  </a:moveTo>
                  <a:cubicBezTo>
                    <a:pt x="6169" y="310"/>
                    <a:pt x="6716" y="572"/>
                    <a:pt x="7074" y="834"/>
                  </a:cubicBezTo>
                  <a:cubicBezTo>
                    <a:pt x="7455" y="1120"/>
                    <a:pt x="7931" y="1596"/>
                    <a:pt x="8026" y="2335"/>
                  </a:cubicBezTo>
                  <a:cubicBezTo>
                    <a:pt x="8074" y="2882"/>
                    <a:pt x="8240" y="3121"/>
                    <a:pt x="8383" y="3383"/>
                  </a:cubicBezTo>
                  <a:cubicBezTo>
                    <a:pt x="8479" y="3525"/>
                    <a:pt x="8574" y="3668"/>
                    <a:pt x="8622" y="3883"/>
                  </a:cubicBezTo>
                  <a:cubicBezTo>
                    <a:pt x="8717" y="4192"/>
                    <a:pt x="8741" y="4454"/>
                    <a:pt x="8741" y="4716"/>
                  </a:cubicBezTo>
                  <a:cubicBezTo>
                    <a:pt x="8741" y="4954"/>
                    <a:pt x="8741" y="5192"/>
                    <a:pt x="8812" y="5502"/>
                  </a:cubicBezTo>
                  <a:cubicBezTo>
                    <a:pt x="8883" y="5693"/>
                    <a:pt x="8955" y="5835"/>
                    <a:pt x="9026" y="6002"/>
                  </a:cubicBezTo>
                  <a:cubicBezTo>
                    <a:pt x="9169" y="6288"/>
                    <a:pt x="9288" y="6550"/>
                    <a:pt x="9288" y="7169"/>
                  </a:cubicBezTo>
                  <a:cubicBezTo>
                    <a:pt x="9288" y="7741"/>
                    <a:pt x="9431" y="8098"/>
                    <a:pt x="9574" y="8407"/>
                  </a:cubicBezTo>
                  <a:cubicBezTo>
                    <a:pt x="9693" y="8717"/>
                    <a:pt x="9788" y="8907"/>
                    <a:pt x="9669" y="9241"/>
                  </a:cubicBezTo>
                  <a:cubicBezTo>
                    <a:pt x="9574" y="9527"/>
                    <a:pt x="9312" y="9741"/>
                    <a:pt x="9122" y="9860"/>
                  </a:cubicBezTo>
                  <a:lnTo>
                    <a:pt x="9122" y="9336"/>
                  </a:lnTo>
                  <a:cubicBezTo>
                    <a:pt x="9122" y="8836"/>
                    <a:pt x="8788" y="8384"/>
                    <a:pt x="8336" y="8217"/>
                  </a:cubicBezTo>
                  <a:lnTo>
                    <a:pt x="6573" y="7598"/>
                  </a:lnTo>
                  <a:cubicBezTo>
                    <a:pt x="6383" y="7526"/>
                    <a:pt x="6240" y="7336"/>
                    <a:pt x="6240" y="7121"/>
                  </a:cubicBezTo>
                  <a:lnTo>
                    <a:pt x="6240" y="6431"/>
                  </a:lnTo>
                  <a:cubicBezTo>
                    <a:pt x="6955" y="6026"/>
                    <a:pt x="7431" y="5264"/>
                    <a:pt x="7431" y="4383"/>
                  </a:cubicBezTo>
                  <a:lnTo>
                    <a:pt x="7431" y="4335"/>
                  </a:lnTo>
                  <a:cubicBezTo>
                    <a:pt x="7478" y="4383"/>
                    <a:pt x="7526" y="4430"/>
                    <a:pt x="7598" y="4478"/>
                  </a:cubicBezTo>
                  <a:cubicBezTo>
                    <a:pt x="8098" y="4859"/>
                    <a:pt x="8169" y="5288"/>
                    <a:pt x="7812" y="5835"/>
                  </a:cubicBezTo>
                  <a:cubicBezTo>
                    <a:pt x="7764" y="5907"/>
                    <a:pt x="7764" y="6002"/>
                    <a:pt x="7836" y="6050"/>
                  </a:cubicBezTo>
                  <a:cubicBezTo>
                    <a:pt x="7859" y="6074"/>
                    <a:pt x="7907" y="6097"/>
                    <a:pt x="7931" y="6097"/>
                  </a:cubicBezTo>
                  <a:cubicBezTo>
                    <a:pt x="7979" y="6097"/>
                    <a:pt x="8026" y="6074"/>
                    <a:pt x="8074" y="6026"/>
                  </a:cubicBezTo>
                  <a:cubicBezTo>
                    <a:pt x="8526" y="5335"/>
                    <a:pt x="8431" y="4716"/>
                    <a:pt x="7788" y="4240"/>
                  </a:cubicBezTo>
                  <a:cubicBezTo>
                    <a:pt x="7526" y="4049"/>
                    <a:pt x="7478" y="3835"/>
                    <a:pt x="7455" y="3597"/>
                  </a:cubicBezTo>
                  <a:cubicBezTo>
                    <a:pt x="7407" y="3383"/>
                    <a:pt x="7359" y="3121"/>
                    <a:pt x="7097" y="2930"/>
                  </a:cubicBezTo>
                  <a:cubicBezTo>
                    <a:pt x="6835" y="2740"/>
                    <a:pt x="6597" y="2692"/>
                    <a:pt x="6383" y="2644"/>
                  </a:cubicBezTo>
                  <a:cubicBezTo>
                    <a:pt x="6145" y="2597"/>
                    <a:pt x="5930" y="2549"/>
                    <a:pt x="5645" y="2311"/>
                  </a:cubicBezTo>
                  <a:cubicBezTo>
                    <a:pt x="5621" y="2287"/>
                    <a:pt x="5597" y="2263"/>
                    <a:pt x="5549" y="2216"/>
                  </a:cubicBezTo>
                  <a:cubicBezTo>
                    <a:pt x="5307" y="2017"/>
                    <a:pt x="5044" y="1758"/>
                    <a:pt x="4365" y="1758"/>
                  </a:cubicBezTo>
                  <a:cubicBezTo>
                    <a:pt x="4310" y="1758"/>
                    <a:pt x="4253" y="1760"/>
                    <a:pt x="4192" y="1763"/>
                  </a:cubicBezTo>
                  <a:cubicBezTo>
                    <a:pt x="4178" y="1764"/>
                    <a:pt x="4165" y="1764"/>
                    <a:pt x="4151" y="1764"/>
                  </a:cubicBezTo>
                  <a:cubicBezTo>
                    <a:pt x="3617" y="1764"/>
                    <a:pt x="3549" y="1309"/>
                    <a:pt x="3549" y="1239"/>
                  </a:cubicBezTo>
                  <a:cubicBezTo>
                    <a:pt x="3528" y="1177"/>
                    <a:pt x="3472" y="1116"/>
                    <a:pt x="3395" y="1116"/>
                  </a:cubicBezTo>
                  <a:cubicBezTo>
                    <a:pt x="3384" y="1116"/>
                    <a:pt x="3371" y="1117"/>
                    <a:pt x="3359" y="1120"/>
                  </a:cubicBezTo>
                  <a:cubicBezTo>
                    <a:pt x="3287" y="1120"/>
                    <a:pt x="3216" y="1192"/>
                    <a:pt x="3216" y="1287"/>
                  </a:cubicBezTo>
                  <a:cubicBezTo>
                    <a:pt x="3216" y="1287"/>
                    <a:pt x="3328" y="2075"/>
                    <a:pt x="4144" y="2075"/>
                  </a:cubicBezTo>
                  <a:cubicBezTo>
                    <a:pt x="4167" y="2075"/>
                    <a:pt x="4191" y="2074"/>
                    <a:pt x="4216" y="2073"/>
                  </a:cubicBezTo>
                  <a:cubicBezTo>
                    <a:pt x="4254" y="2071"/>
                    <a:pt x="4290" y="2071"/>
                    <a:pt x="4326" y="2071"/>
                  </a:cubicBezTo>
                  <a:cubicBezTo>
                    <a:pt x="4910" y="2071"/>
                    <a:pt x="5133" y="2252"/>
                    <a:pt x="5335" y="2454"/>
                  </a:cubicBezTo>
                  <a:cubicBezTo>
                    <a:pt x="5383" y="2478"/>
                    <a:pt x="5407" y="2525"/>
                    <a:pt x="5430" y="2549"/>
                  </a:cubicBezTo>
                  <a:cubicBezTo>
                    <a:pt x="5788" y="2835"/>
                    <a:pt x="6050" y="2906"/>
                    <a:pt x="6312" y="2954"/>
                  </a:cubicBezTo>
                  <a:cubicBezTo>
                    <a:pt x="6502" y="3002"/>
                    <a:pt x="6693" y="3049"/>
                    <a:pt x="6931" y="3192"/>
                  </a:cubicBezTo>
                  <a:cubicBezTo>
                    <a:pt x="7026" y="3263"/>
                    <a:pt x="7097" y="3406"/>
                    <a:pt x="7097" y="3478"/>
                  </a:cubicBezTo>
                  <a:lnTo>
                    <a:pt x="7097" y="4359"/>
                  </a:lnTo>
                  <a:cubicBezTo>
                    <a:pt x="7097" y="5478"/>
                    <a:pt x="6216" y="6407"/>
                    <a:pt x="5097" y="6431"/>
                  </a:cubicBezTo>
                  <a:cubicBezTo>
                    <a:pt x="3954" y="6431"/>
                    <a:pt x="3025" y="5526"/>
                    <a:pt x="3025" y="4383"/>
                  </a:cubicBezTo>
                  <a:lnTo>
                    <a:pt x="3025" y="4359"/>
                  </a:lnTo>
                  <a:cubicBezTo>
                    <a:pt x="3311" y="4168"/>
                    <a:pt x="3644" y="3883"/>
                    <a:pt x="3597" y="3359"/>
                  </a:cubicBezTo>
                  <a:cubicBezTo>
                    <a:pt x="3573" y="3002"/>
                    <a:pt x="3692" y="2763"/>
                    <a:pt x="3763" y="2668"/>
                  </a:cubicBezTo>
                  <a:cubicBezTo>
                    <a:pt x="3811" y="2597"/>
                    <a:pt x="3811" y="2525"/>
                    <a:pt x="3763" y="2478"/>
                  </a:cubicBezTo>
                  <a:cubicBezTo>
                    <a:pt x="3738" y="2427"/>
                    <a:pt x="3685" y="2403"/>
                    <a:pt x="3634" y="2403"/>
                  </a:cubicBezTo>
                  <a:cubicBezTo>
                    <a:pt x="3590" y="2403"/>
                    <a:pt x="3547" y="2421"/>
                    <a:pt x="3525" y="2454"/>
                  </a:cubicBezTo>
                  <a:cubicBezTo>
                    <a:pt x="3382" y="2644"/>
                    <a:pt x="3239" y="2930"/>
                    <a:pt x="3287" y="3383"/>
                  </a:cubicBezTo>
                  <a:cubicBezTo>
                    <a:pt x="3311" y="3811"/>
                    <a:pt x="3001" y="4002"/>
                    <a:pt x="2716" y="4192"/>
                  </a:cubicBezTo>
                  <a:cubicBezTo>
                    <a:pt x="2596" y="4264"/>
                    <a:pt x="2477" y="4335"/>
                    <a:pt x="2406" y="4430"/>
                  </a:cubicBezTo>
                  <a:cubicBezTo>
                    <a:pt x="2215" y="4621"/>
                    <a:pt x="2168" y="5002"/>
                    <a:pt x="2287" y="5478"/>
                  </a:cubicBezTo>
                  <a:cubicBezTo>
                    <a:pt x="2335" y="5716"/>
                    <a:pt x="2311" y="5931"/>
                    <a:pt x="2192" y="6097"/>
                  </a:cubicBezTo>
                  <a:cubicBezTo>
                    <a:pt x="2073" y="6264"/>
                    <a:pt x="1834" y="6383"/>
                    <a:pt x="1572" y="6407"/>
                  </a:cubicBezTo>
                  <a:cubicBezTo>
                    <a:pt x="1477" y="6431"/>
                    <a:pt x="1406" y="6502"/>
                    <a:pt x="1406" y="6574"/>
                  </a:cubicBezTo>
                  <a:cubicBezTo>
                    <a:pt x="1430" y="6669"/>
                    <a:pt x="1501" y="6740"/>
                    <a:pt x="1572" y="6740"/>
                  </a:cubicBezTo>
                  <a:lnTo>
                    <a:pt x="1596" y="6740"/>
                  </a:lnTo>
                  <a:cubicBezTo>
                    <a:pt x="1953" y="6693"/>
                    <a:pt x="2263" y="6526"/>
                    <a:pt x="2454" y="6288"/>
                  </a:cubicBezTo>
                  <a:cubicBezTo>
                    <a:pt x="2620" y="6050"/>
                    <a:pt x="2668" y="5740"/>
                    <a:pt x="2573" y="5407"/>
                  </a:cubicBezTo>
                  <a:cubicBezTo>
                    <a:pt x="2501" y="5002"/>
                    <a:pt x="2549" y="4740"/>
                    <a:pt x="2620" y="4645"/>
                  </a:cubicBezTo>
                  <a:cubicBezTo>
                    <a:pt x="2644" y="4621"/>
                    <a:pt x="2692" y="4597"/>
                    <a:pt x="2716" y="4573"/>
                  </a:cubicBezTo>
                  <a:cubicBezTo>
                    <a:pt x="2787" y="5359"/>
                    <a:pt x="3239" y="6050"/>
                    <a:pt x="3882" y="6431"/>
                  </a:cubicBezTo>
                  <a:lnTo>
                    <a:pt x="3882" y="7121"/>
                  </a:lnTo>
                  <a:cubicBezTo>
                    <a:pt x="3882" y="7336"/>
                    <a:pt x="3763" y="7526"/>
                    <a:pt x="3549" y="7598"/>
                  </a:cubicBezTo>
                  <a:lnTo>
                    <a:pt x="1811" y="8217"/>
                  </a:lnTo>
                  <a:cubicBezTo>
                    <a:pt x="1334" y="8384"/>
                    <a:pt x="1025" y="8836"/>
                    <a:pt x="1025" y="9336"/>
                  </a:cubicBezTo>
                  <a:lnTo>
                    <a:pt x="1025" y="9860"/>
                  </a:lnTo>
                  <a:cubicBezTo>
                    <a:pt x="834" y="9741"/>
                    <a:pt x="548" y="9527"/>
                    <a:pt x="453" y="9241"/>
                  </a:cubicBezTo>
                  <a:cubicBezTo>
                    <a:pt x="334" y="8907"/>
                    <a:pt x="429" y="8717"/>
                    <a:pt x="572" y="8407"/>
                  </a:cubicBezTo>
                  <a:cubicBezTo>
                    <a:pt x="691" y="8098"/>
                    <a:pt x="858" y="7741"/>
                    <a:pt x="834" y="7169"/>
                  </a:cubicBezTo>
                  <a:cubicBezTo>
                    <a:pt x="834" y="6550"/>
                    <a:pt x="953" y="6288"/>
                    <a:pt x="1096" y="6002"/>
                  </a:cubicBezTo>
                  <a:cubicBezTo>
                    <a:pt x="1168" y="5835"/>
                    <a:pt x="1263" y="5693"/>
                    <a:pt x="1310" y="5502"/>
                  </a:cubicBezTo>
                  <a:cubicBezTo>
                    <a:pt x="1382" y="5192"/>
                    <a:pt x="1406" y="4954"/>
                    <a:pt x="1406" y="4716"/>
                  </a:cubicBezTo>
                  <a:cubicBezTo>
                    <a:pt x="1406" y="4454"/>
                    <a:pt x="1406" y="4192"/>
                    <a:pt x="1501" y="3883"/>
                  </a:cubicBezTo>
                  <a:cubicBezTo>
                    <a:pt x="1572" y="3668"/>
                    <a:pt x="1644" y="3525"/>
                    <a:pt x="1739" y="3383"/>
                  </a:cubicBezTo>
                  <a:cubicBezTo>
                    <a:pt x="1882" y="3121"/>
                    <a:pt x="2049" y="2882"/>
                    <a:pt x="2120" y="2335"/>
                  </a:cubicBezTo>
                  <a:cubicBezTo>
                    <a:pt x="2192" y="1596"/>
                    <a:pt x="2668" y="1120"/>
                    <a:pt x="3049" y="834"/>
                  </a:cubicBezTo>
                  <a:cubicBezTo>
                    <a:pt x="3549" y="477"/>
                    <a:pt x="4097" y="310"/>
                    <a:pt x="4406" y="310"/>
                  </a:cubicBezTo>
                  <a:close/>
                  <a:moveTo>
                    <a:pt x="4406" y="1"/>
                  </a:moveTo>
                  <a:cubicBezTo>
                    <a:pt x="3954" y="1"/>
                    <a:pt x="3359" y="215"/>
                    <a:pt x="2882" y="572"/>
                  </a:cubicBezTo>
                  <a:cubicBezTo>
                    <a:pt x="2430" y="882"/>
                    <a:pt x="1906" y="1454"/>
                    <a:pt x="1787" y="2287"/>
                  </a:cubicBezTo>
                  <a:cubicBezTo>
                    <a:pt x="1739" y="2763"/>
                    <a:pt x="1620" y="2978"/>
                    <a:pt x="1477" y="3216"/>
                  </a:cubicBezTo>
                  <a:cubicBezTo>
                    <a:pt x="1382" y="3383"/>
                    <a:pt x="1263" y="3549"/>
                    <a:pt x="1191" y="3811"/>
                  </a:cubicBezTo>
                  <a:cubicBezTo>
                    <a:pt x="1096" y="4145"/>
                    <a:pt x="1096" y="4430"/>
                    <a:pt x="1072" y="4692"/>
                  </a:cubicBezTo>
                  <a:cubicBezTo>
                    <a:pt x="1072" y="4930"/>
                    <a:pt x="1072" y="5145"/>
                    <a:pt x="1001" y="5407"/>
                  </a:cubicBezTo>
                  <a:cubicBezTo>
                    <a:pt x="953" y="5573"/>
                    <a:pt x="882" y="5716"/>
                    <a:pt x="810" y="5859"/>
                  </a:cubicBezTo>
                  <a:cubicBezTo>
                    <a:pt x="667" y="6169"/>
                    <a:pt x="525" y="6478"/>
                    <a:pt x="525" y="7169"/>
                  </a:cubicBezTo>
                  <a:cubicBezTo>
                    <a:pt x="525" y="7669"/>
                    <a:pt x="406" y="8003"/>
                    <a:pt x="263" y="8264"/>
                  </a:cubicBezTo>
                  <a:cubicBezTo>
                    <a:pt x="144" y="8598"/>
                    <a:pt x="1" y="8884"/>
                    <a:pt x="144" y="9336"/>
                  </a:cubicBezTo>
                  <a:cubicBezTo>
                    <a:pt x="310" y="9836"/>
                    <a:pt x="810" y="10122"/>
                    <a:pt x="1025" y="10241"/>
                  </a:cubicBezTo>
                  <a:lnTo>
                    <a:pt x="1025" y="10646"/>
                  </a:lnTo>
                  <a:cubicBezTo>
                    <a:pt x="1025" y="10717"/>
                    <a:pt x="1096" y="10789"/>
                    <a:pt x="1168" y="10789"/>
                  </a:cubicBezTo>
                  <a:cubicBezTo>
                    <a:pt x="1263" y="10789"/>
                    <a:pt x="1334" y="10717"/>
                    <a:pt x="1334" y="10646"/>
                  </a:cubicBezTo>
                  <a:lnTo>
                    <a:pt x="1334" y="9336"/>
                  </a:lnTo>
                  <a:cubicBezTo>
                    <a:pt x="1334" y="9169"/>
                    <a:pt x="1382" y="9027"/>
                    <a:pt x="1453" y="8907"/>
                  </a:cubicBezTo>
                  <a:lnTo>
                    <a:pt x="2192" y="9550"/>
                  </a:lnTo>
                  <a:cubicBezTo>
                    <a:pt x="2311" y="9646"/>
                    <a:pt x="2382" y="9789"/>
                    <a:pt x="2382" y="9931"/>
                  </a:cubicBezTo>
                  <a:lnTo>
                    <a:pt x="2382" y="10646"/>
                  </a:lnTo>
                  <a:cubicBezTo>
                    <a:pt x="2382" y="10717"/>
                    <a:pt x="2454" y="10789"/>
                    <a:pt x="2549" y="10789"/>
                  </a:cubicBezTo>
                  <a:cubicBezTo>
                    <a:pt x="2620" y="10789"/>
                    <a:pt x="2692" y="10717"/>
                    <a:pt x="2692" y="10646"/>
                  </a:cubicBezTo>
                  <a:lnTo>
                    <a:pt x="2692" y="9931"/>
                  </a:lnTo>
                  <a:cubicBezTo>
                    <a:pt x="2692" y="9693"/>
                    <a:pt x="2596" y="9455"/>
                    <a:pt x="2406" y="9289"/>
                  </a:cubicBezTo>
                  <a:lnTo>
                    <a:pt x="1668" y="8669"/>
                  </a:lnTo>
                  <a:cubicBezTo>
                    <a:pt x="1739" y="8598"/>
                    <a:pt x="1811" y="8550"/>
                    <a:pt x="1906" y="8526"/>
                  </a:cubicBezTo>
                  <a:lnTo>
                    <a:pt x="2930" y="8145"/>
                  </a:lnTo>
                  <a:cubicBezTo>
                    <a:pt x="3549" y="8836"/>
                    <a:pt x="4168" y="9312"/>
                    <a:pt x="4811" y="9574"/>
                  </a:cubicBezTo>
                  <a:cubicBezTo>
                    <a:pt x="4906" y="9598"/>
                    <a:pt x="4978" y="9622"/>
                    <a:pt x="5073" y="9622"/>
                  </a:cubicBezTo>
                  <a:cubicBezTo>
                    <a:pt x="5145" y="9622"/>
                    <a:pt x="5240" y="9598"/>
                    <a:pt x="5311" y="9574"/>
                  </a:cubicBezTo>
                  <a:cubicBezTo>
                    <a:pt x="5954" y="9312"/>
                    <a:pt x="6597" y="8836"/>
                    <a:pt x="7193" y="8145"/>
                  </a:cubicBezTo>
                  <a:lnTo>
                    <a:pt x="8217" y="8526"/>
                  </a:lnTo>
                  <a:cubicBezTo>
                    <a:pt x="8312" y="8550"/>
                    <a:pt x="8407" y="8598"/>
                    <a:pt x="8479" y="8669"/>
                  </a:cubicBezTo>
                  <a:lnTo>
                    <a:pt x="7740" y="9289"/>
                  </a:lnTo>
                  <a:cubicBezTo>
                    <a:pt x="7550" y="9455"/>
                    <a:pt x="7455" y="9693"/>
                    <a:pt x="7455" y="9931"/>
                  </a:cubicBezTo>
                  <a:lnTo>
                    <a:pt x="7455" y="10646"/>
                  </a:lnTo>
                  <a:cubicBezTo>
                    <a:pt x="7455" y="10717"/>
                    <a:pt x="7526" y="10789"/>
                    <a:pt x="7598" y="10789"/>
                  </a:cubicBezTo>
                  <a:cubicBezTo>
                    <a:pt x="7693" y="10789"/>
                    <a:pt x="7764" y="10717"/>
                    <a:pt x="7764" y="10646"/>
                  </a:cubicBezTo>
                  <a:lnTo>
                    <a:pt x="7764" y="9931"/>
                  </a:lnTo>
                  <a:cubicBezTo>
                    <a:pt x="7764" y="9789"/>
                    <a:pt x="7836" y="9646"/>
                    <a:pt x="7955" y="9550"/>
                  </a:cubicBezTo>
                  <a:lnTo>
                    <a:pt x="8693" y="8907"/>
                  </a:lnTo>
                  <a:cubicBezTo>
                    <a:pt x="8764" y="9027"/>
                    <a:pt x="8788" y="9169"/>
                    <a:pt x="8788" y="9336"/>
                  </a:cubicBezTo>
                  <a:lnTo>
                    <a:pt x="8788" y="10646"/>
                  </a:lnTo>
                  <a:cubicBezTo>
                    <a:pt x="8788" y="10717"/>
                    <a:pt x="8860" y="10789"/>
                    <a:pt x="8955" y="10789"/>
                  </a:cubicBezTo>
                  <a:cubicBezTo>
                    <a:pt x="9050" y="10789"/>
                    <a:pt x="9122" y="10717"/>
                    <a:pt x="9122" y="10646"/>
                  </a:cubicBezTo>
                  <a:lnTo>
                    <a:pt x="9122" y="10241"/>
                  </a:lnTo>
                  <a:cubicBezTo>
                    <a:pt x="9312" y="10122"/>
                    <a:pt x="9812" y="9836"/>
                    <a:pt x="9979" y="9336"/>
                  </a:cubicBezTo>
                  <a:cubicBezTo>
                    <a:pt x="10122" y="8884"/>
                    <a:pt x="10003" y="8598"/>
                    <a:pt x="9860" y="8264"/>
                  </a:cubicBezTo>
                  <a:cubicBezTo>
                    <a:pt x="9741" y="8003"/>
                    <a:pt x="9598" y="7669"/>
                    <a:pt x="9598" y="7169"/>
                  </a:cubicBezTo>
                  <a:cubicBezTo>
                    <a:pt x="9622" y="6478"/>
                    <a:pt x="9455" y="6169"/>
                    <a:pt x="9312" y="5859"/>
                  </a:cubicBezTo>
                  <a:cubicBezTo>
                    <a:pt x="9241" y="5716"/>
                    <a:pt x="9169" y="5573"/>
                    <a:pt x="9122" y="5407"/>
                  </a:cubicBezTo>
                  <a:cubicBezTo>
                    <a:pt x="9050" y="5145"/>
                    <a:pt x="9050" y="4930"/>
                    <a:pt x="9050" y="4692"/>
                  </a:cubicBezTo>
                  <a:cubicBezTo>
                    <a:pt x="9050" y="4430"/>
                    <a:pt x="9050" y="4145"/>
                    <a:pt x="8931" y="3811"/>
                  </a:cubicBezTo>
                  <a:cubicBezTo>
                    <a:pt x="8860" y="3549"/>
                    <a:pt x="8764" y="3383"/>
                    <a:pt x="8669" y="3216"/>
                  </a:cubicBezTo>
                  <a:cubicBezTo>
                    <a:pt x="8526" y="2978"/>
                    <a:pt x="8383" y="2763"/>
                    <a:pt x="8336" y="2287"/>
                  </a:cubicBezTo>
                  <a:cubicBezTo>
                    <a:pt x="8240" y="1454"/>
                    <a:pt x="7693" y="882"/>
                    <a:pt x="7264" y="572"/>
                  </a:cubicBezTo>
                  <a:cubicBezTo>
                    <a:pt x="6788" y="215"/>
                    <a:pt x="6169" y="1"/>
                    <a:pt x="571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1" name="Google Shape;7741;p327"/>
          <p:cNvGrpSpPr/>
          <p:nvPr/>
        </p:nvGrpSpPr>
        <p:grpSpPr>
          <a:xfrm>
            <a:off x="3691010" y="3399159"/>
            <a:ext cx="515094" cy="687367"/>
            <a:chOff x="5715450" y="2364825"/>
            <a:chExt cx="202450" cy="269725"/>
          </a:xfrm>
        </p:grpSpPr>
        <p:sp>
          <p:nvSpPr>
            <p:cNvPr id="7742" name="Google Shape;7742;p327"/>
            <p:cNvSpPr/>
            <p:nvPr/>
          </p:nvSpPr>
          <p:spPr>
            <a:xfrm>
              <a:off x="5787475" y="2457700"/>
              <a:ext cx="7775" cy="12525"/>
            </a:xfrm>
            <a:custGeom>
              <a:rect b="b" l="l" r="r" t="t"/>
              <a:pathLst>
                <a:path extrusionOk="0" h="501" w="311">
                  <a:moveTo>
                    <a:pt x="144" y="1"/>
                  </a:moveTo>
                  <a:cubicBezTo>
                    <a:pt x="72" y="1"/>
                    <a:pt x="1" y="72"/>
                    <a:pt x="1" y="167"/>
                  </a:cubicBezTo>
                  <a:lnTo>
                    <a:pt x="1" y="334"/>
                  </a:lnTo>
                  <a:cubicBezTo>
                    <a:pt x="1" y="429"/>
                    <a:pt x="72" y="501"/>
                    <a:pt x="144" y="501"/>
                  </a:cubicBezTo>
                  <a:cubicBezTo>
                    <a:pt x="239" y="501"/>
                    <a:pt x="310" y="429"/>
                    <a:pt x="310" y="334"/>
                  </a:cubicBezTo>
                  <a:lnTo>
                    <a:pt x="310" y="167"/>
                  </a:lnTo>
                  <a:cubicBezTo>
                    <a:pt x="310" y="72"/>
                    <a:pt x="239" y="1"/>
                    <a:pt x="144"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3" name="Google Shape;7743;p327"/>
            <p:cNvSpPr/>
            <p:nvPr/>
          </p:nvSpPr>
          <p:spPr>
            <a:xfrm>
              <a:off x="5838100" y="2457700"/>
              <a:ext cx="7750" cy="12525"/>
            </a:xfrm>
            <a:custGeom>
              <a:rect b="b" l="l" r="r" t="t"/>
              <a:pathLst>
                <a:path extrusionOk="0" h="501" w="310">
                  <a:moveTo>
                    <a:pt x="167" y="1"/>
                  </a:moveTo>
                  <a:cubicBezTo>
                    <a:pt x="71" y="1"/>
                    <a:pt x="0" y="72"/>
                    <a:pt x="0" y="167"/>
                  </a:cubicBezTo>
                  <a:lnTo>
                    <a:pt x="0" y="334"/>
                  </a:lnTo>
                  <a:cubicBezTo>
                    <a:pt x="0" y="429"/>
                    <a:pt x="71" y="501"/>
                    <a:pt x="167" y="501"/>
                  </a:cubicBezTo>
                  <a:cubicBezTo>
                    <a:pt x="238" y="501"/>
                    <a:pt x="310" y="429"/>
                    <a:pt x="310" y="334"/>
                  </a:cubicBezTo>
                  <a:lnTo>
                    <a:pt x="310" y="167"/>
                  </a:lnTo>
                  <a:cubicBezTo>
                    <a:pt x="310" y="72"/>
                    <a:pt x="238" y="1"/>
                    <a:pt x="16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4" name="Google Shape;7744;p327"/>
            <p:cNvSpPr/>
            <p:nvPr/>
          </p:nvSpPr>
          <p:spPr>
            <a:xfrm>
              <a:off x="5799400" y="2487325"/>
              <a:ext cx="34550" cy="12075"/>
            </a:xfrm>
            <a:custGeom>
              <a:rect b="b" l="l" r="r" t="t"/>
              <a:pathLst>
                <a:path extrusionOk="0" h="483" w="1382">
                  <a:moveTo>
                    <a:pt x="188" y="0"/>
                  </a:moveTo>
                  <a:cubicBezTo>
                    <a:pt x="149" y="0"/>
                    <a:pt x="107" y="18"/>
                    <a:pt x="72" y="54"/>
                  </a:cubicBezTo>
                  <a:cubicBezTo>
                    <a:pt x="0" y="102"/>
                    <a:pt x="0" y="221"/>
                    <a:pt x="72" y="268"/>
                  </a:cubicBezTo>
                  <a:cubicBezTo>
                    <a:pt x="214" y="411"/>
                    <a:pt x="429" y="483"/>
                    <a:pt x="691" y="483"/>
                  </a:cubicBezTo>
                  <a:cubicBezTo>
                    <a:pt x="953" y="483"/>
                    <a:pt x="1167" y="411"/>
                    <a:pt x="1310" y="268"/>
                  </a:cubicBezTo>
                  <a:cubicBezTo>
                    <a:pt x="1381" y="221"/>
                    <a:pt x="1381" y="102"/>
                    <a:pt x="1310" y="54"/>
                  </a:cubicBezTo>
                  <a:cubicBezTo>
                    <a:pt x="1274" y="18"/>
                    <a:pt x="1233" y="0"/>
                    <a:pt x="1194" y="0"/>
                  </a:cubicBezTo>
                  <a:cubicBezTo>
                    <a:pt x="1155" y="0"/>
                    <a:pt x="1119" y="18"/>
                    <a:pt x="1096" y="54"/>
                  </a:cubicBezTo>
                  <a:cubicBezTo>
                    <a:pt x="1024" y="102"/>
                    <a:pt x="881" y="173"/>
                    <a:pt x="691" y="173"/>
                  </a:cubicBezTo>
                  <a:cubicBezTo>
                    <a:pt x="500" y="173"/>
                    <a:pt x="357" y="102"/>
                    <a:pt x="286" y="54"/>
                  </a:cubicBezTo>
                  <a:cubicBezTo>
                    <a:pt x="262" y="18"/>
                    <a:pt x="226" y="0"/>
                    <a:pt x="18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5" name="Google Shape;7745;p327"/>
            <p:cNvSpPr/>
            <p:nvPr/>
          </p:nvSpPr>
          <p:spPr>
            <a:xfrm>
              <a:off x="5715450" y="2364825"/>
              <a:ext cx="202450" cy="269725"/>
            </a:xfrm>
            <a:custGeom>
              <a:rect b="b" l="l" r="r" t="t"/>
              <a:pathLst>
                <a:path extrusionOk="0" h="10789" w="8098">
                  <a:moveTo>
                    <a:pt x="4168" y="310"/>
                  </a:moveTo>
                  <a:lnTo>
                    <a:pt x="4168" y="310"/>
                  </a:lnTo>
                  <a:cubicBezTo>
                    <a:pt x="4858" y="334"/>
                    <a:pt x="5501" y="620"/>
                    <a:pt x="6025" y="1096"/>
                  </a:cubicBezTo>
                  <a:cubicBezTo>
                    <a:pt x="6454" y="1501"/>
                    <a:pt x="6740" y="2001"/>
                    <a:pt x="6859" y="2573"/>
                  </a:cubicBezTo>
                  <a:cubicBezTo>
                    <a:pt x="6430" y="2239"/>
                    <a:pt x="5906" y="1977"/>
                    <a:pt x="5454" y="1739"/>
                  </a:cubicBezTo>
                  <a:cubicBezTo>
                    <a:pt x="4906" y="1477"/>
                    <a:pt x="4501" y="1239"/>
                    <a:pt x="4335" y="1048"/>
                  </a:cubicBezTo>
                  <a:cubicBezTo>
                    <a:pt x="4073" y="786"/>
                    <a:pt x="4120" y="477"/>
                    <a:pt x="4168" y="310"/>
                  </a:cubicBezTo>
                  <a:close/>
                  <a:moveTo>
                    <a:pt x="3787" y="1882"/>
                  </a:moveTo>
                  <a:cubicBezTo>
                    <a:pt x="4120" y="2120"/>
                    <a:pt x="4525" y="2334"/>
                    <a:pt x="4930" y="2525"/>
                  </a:cubicBezTo>
                  <a:cubicBezTo>
                    <a:pt x="5335" y="2739"/>
                    <a:pt x="5763" y="2954"/>
                    <a:pt x="6097" y="3192"/>
                  </a:cubicBezTo>
                  <a:lnTo>
                    <a:pt x="6097" y="4216"/>
                  </a:lnTo>
                  <a:cubicBezTo>
                    <a:pt x="6097" y="5335"/>
                    <a:pt x="5168" y="6264"/>
                    <a:pt x="4049" y="6264"/>
                  </a:cubicBezTo>
                  <a:cubicBezTo>
                    <a:pt x="2929" y="6264"/>
                    <a:pt x="2001" y="5335"/>
                    <a:pt x="2001" y="4216"/>
                  </a:cubicBezTo>
                  <a:lnTo>
                    <a:pt x="2001" y="4049"/>
                  </a:lnTo>
                  <a:cubicBezTo>
                    <a:pt x="2001" y="3025"/>
                    <a:pt x="2834" y="2525"/>
                    <a:pt x="3358" y="2192"/>
                  </a:cubicBezTo>
                  <a:cubicBezTo>
                    <a:pt x="3549" y="2072"/>
                    <a:pt x="3692" y="1977"/>
                    <a:pt x="3787" y="1882"/>
                  </a:cubicBezTo>
                  <a:close/>
                  <a:moveTo>
                    <a:pt x="2620" y="6097"/>
                  </a:moveTo>
                  <a:lnTo>
                    <a:pt x="2620" y="6097"/>
                  </a:lnTo>
                  <a:cubicBezTo>
                    <a:pt x="2715" y="6145"/>
                    <a:pt x="2787" y="6216"/>
                    <a:pt x="2882" y="6264"/>
                  </a:cubicBezTo>
                  <a:lnTo>
                    <a:pt x="2882" y="6954"/>
                  </a:lnTo>
                  <a:cubicBezTo>
                    <a:pt x="2882" y="7002"/>
                    <a:pt x="2858" y="7050"/>
                    <a:pt x="2858" y="7121"/>
                  </a:cubicBezTo>
                  <a:lnTo>
                    <a:pt x="2834" y="7121"/>
                  </a:lnTo>
                  <a:cubicBezTo>
                    <a:pt x="2787" y="7073"/>
                    <a:pt x="2715" y="7050"/>
                    <a:pt x="2644" y="7026"/>
                  </a:cubicBezTo>
                  <a:cubicBezTo>
                    <a:pt x="2715" y="6812"/>
                    <a:pt x="2739" y="6502"/>
                    <a:pt x="2620" y="6097"/>
                  </a:cubicBezTo>
                  <a:close/>
                  <a:moveTo>
                    <a:pt x="2563" y="7350"/>
                  </a:moveTo>
                  <a:cubicBezTo>
                    <a:pt x="2598" y="7350"/>
                    <a:pt x="2635" y="7362"/>
                    <a:pt x="2667" y="7383"/>
                  </a:cubicBezTo>
                  <a:lnTo>
                    <a:pt x="3287" y="7788"/>
                  </a:lnTo>
                  <a:lnTo>
                    <a:pt x="2715" y="8383"/>
                  </a:lnTo>
                  <a:cubicBezTo>
                    <a:pt x="2667" y="8407"/>
                    <a:pt x="2620" y="8431"/>
                    <a:pt x="2572" y="8431"/>
                  </a:cubicBezTo>
                  <a:cubicBezTo>
                    <a:pt x="2501" y="8431"/>
                    <a:pt x="2453" y="8383"/>
                    <a:pt x="2429" y="8359"/>
                  </a:cubicBezTo>
                  <a:lnTo>
                    <a:pt x="2048" y="7788"/>
                  </a:lnTo>
                  <a:lnTo>
                    <a:pt x="2453" y="7407"/>
                  </a:lnTo>
                  <a:cubicBezTo>
                    <a:pt x="2479" y="7368"/>
                    <a:pt x="2520" y="7350"/>
                    <a:pt x="2563" y="7350"/>
                  </a:cubicBezTo>
                  <a:close/>
                  <a:moveTo>
                    <a:pt x="5534" y="7350"/>
                  </a:moveTo>
                  <a:cubicBezTo>
                    <a:pt x="5577" y="7350"/>
                    <a:pt x="5618" y="7368"/>
                    <a:pt x="5644" y="7407"/>
                  </a:cubicBezTo>
                  <a:lnTo>
                    <a:pt x="6049" y="7788"/>
                  </a:lnTo>
                  <a:lnTo>
                    <a:pt x="5668" y="8359"/>
                  </a:lnTo>
                  <a:cubicBezTo>
                    <a:pt x="5644" y="8383"/>
                    <a:pt x="5597" y="8431"/>
                    <a:pt x="5525" y="8431"/>
                  </a:cubicBezTo>
                  <a:cubicBezTo>
                    <a:pt x="5478" y="8431"/>
                    <a:pt x="5430" y="8407"/>
                    <a:pt x="5382" y="8383"/>
                  </a:cubicBezTo>
                  <a:lnTo>
                    <a:pt x="4811" y="7788"/>
                  </a:lnTo>
                  <a:lnTo>
                    <a:pt x="5430" y="7383"/>
                  </a:lnTo>
                  <a:cubicBezTo>
                    <a:pt x="5462" y="7362"/>
                    <a:pt x="5499" y="7350"/>
                    <a:pt x="5534" y="7350"/>
                  </a:cubicBezTo>
                  <a:close/>
                  <a:moveTo>
                    <a:pt x="4906" y="6407"/>
                  </a:moveTo>
                  <a:lnTo>
                    <a:pt x="4906" y="6954"/>
                  </a:lnTo>
                  <a:cubicBezTo>
                    <a:pt x="4906" y="7073"/>
                    <a:pt x="4930" y="7193"/>
                    <a:pt x="4977" y="7288"/>
                  </a:cubicBezTo>
                  <a:lnTo>
                    <a:pt x="4477" y="7621"/>
                  </a:lnTo>
                  <a:cubicBezTo>
                    <a:pt x="4454" y="7645"/>
                    <a:pt x="4454" y="7645"/>
                    <a:pt x="4454" y="7645"/>
                  </a:cubicBezTo>
                  <a:cubicBezTo>
                    <a:pt x="4430" y="7669"/>
                    <a:pt x="4406" y="7693"/>
                    <a:pt x="4406" y="7716"/>
                  </a:cubicBezTo>
                  <a:lnTo>
                    <a:pt x="4049" y="8550"/>
                  </a:lnTo>
                  <a:lnTo>
                    <a:pt x="3692" y="7716"/>
                  </a:lnTo>
                  <a:cubicBezTo>
                    <a:pt x="3692" y="7693"/>
                    <a:pt x="3668" y="7669"/>
                    <a:pt x="3644" y="7645"/>
                  </a:cubicBezTo>
                  <a:cubicBezTo>
                    <a:pt x="3644" y="7645"/>
                    <a:pt x="3644" y="7645"/>
                    <a:pt x="3620" y="7621"/>
                  </a:cubicBezTo>
                  <a:lnTo>
                    <a:pt x="3120" y="7288"/>
                  </a:lnTo>
                  <a:cubicBezTo>
                    <a:pt x="3168" y="7193"/>
                    <a:pt x="3191" y="7073"/>
                    <a:pt x="3191" y="6954"/>
                  </a:cubicBezTo>
                  <a:lnTo>
                    <a:pt x="3191" y="6407"/>
                  </a:lnTo>
                  <a:cubicBezTo>
                    <a:pt x="3453" y="6526"/>
                    <a:pt x="3739" y="6573"/>
                    <a:pt x="4049" y="6573"/>
                  </a:cubicBezTo>
                  <a:cubicBezTo>
                    <a:pt x="4358" y="6573"/>
                    <a:pt x="4644" y="6526"/>
                    <a:pt x="4906" y="6407"/>
                  </a:cubicBezTo>
                  <a:close/>
                  <a:moveTo>
                    <a:pt x="4049" y="1"/>
                  </a:moveTo>
                  <a:cubicBezTo>
                    <a:pt x="2286" y="1"/>
                    <a:pt x="858" y="1429"/>
                    <a:pt x="858" y="3192"/>
                  </a:cubicBezTo>
                  <a:lnTo>
                    <a:pt x="858" y="4025"/>
                  </a:lnTo>
                  <a:cubicBezTo>
                    <a:pt x="858" y="5097"/>
                    <a:pt x="1143" y="5621"/>
                    <a:pt x="1358" y="6002"/>
                  </a:cubicBezTo>
                  <a:cubicBezTo>
                    <a:pt x="1477" y="6216"/>
                    <a:pt x="1572" y="6359"/>
                    <a:pt x="1548" y="6550"/>
                  </a:cubicBezTo>
                  <a:cubicBezTo>
                    <a:pt x="1548" y="7050"/>
                    <a:pt x="1024" y="7264"/>
                    <a:pt x="1000" y="7264"/>
                  </a:cubicBezTo>
                  <a:cubicBezTo>
                    <a:pt x="929" y="7312"/>
                    <a:pt x="881" y="7383"/>
                    <a:pt x="929" y="7478"/>
                  </a:cubicBezTo>
                  <a:cubicBezTo>
                    <a:pt x="953" y="7526"/>
                    <a:pt x="1000" y="7574"/>
                    <a:pt x="1072" y="7574"/>
                  </a:cubicBezTo>
                  <a:cubicBezTo>
                    <a:pt x="1096" y="7574"/>
                    <a:pt x="1120" y="7574"/>
                    <a:pt x="1143" y="7550"/>
                  </a:cubicBezTo>
                  <a:cubicBezTo>
                    <a:pt x="1167" y="7550"/>
                    <a:pt x="1858" y="7264"/>
                    <a:pt x="1882" y="6550"/>
                  </a:cubicBezTo>
                  <a:cubicBezTo>
                    <a:pt x="1882" y="6288"/>
                    <a:pt x="1763" y="6073"/>
                    <a:pt x="1643" y="5835"/>
                  </a:cubicBezTo>
                  <a:cubicBezTo>
                    <a:pt x="1429" y="5478"/>
                    <a:pt x="1191" y="5049"/>
                    <a:pt x="1167" y="4144"/>
                  </a:cubicBezTo>
                  <a:cubicBezTo>
                    <a:pt x="1215" y="2668"/>
                    <a:pt x="2787" y="1715"/>
                    <a:pt x="2810" y="1715"/>
                  </a:cubicBezTo>
                  <a:cubicBezTo>
                    <a:pt x="2882" y="1668"/>
                    <a:pt x="2906" y="1572"/>
                    <a:pt x="2858" y="1501"/>
                  </a:cubicBezTo>
                  <a:cubicBezTo>
                    <a:pt x="2827" y="1455"/>
                    <a:pt x="2777" y="1429"/>
                    <a:pt x="2725" y="1429"/>
                  </a:cubicBezTo>
                  <a:cubicBezTo>
                    <a:pt x="2697" y="1429"/>
                    <a:pt x="2669" y="1436"/>
                    <a:pt x="2644" y="1453"/>
                  </a:cubicBezTo>
                  <a:cubicBezTo>
                    <a:pt x="2620" y="1453"/>
                    <a:pt x="2191" y="1715"/>
                    <a:pt x="1739" y="2192"/>
                  </a:cubicBezTo>
                  <a:cubicBezTo>
                    <a:pt x="1501" y="2430"/>
                    <a:pt x="1310" y="2692"/>
                    <a:pt x="1167" y="2977"/>
                  </a:cubicBezTo>
                  <a:cubicBezTo>
                    <a:pt x="1286" y="1549"/>
                    <a:pt x="2406" y="429"/>
                    <a:pt x="3834" y="334"/>
                  </a:cubicBezTo>
                  <a:lnTo>
                    <a:pt x="3834" y="334"/>
                  </a:lnTo>
                  <a:cubicBezTo>
                    <a:pt x="3787" y="572"/>
                    <a:pt x="3787" y="953"/>
                    <a:pt x="4096" y="1263"/>
                  </a:cubicBezTo>
                  <a:cubicBezTo>
                    <a:pt x="4311" y="1477"/>
                    <a:pt x="4716" y="1739"/>
                    <a:pt x="5311" y="2025"/>
                  </a:cubicBezTo>
                  <a:cubicBezTo>
                    <a:pt x="5787" y="2263"/>
                    <a:pt x="6335" y="2549"/>
                    <a:pt x="6764" y="2882"/>
                  </a:cubicBezTo>
                  <a:cubicBezTo>
                    <a:pt x="7216" y="3287"/>
                    <a:pt x="7430" y="3716"/>
                    <a:pt x="7430" y="4216"/>
                  </a:cubicBezTo>
                  <a:cubicBezTo>
                    <a:pt x="7430" y="4716"/>
                    <a:pt x="7121" y="5097"/>
                    <a:pt x="6811" y="5430"/>
                  </a:cubicBezTo>
                  <a:cubicBezTo>
                    <a:pt x="6930" y="5121"/>
                    <a:pt x="7073" y="4740"/>
                    <a:pt x="7073" y="4216"/>
                  </a:cubicBezTo>
                  <a:cubicBezTo>
                    <a:pt x="7073" y="3287"/>
                    <a:pt x="6049" y="2763"/>
                    <a:pt x="5073" y="2239"/>
                  </a:cubicBezTo>
                  <a:cubicBezTo>
                    <a:pt x="4335" y="1858"/>
                    <a:pt x="3572" y="1477"/>
                    <a:pt x="3358" y="953"/>
                  </a:cubicBezTo>
                  <a:cubicBezTo>
                    <a:pt x="3322" y="880"/>
                    <a:pt x="3258" y="849"/>
                    <a:pt x="3197" y="849"/>
                  </a:cubicBezTo>
                  <a:cubicBezTo>
                    <a:pt x="3179" y="849"/>
                    <a:pt x="3161" y="852"/>
                    <a:pt x="3144" y="858"/>
                  </a:cubicBezTo>
                  <a:cubicBezTo>
                    <a:pt x="3072" y="882"/>
                    <a:pt x="3025" y="977"/>
                    <a:pt x="3049" y="1072"/>
                  </a:cubicBezTo>
                  <a:cubicBezTo>
                    <a:pt x="3144" y="1287"/>
                    <a:pt x="3310" y="1501"/>
                    <a:pt x="3549" y="1691"/>
                  </a:cubicBezTo>
                  <a:cubicBezTo>
                    <a:pt x="3477" y="1763"/>
                    <a:pt x="3334" y="1834"/>
                    <a:pt x="3191" y="1930"/>
                  </a:cubicBezTo>
                  <a:cubicBezTo>
                    <a:pt x="2620" y="2263"/>
                    <a:pt x="1691" y="2858"/>
                    <a:pt x="1691" y="4049"/>
                  </a:cubicBezTo>
                  <a:lnTo>
                    <a:pt x="1691" y="4216"/>
                  </a:lnTo>
                  <a:cubicBezTo>
                    <a:pt x="1691" y="4621"/>
                    <a:pt x="1810" y="5025"/>
                    <a:pt x="1977" y="5359"/>
                  </a:cubicBezTo>
                  <a:lnTo>
                    <a:pt x="2001" y="5359"/>
                  </a:lnTo>
                  <a:cubicBezTo>
                    <a:pt x="2406" y="6169"/>
                    <a:pt x="2501" y="6812"/>
                    <a:pt x="2215" y="7193"/>
                  </a:cubicBezTo>
                  <a:lnTo>
                    <a:pt x="1739" y="7645"/>
                  </a:lnTo>
                  <a:cubicBezTo>
                    <a:pt x="1715" y="7669"/>
                    <a:pt x="1691" y="7693"/>
                    <a:pt x="1691" y="7740"/>
                  </a:cubicBezTo>
                  <a:lnTo>
                    <a:pt x="786" y="8050"/>
                  </a:lnTo>
                  <a:cubicBezTo>
                    <a:pt x="310" y="8217"/>
                    <a:pt x="0" y="8669"/>
                    <a:pt x="0" y="9169"/>
                  </a:cubicBezTo>
                  <a:lnTo>
                    <a:pt x="0" y="10646"/>
                  </a:lnTo>
                  <a:cubicBezTo>
                    <a:pt x="0" y="10717"/>
                    <a:pt x="72" y="10789"/>
                    <a:pt x="167" y="10789"/>
                  </a:cubicBezTo>
                  <a:cubicBezTo>
                    <a:pt x="238" y="10789"/>
                    <a:pt x="310" y="10717"/>
                    <a:pt x="310" y="10646"/>
                  </a:cubicBezTo>
                  <a:lnTo>
                    <a:pt x="310" y="9169"/>
                  </a:lnTo>
                  <a:cubicBezTo>
                    <a:pt x="310" y="8788"/>
                    <a:pt x="548" y="8479"/>
                    <a:pt x="881" y="8359"/>
                  </a:cubicBezTo>
                  <a:lnTo>
                    <a:pt x="1834" y="8026"/>
                  </a:lnTo>
                  <a:lnTo>
                    <a:pt x="2167" y="8526"/>
                  </a:lnTo>
                  <a:cubicBezTo>
                    <a:pt x="2239" y="8645"/>
                    <a:pt x="2382" y="8740"/>
                    <a:pt x="2525" y="8740"/>
                  </a:cubicBezTo>
                  <a:cubicBezTo>
                    <a:pt x="2548" y="8744"/>
                    <a:pt x="2573" y="8746"/>
                    <a:pt x="2598" y="8746"/>
                  </a:cubicBezTo>
                  <a:cubicBezTo>
                    <a:pt x="2721" y="8746"/>
                    <a:pt x="2850" y="8697"/>
                    <a:pt x="2929" y="8598"/>
                  </a:cubicBezTo>
                  <a:lnTo>
                    <a:pt x="3477" y="8050"/>
                  </a:lnTo>
                  <a:lnTo>
                    <a:pt x="3882" y="8979"/>
                  </a:lnTo>
                  <a:lnTo>
                    <a:pt x="3882" y="10646"/>
                  </a:lnTo>
                  <a:cubicBezTo>
                    <a:pt x="3882" y="10717"/>
                    <a:pt x="3953" y="10789"/>
                    <a:pt x="4049" y="10789"/>
                  </a:cubicBezTo>
                  <a:cubicBezTo>
                    <a:pt x="4120" y="10789"/>
                    <a:pt x="4192" y="10717"/>
                    <a:pt x="4192" y="10646"/>
                  </a:cubicBezTo>
                  <a:lnTo>
                    <a:pt x="4192" y="8979"/>
                  </a:lnTo>
                  <a:lnTo>
                    <a:pt x="4596" y="8050"/>
                  </a:lnTo>
                  <a:lnTo>
                    <a:pt x="5168" y="8598"/>
                  </a:lnTo>
                  <a:cubicBezTo>
                    <a:pt x="5247" y="8697"/>
                    <a:pt x="5360" y="8746"/>
                    <a:pt x="5492" y="8746"/>
                  </a:cubicBezTo>
                  <a:cubicBezTo>
                    <a:pt x="5518" y="8746"/>
                    <a:pt x="5545" y="8744"/>
                    <a:pt x="5573" y="8740"/>
                  </a:cubicBezTo>
                  <a:cubicBezTo>
                    <a:pt x="5716" y="8740"/>
                    <a:pt x="5835" y="8645"/>
                    <a:pt x="5930" y="8526"/>
                  </a:cubicBezTo>
                  <a:lnTo>
                    <a:pt x="6263" y="8026"/>
                  </a:lnTo>
                  <a:lnTo>
                    <a:pt x="7192" y="8359"/>
                  </a:lnTo>
                  <a:cubicBezTo>
                    <a:pt x="7549" y="8479"/>
                    <a:pt x="7764" y="8788"/>
                    <a:pt x="7764" y="9169"/>
                  </a:cubicBezTo>
                  <a:lnTo>
                    <a:pt x="7764" y="10646"/>
                  </a:lnTo>
                  <a:cubicBezTo>
                    <a:pt x="7764" y="10717"/>
                    <a:pt x="7835" y="10789"/>
                    <a:pt x="7930" y="10789"/>
                  </a:cubicBezTo>
                  <a:cubicBezTo>
                    <a:pt x="8026" y="10789"/>
                    <a:pt x="8097" y="10717"/>
                    <a:pt x="8097" y="10646"/>
                  </a:cubicBezTo>
                  <a:lnTo>
                    <a:pt x="8097" y="9169"/>
                  </a:lnTo>
                  <a:cubicBezTo>
                    <a:pt x="8097" y="8669"/>
                    <a:pt x="7788" y="8217"/>
                    <a:pt x="7311" y="8050"/>
                  </a:cubicBezTo>
                  <a:lnTo>
                    <a:pt x="6406" y="7740"/>
                  </a:lnTo>
                  <a:cubicBezTo>
                    <a:pt x="6383" y="7693"/>
                    <a:pt x="6383" y="7669"/>
                    <a:pt x="6359" y="7645"/>
                  </a:cubicBezTo>
                  <a:lnTo>
                    <a:pt x="5882" y="7169"/>
                  </a:lnTo>
                  <a:cubicBezTo>
                    <a:pt x="5790" y="7076"/>
                    <a:pt x="5667" y="7027"/>
                    <a:pt x="5540" y="7027"/>
                  </a:cubicBezTo>
                  <a:cubicBezTo>
                    <a:pt x="5438" y="7027"/>
                    <a:pt x="5334" y="7058"/>
                    <a:pt x="5239" y="7121"/>
                  </a:cubicBezTo>
                  <a:cubicBezTo>
                    <a:pt x="5239" y="7050"/>
                    <a:pt x="5216" y="7002"/>
                    <a:pt x="5216" y="6954"/>
                  </a:cubicBezTo>
                  <a:lnTo>
                    <a:pt x="5216" y="6264"/>
                  </a:lnTo>
                  <a:cubicBezTo>
                    <a:pt x="5930" y="5859"/>
                    <a:pt x="6406" y="5097"/>
                    <a:pt x="6406" y="4216"/>
                  </a:cubicBezTo>
                  <a:lnTo>
                    <a:pt x="6406" y="3454"/>
                  </a:lnTo>
                  <a:cubicBezTo>
                    <a:pt x="6645" y="3692"/>
                    <a:pt x="6764" y="3954"/>
                    <a:pt x="6764" y="4216"/>
                  </a:cubicBezTo>
                  <a:cubicBezTo>
                    <a:pt x="6764" y="4716"/>
                    <a:pt x="6621" y="5049"/>
                    <a:pt x="6502" y="5359"/>
                  </a:cubicBezTo>
                  <a:cubicBezTo>
                    <a:pt x="6383" y="5668"/>
                    <a:pt x="6263" y="5978"/>
                    <a:pt x="6263" y="6407"/>
                  </a:cubicBezTo>
                  <a:cubicBezTo>
                    <a:pt x="6263" y="6978"/>
                    <a:pt x="6621" y="7359"/>
                    <a:pt x="6645" y="7359"/>
                  </a:cubicBezTo>
                  <a:cubicBezTo>
                    <a:pt x="6668" y="7407"/>
                    <a:pt x="6716" y="7407"/>
                    <a:pt x="6764" y="7407"/>
                  </a:cubicBezTo>
                  <a:cubicBezTo>
                    <a:pt x="6787" y="7407"/>
                    <a:pt x="6835" y="7407"/>
                    <a:pt x="6859" y="7359"/>
                  </a:cubicBezTo>
                  <a:cubicBezTo>
                    <a:pt x="6930" y="7312"/>
                    <a:pt x="6930" y="7216"/>
                    <a:pt x="6859" y="7145"/>
                  </a:cubicBezTo>
                  <a:cubicBezTo>
                    <a:pt x="6859" y="7145"/>
                    <a:pt x="6573" y="6835"/>
                    <a:pt x="6573" y="6407"/>
                  </a:cubicBezTo>
                  <a:cubicBezTo>
                    <a:pt x="6573" y="6359"/>
                    <a:pt x="6573" y="6335"/>
                    <a:pt x="6573" y="6288"/>
                  </a:cubicBezTo>
                  <a:cubicBezTo>
                    <a:pt x="6621" y="6121"/>
                    <a:pt x="6811" y="5930"/>
                    <a:pt x="7002" y="5716"/>
                  </a:cubicBezTo>
                  <a:cubicBezTo>
                    <a:pt x="7335" y="5335"/>
                    <a:pt x="7764" y="4859"/>
                    <a:pt x="7764" y="4216"/>
                  </a:cubicBezTo>
                  <a:cubicBezTo>
                    <a:pt x="7764" y="3739"/>
                    <a:pt x="7573" y="3311"/>
                    <a:pt x="7240" y="2930"/>
                  </a:cubicBezTo>
                  <a:cubicBezTo>
                    <a:pt x="7168" y="2144"/>
                    <a:pt x="6811" y="1406"/>
                    <a:pt x="6240" y="858"/>
                  </a:cubicBezTo>
                  <a:cubicBezTo>
                    <a:pt x="5644" y="310"/>
                    <a:pt x="4858" y="1"/>
                    <a:pt x="404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6" name="Google Shape;7746;p327"/>
            <p:cNvSpPr/>
            <p:nvPr/>
          </p:nvSpPr>
          <p:spPr>
            <a:xfrm>
              <a:off x="5783325" y="2444600"/>
              <a:ext cx="16100" cy="8375"/>
            </a:xfrm>
            <a:custGeom>
              <a:rect b="b" l="l" r="r" t="t"/>
              <a:pathLst>
                <a:path extrusionOk="0" h="335" w="644">
                  <a:moveTo>
                    <a:pt x="143" y="1"/>
                  </a:moveTo>
                  <a:cubicBezTo>
                    <a:pt x="72" y="1"/>
                    <a:pt x="0" y="72"/>
                    <a:pt x="0" y="167"/>
                  </a:cubicBezTo>
                  <a:cubicBezTo>
                    <a:pt x="0" y="239"/>
                    <a:pt x="72" y="334"/>
                    <a:pt x="143" y="334"/>
                  </a:cubicBezTo>
                  <a:lnTo>
                    <a:pt x="476" y="334"/>
                  </a:lnTo>
                  <a:cubicBezTo>
                    <a:pt x="572" y="334"/>
                    <a:pt x="643" y="239"/>
                    <a:pt x="643" y="167"/>
                  </a:cubicBezTo>
                  <a:cubicBezTo>
                    <a:pt x="643" y="72"/>
                    <a:pt x="572" y="1"/>
                    <a:pt x="47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7" name="Google Shape;7747;p327"/>
            <p:cNvSpPr/>
            <p:nvPr/>
          </p:nvSpPr>
          <p:spPr>
            <a:xfrm>
              <a:off x="5833925" y="2444600"/>
              <a:ext cx="16100" cy="8375"/>
            </a:xfrm>
            <a:custGeom>
              <a:rect b="b" l="l" r="r" t="t"/>
              <a:pathLst>
                <a:path extrusionOk="0" h="335" w="644">
                  <a:moveTo>
                    <a:pt x="167" y="1"/>
                  </a:moveTo>
                  <a:cubicBezTo>
                    <a:pt x="72" y="1"/>
                    <a:pt x="0" y="72"/>
                    <a:pt x="0" y="167"/>
                  </a:cubicBezTo>
                  <a:cubicBezTo>
                    <a:pt x="0" y="239"/>
                    <a:pt x="72" y="334"/>
                    <a:pt x="167" y="334"/>
                  </a:cubicBezTo>
                  <a:lnTo>
                    <a:pt x="500" y="334"/>
                  </a:lnTo>
                  <a:cubicBezTo>
                    <a:pt x="572" y="334"/>
                    <a:pt x="643" y="239"/>
                    <a:pt x="643" y="167"/>
                  </a:cubicBezTo>
                  <a:cubicBezTo>
                    <a:pt x="643" y="72"/>
                    <a:pt x="572" y="1"/>
                    <a:pt x="500"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8" name="Google Shape;7748;p327"/>
            <p:cNvSpPr/>
            <p:nvPr/>
          </p:nvSpPr>
          <p:spPr>
            <a:xfrm>
              <a:off x="5829750" y="2588675"/>
              <a:ext cx="7775" cy="7775"/>
            </a:xfrm>
            <a:custGeom>
              <a:rect b="b" l="l" r="r" t="t"/>
              <a:pathLst>
                <a:path extrusionOk="0" h="311" w="311">
                  <a:moveTo>
                    <a:pt x="144" y="1"/>
                  </a:moveTo>
                  <a:cubicBezTo>
                    <a:pt x="72" y="1"/>
                    <a:pt x="1" y="72"/>
                    <a:pt x="1" y="168"/>
                  </a:cubicBezTo>
                  <a:cubicBezTo>
                    <a:pt x="1" y="263"/>
                    <a:pt x="72" y="310"/>
                    <a:pt x="144" y="310"/>
                  </a:cubicBezTo>
                  <a:cubicBezTo>
                    <a:pt x="239" y="310"/>
                    <a:pt x="310" y="263"/>
                    <a:pt x="310" y="168"/>
                  </a:cubicBezTo>
                  <a:cubicBezTo>
                    <a:pt x="310" y="72"/>
                    <a:pt x="239" y="1"/>
                    <a:pt x="144"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9" name="Google Shape;7749;p327"/>
            <p:cNvSpPr/>
            <p:nvPr/>
          </p:nvSpPr>
          <p:spPr>
            <a:xfrm>
              <a:off x="5829750" y="2610125"/>
              <a:ext cx="7775" cy="7750"/>
            </a:xfrm>
            <a:custGeom>
              <a:rect b="b" l="l" r="r" t="t"/>
              <a:pathLst>
                <a:path extrusionOk="0" h="310" w="311">
                  <a:moveTo>
                    <a:pt x="144" y="0"/>
                  </a:moveTo>
                  <a:cubicBezTo>
                    <a:pt x="72" y="0"/>
                    <a:pt x="1" y="72"/>
                    <a:pt x="1" y="143"/>
                  </a:cubicBezTo>
                  <a:cubicBezTo>
                    <a:pt x="1" y="238"/>
                    <a:pt x="72" y="310"/>
                    <a:pt x="144" y="310"/>
                  </a:cubicBezTo>
                  <a:cubicBezTo>
                    <a:pt x="239" y="310"/>
                    <a:pt x="310" y="238"/>
                    <a:pt x="310" y="143"/>
                  </a:cubicBezTo>
                  <a:cubicBezTo>
                    <a:pt x="310" y="72"/>
                    <a:pt x="239" y="0"/>
                    <a:pt x="14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50" name="Google Shape;7750;p327"/>
          <p:cNvGrpSpPr/>
          <p:nvPr/>
        </p:nvGrpSpPr>
        <p:grpSpPr>
          <a:xfrm>
            <a:off x="4955762" y="3399143"/>
            <a:ext cx="515094" cy="687367"/>
            <a:chOff x="2247450" y="3644850"/>
            <a:chExt cx="202450" cy="269725"/>
          </a:xfrm>
        </p:grpSpPr>
        <p:sp>
          <p:nvSpPr>
            <p:cNvPr id="7751" name="Google Shape;7751;p327"/>
            <p:cNvSpPr/>
            <p:nvPr/>
          </p:nvSpPr>
          <p:spPr>
            <a:xfrm>
              <a:off x="2331400" y="3788775"/>
              <a:ext cx="34550" cy="12075"/>
            </a:xfrm>
            <a:custGeom>
              <a:rect b="b" l="l" r="r" t="t"/>
              <a:pathLst>
                <a:path extrusionOk="0" h="483" w="1382">
                  <a:moveTo>
                    <a:pt x="188" y="1"/>
                  </a:moveTo>
                  <a:cubicBezTo>
                    <a:pt x="150" y="1"/>
                    <a:pt x="108" y="18"/>
                    <a:pt x="72" y="54"/>
                  </a:cubicBezTo>
                  <a:cubicBezTo>
                    <a:pt x="1" y="126"/>
                    <a:pt x="1" y="221"/>
                    <a:pt x="72" y="269"/>
                  </a:cubicBezTo>
                  <a:cubicBezTo>
                    <a:pt x="215" y="411"/>
                    <a:pt x="429" y="483"/>
                    <a:pt x="691" y="483"/>
                  </a:cubicBezTo>
                  <a:cubicBezTo>
                    <a:pt x="953" y="483"/>
                    <a:pt x="1168" y="411"/>
                    <a:pt x="1311" y="269"/>
                  </a:cubicBezTo>
                  <a:cubicBezTo>
                    <a:pt x="1382" y="221"/>
                    <a:pt x="1382" y="126"/>
                    <a:pt x="1311" y="54"/>
                  </a:cubicBezTo>
                  <a:cubicBezTo>
                    <a:pt x="1275" y="18"/>
                    <a:pt x="1233" y="1"/>
                    <a:pt x="1194" y="1"/>
                  </a:cubicBezTo>
                  <a:cubicBezTo>
                    <a:pt x="1156" y="1"/>
                    <a:pt x="1120" y="18"/>
                    <a:pt x="1096" y="54"/>
                  </a:cubicBezTo>
                  <a:cubicBezTo>
                    <a:pt x="1025" y="102"/>
                    <a:pt x="882" y="173"/>
                    <a:pt x="691" y="173"/>
                  </a:cubicBezTo>
                  <a:cubicBezTo>
                    <a:pt x="501" y="173"/>
                    <a:pt x="358" y="102"/>
                    <a:pt x="287" y="54"/>
                  </a:cubicBezTo>
                  <a:cubicBezTo>
                    <a:pt x="263" y="18"/>
                    <a:pt x="227" y="1"/>
                    <a:pt x="188"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2" name="Google Shape;7752;p327"/>
            <p:cNvSpPr/>
            <p:nvPr/>
          </p:nvSpPr>
          <p:spPr>
            <a:xfrm>
              <a:off x="2314725" y="3731650"/>
              <a:ext cx="17300" cy="10275"/>
            </a:xfrm>
            <a:custGeom>
              <a:rect b="b" l="l" r="r" t="t"/>
              <a:pathLst>
                <a:path extrusionOk="0" h="411" w="692">
                  <a:moveTo>
                    <a:pt x="507" y="1"/>
                  </a:moveTo>
                  <a:cubicBezTo>
                    <a:pt x="497" y="1"/>
                    <a:pt x="487" y="2"/>
                    <a:pt x="477" y="5"/>
                  </a:cubicBezTo>
                  <a:lnTo>
                    <a:pt x="144" y="101"/>
                  </a:lnTo>
                  <a:cubicBezTo>
                    <a:pt x="49" y="124"/>
                    <a:pt x="1" y="196"/>
                    <a:pt x="25" y="291"/>
                  </a:cubicBezTo>
                  <a:cubicBezTo>
                    <a:pt x="49" y="363"/>
                    <a:pt x="96" y="410"/>
                    <a:pt x="168" y="410"/>
                  </a:cubicBezTo>
                  <a:lnTo>
                    <a:pt x="215" y="410"/>
                  </a:lnTo>
                  <a:lnTo>
                    <a:pt x="549" y="315"/>
                  </a:lnTo>
                  <a:cubicBezTo>
                    <a:pt x="644" y="291"/>
                    <a:pt x="692" y="220"/>
                    <a:pt x="668" y="124"/>
                  </a:cubicBezTo>
                  <a:cubicBezTo>
                    <a:pt x="647" y="63"/>
                    <a:pt x="573" y="1"/>
                    <a:pt x="50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3" name="Google Shape;7753;p327"/>
            <p:cNvSpPr/>
            <p:nvPr/>
          </p:nvSpPr>
          <p:spPr>
            <a:xfrm>
              <a:off x="2365350" y="3731650"/>
              <a:ext cx="17275" cy="10275"/>
            </a:xfrm>
            <a:custGeom>
              <a:rect b="b" l="l" r="r" t="t"/>
              <a:pathLst>
                <a:path extrusionOk="0" h="411" w="691">
                  <a:moveTo>
                    <a:pt x="185" y="1"/>
                  </a:moveTo>
                  <a:cubicBezTo>
                    <a:pt x="119" y="1"/>
                    <a:pt x="45" y="63"/>
                    <a:pt x="24" y="124"/>
                  </a:cubicBezTo>
                  <a:cubicBezTo>
                    <a:pt x="0" y="220"/>
                    <a:pt x="48" y="291"/>
                    <a:pt x="143" y="315"/>
                  </a:cubicBezTo>
                  <a:lnTo>
                    <a:pt x="476" y="410"/>
                  </a:lnTo>
                  <a:lnTo>
                    <a:pt x="524" y="410"/>
                  </a:lnTo>
                  <a:cubicBezTo>
                    <a:pt x="596" y="410"/>
                    <a:pt x="643" y="363"/>
                    <a:pt x="667" y="291"/>
                  </a:cubicBezTo>
                  <a:cubicBezTo>
                    <a:pt x="691" y="196"/>
                    <a:pt x="643" y="124"/>
                    <a:pt x="548" y="101"/>
                  </a:cubicBezTo>
                  <a:lnTo>
                    <a:pt x="214" y="5"/>
                  </a:lnTo>
                  <a:cubicBezTo>
                    <a:pt x="205" y="2"/>
                    <a:pt x="195" y="1"/>
                    <a:pt x="185"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4" name="Google Shape;7754;p327"/>
            <p:cNvSpPr/>
            <p:nvPr/>
          </p:nvSpPr>
          <p:spPr>
            <a:xfrm>
              <a:off x="2247450" y="3644850"/>
              <a:ext cx="202450" cy="269725"/>
            </a:xfrm>
            <a:custGeom>
              <a:rect b="b" l="l" r="r" t="t"/>
              <a:pathLst>
                <a:path extrusionOk="0" h="10789" w="8098">
                  <a:moveTo>
                    <a:pt x="3216" y="334"/>
                  </a:moveTo>
                  <a:lnTo>
                    <a:pt x="3216" y="334"/>
                  </a:lnTo>
                  <a:cubicBezTo>
                    <a:pt x="3549" y="405"/>
                    <a:pt x="3811" y="667"/>
                    <a:pt x="3883" y="1001"/>
                  </a:cubicBezTo>
                  <a:cubicBezTo>
                    <a:pt x="3549" y="929"/>
                    <a:pt x="3287" y="667"/>
                    <a:pt x="3216" y="334"/>
                  </a:cubicBezTo>
                  <a:close/>
                  <a:moveTo>
                    <a:pt x="4883" y="334"/>
                  </a:moveTo>
                  <a:cubicBezTo>
                    <a:pt x="4811" y="667"/>
                    <a:pt x="4549" y="929"/>
                    <a:pt x="4216" y="1001"/>
                  </a:cubicBezTo>
                  <a:cubicBezTo>
                    <a:pt x="4287" y="667"/>
                    <a:pt x="4549" y="405"/>
                    <a:pt x="4883" y="334"/>
                  </a:cubicBezTo>
                  <a:close/>
                  <a:moveTo>
                    <a:pt x="3097" y="834"/>
                  </a:moveTo>
                  <a:cubicBezTo>
                    <a:pt x="3168" y="929"/>
                    <a:pt x="3240" y="1025"/>
                    <a:pt x="3359" y="1096"/>
                  </a:cubicBezTo>
                  <a:cubicBezTo>
                    <a:pt x="2597" y="1286"/>
                    <a:pt x="1954" y="1739"/>
                    <a:pt x="1525" y="2358"/>
                  </a:cubicBezTo>
                  <a:cubicBezTo>
                    <a:pt x="1811" y="1668"/>
                    <a:pt x="2359" y="1096"/>
                    <a:pt x="3097" y="834"/>
                  </a:cubicBezTo>
                  <a:close/>
                  <a:moveTo>
                    <a:pt x="5002" y="834"/>
                  </a:moveTo>
                  <a:cubicBezTo>
                    <a:pt x="5740" y="1096"/>
                    <a:pt x="6288" y="1668"/>
                    <a:pt x="6574" y="2358"/>
                  </a:cubicBezTo>
                  <a:cubicBezTo>
                    <a:pt x="6145" y="1739"/>
                    <a:pt x="5502" y="1286"/>
                    <a:pt x="4740" y="1096"/>
                  </a:cubicBezTo>
                  <a:cubicBezTo>
                    <a:pt x="4859" y="1025"/>
                    <a:pt x="4930" y="929"/>
                    <a:pt x="5002" y="834"/>
                  </a:cubicBezTo>
                  <a:close/>
                  <a:moveTo>
                    <a:pt x="3549" y="4382"/>
                  </a:moveTo>
                  <a:lnTo>
                    <a:pt x="3549" y="4573"/>
                  </a:lnTo>
                  <a:cubicBezTo>
                    <a:pt x="3549" y="4859"/>
                    <a:pt x="3311" y="5097"/>
                    <a:pt x="3025" y="5097"/>
                  </a:cubicBezTo>
                  <a:cubicBezTo>
                    <a:pt x="2740" y="5097"/>
                    <a:pt x="2525" y="4859"/>
                    <a:pt x="2525" y="4573"/>
                  </a:cubicBezTo>
                  <a:lnTo>
                    <a:pt x="2525" y="4382"/>
                  </a:lnTo>
                  <a:lnTo>
                    <a:pt x="2882" y="4382"/>
                  </a:lnTo>
                  <a:lnTo>
                    <a:pt x="2882" y="4573"/>
                  </a:lnTo>
                  <a:cubicBezTo>
                    <a:pt x="2882" y="4668"/>
                    <a:pt x="2954" y="4740"/>
                    <a:pt x="3025" y="4740"/>
                  </a:cubicBezTo>
                  <a:cubicBezTo>
                    <a:pt x="3121" y="4740"/>
                    <a:pt x="3192" y="4668"/>
                    <a:pt x="3192" y="4573"/>
                  </a:cubicBezTo>
                  <a:lnTo>
                    <a:pt x="3192" y="4382"/>
                  </a:lnTo>
                  <a:close/>
                  <a:moveTo>
                    <a:pt x="5573" y="4382"/>
                  </a:moveTo>
                  <a:lnTo>
                    <a:pt x="5573" y="4573"/>
                  </a:lnTo>
                  <a:cubicBezTo>
                    <a:pt x="5573" y="4859"/>
                    <a:pt x="5359" y="5097"/>
                    <a:pt x="5073" y="5097"/>
                  </a:cubicBezTo>
                  <a:cubicBezTo>
                    <a:pt x="4788" y="5097"/>
                    <a:pt x="4549" y="4859"/>
                    <a:pt x="4549" y="4573"/>
                  </a:cubicBezTo>
                  <a:lnTo>
                    <a:pt x="4549" y="4382"/>
                  </a:lnTo>
                  <a:lnTo>
                    <a:pt x="4907" y="4382"/>
                  </a:lnTo>
                  <a:lnTo>
                    <a:pt x="4907" y="4573"/>
                  </a:lnTo>
                  <a:cubicBezTo>
                    <a:pt x="4907" y="4668"/>
                    <a:pt x="4978" y="4740"/>
                    <a:pt x="5073" y="4740"/>
                  </a:cubicBezTo>
                  <a:cubicBezTo>
                    <a:pt x="5145" y="4740"/>
                    <a:pt x="5216" y="4668"/>
                    <a:pt x="5216" y="4573"/>
                  </a:cubicBezTo>
                  <a:lnTo>
                    <a:pt x="5216" y="4382"/>
                  </a:lnTo>
                  <a:close/>
                  <a:moveTo>
                    <a:pt x="6097" y="4382"/>
                  </a:moveTo>
                  <a:lnTo>
                    <a:pt x="6097" y="5073"/>
                  </a:lnTo>
                  <a:cubicBezTo>
                    <a:pt x="6097" y="5645"/>
                    <a:pt x="5859" y="6168"/>
                    <a:pt x="5454" y="6549"/>
                  </a:cubicBezTo>
                  <a:cubicBezTo>
                    <a:pt x="5070" y="6911"/>
                    <a:pt x="4578" y="7123"/>
                    <a:pt x="4040" y="7123"/>
                  </a:cubicBezTo>
                  <a:cubicBezTo>
                    <a:pt x="4012" y="7123"/>
                    <a:pt x="3983" y="7122"/>
                    <a:pt x="3954" y="7121"/>
                  </a:cubicBezTo>
                  <a:cubicBezTo>
                    <a:pt x="3430" y="7097"/>
                    <a:pt x="2930" y="6859"/>
                    <a:pt x="2573" y="6454"/>
                  </a:cubicBezTo>
                  <a:cubicBezTo>
                    <a:pt x="2216" y="6073"/>
                    <a:pt x="2001" y="5549"/>
                    <a:pt x="2001" y="5025"/>
                  </a:cubicBezTo>
                  <a:lnTo>
                    <a:pt x="2001" y="4382"/>
                  </a:lnTo>
                  <a:lnTo>
                    <a:pt x="2192" y="4382"/>
                  </a:lnTo>
                  <a:lnTo>
                    <a:pt x="2192" y="4573"/>
                  </a:lnTo>
                  <a:cubicBezTo>
                    <a:pt x="2192" y="5025"/>
                    <a:pt x="2573" y="5406"/>
                    <a:pt x="3025" y="5406"/>
                  </a:cubicBezTo>
                  <a:cubicBezTo>
                    <a:pt x="3502" y="5406"/>
                    <a:pt x="3859" y="5025"/>
                    <a:pt x="3859" y="4573"/>
                  </a:cubicBezTo>
                  <a:lnTo>
                    <a:pt x="3859" y="4549"/>
                  </a:lnTo>
                  <a:lnTo>
                    <a:pt x="4240" y="4549"/>
                  </a:lnTo>
                  <a:lnTo>
                    <a:pt x="4240" y="4573"/>
                  </a:lnTo>
                  <a:cubicBezTo>
                    <a:pt x="4240" y="5025"/>
                    <a:pt x="4597" y="5406"/>
                    <a:pt x="5073" y="5406"/>
                  </a:cubicBezTo>
                  <a:cubicBezTo>
                    <a:pt x="5526" y="5406"/>
                    <a:pt x="5907" y="5025"/>
                    <a:pt x="5907" y="4573"/>
                  </a:cubicBezTo>
                  <a:lnTo>
                    <a:pt x="5907" y="4382"/>
                  </a:lnTo>
                  <a:close/>
                  <a:moveTo>
                    <a:pt x="4049" y="1334"/>
                  </a:moveTo>
                  <a:cubicBezTo>
                    <a:pt x="5550" y="1334"/>
                    <a:pt x="6764" y="2549"/>
                    <a:pt x="6764" y="4049"/>
                  </a:cubicBezTo>
                  <a:lnTo>
                    <a:pt x="6764" y="8359"/>
                  </a:lnTo>
                  <a:lnTo>
                    <a:pt x="5883" y="8050"/>
                  </a:lnTo>
                  <a:cubicBezTo>
                    <a:pt x="5883" y="8026"/>
                    <a:pt x="5859" y="8002"/>
                    <a:pt x="5859" y="8002"/>
                  </a:cubicBezTo>
                  <a:lnTo>
                    <a:pt x="5454" y="7597"/>
                  </a:lnTo>
                  <a:cubicBezTo>
                    <a:pt x="5407" y="7526"/>
                    <a:pt x="5312" y="7502"/>
                    <a:pt x="5216" y="7502"/>
                  </a:cubicBezTo>
                  <a:lnTo>
                    <a:pt x="5216" y="7121"/>
                  </a:lnTo>
                  <a:cubicBezTo>
                    <a:pt x="5383" y="7026"/>
                    <a:pt x="5526" y="6907"/>
                    <a:pt x="5669" y="6788"/>
                  </a:cubicBezTo>
                  <a:cubicBezTo>
                    <a:pt x="6145" y="6335"/>
                    <a:pt x="6407" y="5716"/>
                    <a:pt x="6407" y="5073"/>
                  </a:cubicBezTo>
                  <a:lnTo>
                    <a:pt x="6407" y="3716"/>
                  </a:lnTo>
                  <a:cubicBezTo>
                    <a:pt x="6407" y="3168"/>
                    <a:pt x="5955" y="2715"/>
                    <a:pt x="5407" y="2715"/>
                  </a:cubicBezTo>
                  <a:lnTo>
                    <a:pt x="5240" y="2715"/>
                  </a:lnTo>
                  <a:cubicBezTo>
                    <a:pt x="5145" y="2715"/>
                    <a:pt x="5073" y="2787"/>
                    <a:pt x="5073" y="2882"/>
                  </a:cubicBezTo>
                  <a:cubicBezTo>
                    <a:pt x="5073" y="2953"/>
                    <a:pt x="5145" y="3025"/>
                    <a:pt x="5240" y="3025"/>
                  </a:cubicBezTo>
                  <a:lnTo>
                    <a:pt x="5407" y="3025"/>
                  </a:lnTo>
                  <a:cubicBezTo>
                    <a:pt x="5788" y="3025"/>
                    <a:pt x="6097" y="3335"/>
                    <a:pt x="6097" y="3716"/>
                  </a:cubicBezTo>
                  <a:lnTo>
                    <a:pt x="6097" y="4073"/>
                  </a:lnTo>
                  <a:lnTo>
                    <a:pt x="4383" y="4073"/>
                  </a:lnTo>
                  <a:cubicBezTo>
                    <a:pt x="4311" y="4073"/>
                    <a:pt x="4240" y="4144"/>
                    <a:pt x="4240" y="4239"/>
                  </a:cubicBezTo>
                  <a:lnTo>
                    <a:pt x="3859" y="4239"/>
                  </a:lnTo>
                  <a:cubicBezTo>
                    <a:pt x="3859" y="4144"/>
                    <a:pt x="3787" y="4073"/>
                    <a:pt x="3716" y="4073"/>
                  </a:cubicBezTo>
                  <a:lnTo>
                    <a:pt x="2001" y="4073"/>
                  </a:lnTo>
                  <a:lnTo>
                    <a:pt x="2001" y="3716"/>
                  </a:lnTo>
                  <a:cubicBezTo>
                    <a:pt x="2001" y="3335"/>
                    <a:pt x="2311" y="3025"/>
                    <a:pt x="2692" y="3025"/>
                  </a:cubicBezTo>
                  <a:lnTo>
                    <a:pt x="4549" y="3025"/>
                  </a:lnTo>
                  <a:cubicBezTo>
                    <a:pt x="4645" y="3025"/>
                    <a:pt x="4716" y="2953"/>
                    <a:pt x="4716" y="2882"/>
                  </a:cubicBezTo>
                  <a:cubicBezTo>
                    <a:pt x="4716" y="2787"/>
                    <a:pt x="4645" y="2715"/>
                    <a:pt x="4549" y="2715"/>
                  </a:cubicBezTo>
                  <a:lnTo>
                    <a:pt x="2692" y="2715"/>
                  </a:lnTo>
                  <a:cubicBezTo>
                    <a:pt x="2144" y="2715"/>
                    <a:pt x="1692" y="3168"/>
                    <a:pt x="1692" y="3716"/>
                  </a:cubicBezTo>
                  <a:lnTo>
                    <a:pt x="1692" y="5002"/>
                  </a:lnTo>
                  <a:cubicBezTo>
                    <a:pt x="1692" y="5621"/>
                    <a:pt x="1930" y="6216"/>
                    <a:pt x="2335" y="6669"/>
                  </a:cubicBezTo>
                  <a:cubicBezTo>
                    <a:pt x="2501" y="6835"/>
                    <a:pt x="2692" y="7002"/>
                    <a:pt x="2882" y="7121"/>
                  </a:cubicBezTo>
                  <a:lnTo>
                    <a:pt x="2882" y="7502"/>
                  </a:lnTo>
                  <a:cubicBezTo>
                    <a:pt x="2787" y="7502"/>
                    <a:pt x="2692" y="7526"/>
                    <a:pt x="2644" y="7597"/>
                  </a:cubicBezTo>
                  <a:lnTo>
                    <a:pt x="2239" y="8002"/>
                  </a:lnTo>
                  <a:cubicBezTo>
                    <a:pt x="2239" y="8002"/>
                    <a:pt x="2216" y="8026"/>
                    <a:pt x="2216" y="8050"/>
                  </a:cubicBezTo>
                  <a:lnTo>
                    <a:pt x="1335" y="8359"/>
                  </a:lnTo>
                  <a:lnTo>
                    <a:pt x="1335" y="4049"/>
                  </a:lnTo>
                  <a:cubicBezTo>
                    <a:pt x="1335" y="2549"/>
                    <a:pt x="2549" y="1334"/>
                    <a:pt x="4049" y="1334"/>
                  </a:cubicBezTo>
                  <a:close/>
                  <a:moveTo>
                    <a:pt x="4907" y="7264"/>
                  </a:moveTo>
                  <a:lnTo>
                    <a:pt x="4907" y="7693"/>
                  </a:lnTo>
                  <a:lnTo>
                    <a:pt x="4049" y="8550"/>
                  </a:lnTo>
                  <a:lnTo>
                    <a:pt x="3192" y="7693"/>
                  </a:lnTo>
                  <a:lnTo>
                    <a:pt x="3192" y="7264"/>
                  </a:lnTo>
                  <a:cubicBezTo>
                    <a:pt x="3430" y="7359"/>
                    <a:pt x="3668" y="7407"/>
                    <a:pt x="3930" y="7431"/>
                  </a:cubicBezTo>
                  <a:lnTo>
                    <a:pt x="4049" y="7431"/>
                  </a:lnTo>
                  <a:cubicBezTo>
                    <a:pt x="4359" y="7431"/>
                    <a:pt x="4645" y="7383"/>
                    <a:pt x="4907" y="7264"/>
                  </a:cubicBezTo>
                  <a:close/>
                  <a:moveTo>
                    <a:pt x="2862" y="7818"/>
                  </a:moveTo>
                  <a:cubicBezTo>
                    <a:pt x="2865" y="7818"/>
                    <a:pt x="2871" y="7824"/>
                    <a:pt x="2882" y="7835"/>
                  </a:cubicBezTo>
                  <a:lnTo>
                    <a:pt x="3811" y="8764"/>
                  </a:lnTo>
                  <a:lnTo>
                    <a:pt x="3097" y="9360"/>
                  </a:lnTo>
                  <a:lnTo>
                    <a:pt x="2549" y="8145"/>
                  </a:lnTo>
                  <a:lnTo>
                    <a:pt x="2859" y="7835"/>
                  </a:lnTo>
                  <a:cubicBezTo>
                    <a:pt x="2859" y="7824"/>
                    <a:pt x="2859" y="7818"/>
                    <a:pt x="2862" y="7818"/>
                  </a:cubicBezTo>
                  <a:close/>
                  <a:moveTo>
                    <a:pt x="3025" y="0"/>
                  </a:moveTo>
                  <a:cubicBezTo>
                    <a:pt x="2954" y="0"/>
                    <a:pt x="2882" y="72"/>
                    <a:pt x="2882" y="167"/>
                  </a:cubicBezTo>
                  <a:cubicBezTo>
                    <a:pt x="2882" y="286"/>
                    <a:pt x="2906" y="429"/>
                    <a:pt x="2954" y="548"/>
                  </a:cubicBezTo>
                  <a:cubicBezTo>
                    <a:pt x="1787" y="1001"/>
                    <a:pt x="1025" y="2120"/>
                    <a:pt x="1025" y="3382"/>
                  </a:cubicBezTo>
                  <a:lnTo>
                    <a:pt x="1025" y="8478"/>
                  </a:lnTo>
                  <a:lnTo>
                    <a:pt x="787" y="8550"/>
                  </a:lnTo>
                  <a:cubicBezTo>
                    <a:pt x="310" y="8717"/>
                    <a:pt x="1" y="9169"/>
                    <a:pt x="1" y="9669"/>
                  </a:cubicBezTo>
                  <a:lnTo>
                    <a:pt x="1" y="10646"/>
                  </a:lnTo>
                  <a:cubicBezTo>
                    <a:pt x="1" y="10717"/>
                    <a:pt x="72" y="10788"/>
                    <a:pt x="168" y="10788"/>
                  </a:cubicBezTo>
                  <a:cubicBezTo>
                    <a:pt x="239" y="10788"/>
                    <a:pt x="310" y="10717"/>
                    <a:pt x="310" y="10646"/>
                  </a:cubicBezTo>
                  <a:lnTo>
                    <a:pt x="310" y="9669"/>
                  </a:lnTo>
                  <a:cubicBezTo>
                    <a:pt x="310" y="9550"/>
                    <a:pt x="334" y="9455"/>
                    <a:pt x="382" y="9360"/>
                  </a:cubicBezTo>
                  <a:lnTo>
                    <a:pt x="1168" y="10050"/>
                  </a:lnTo>
                  <a:cubicBezTo>
                    <a:pt x="1287" y="10145"/>
                    <a:pt x="1358" y="10288"/>
                    <a:pt x="1358" y="10431"/>
                  </a:cubicBezTo>
                  <a:lnTo>
                    <a:pt x="1358" y="10646"/>
                  </a:lnTo>
                  <a:cubicBezTo>
                    <a:pt x="1358" y="10717"/>
                    <a:pt x="1430" y="10788"/>
                    <a:pt x="1525" y="10788"/>
                  </a:cubicBezTo>
                  <a:cubicBezTo>
                    <a:pt x="1596" y="10788"/>
                    <a:pt x="1668" y="10717"/>
                    <a:pt x="1668" y="10646"/>
                  </a:cubicBezTo>
                  <a:lnTo>
                    <a:pt x="1668" y="10431"/>
                  </a:lnTo>
                  <a:cubicBezTo>
                    <a:pt x="1668" y="10193"/>
                    <a:pt x="1573" y="9979"/>
                    <a:pt x="1382" y="9812"/>
                  </a:cubicBezTo>
                  <a:lnTo>
                    <a:pt x="549" y="9098"/>
                  </a:lnTo>
                  <a:cubicBezTo>
                    <a:pt x="644" y="8979"/>
                    <a:pt x="763" y="8907"/>
                    <a:pt x="882" y="8859"/>
                  </a:cubicBezTo>
                  <a:lnTo>
                    <a:pt x="2311" y="8359"/>
                  </a:lnTo>
                  <a:lnTo>
                    <a:pt x="2811" y="9479"/>
                  </a:lnTo>
                  <a:cubicBezTo>
                    <a:pt x="2835" y="9574"/>
                    <a:pt x="2930" y="9645"/>
                    <a:pt x="3025" y="9669"/>
                  </a:cubicBezTo>
                  <a:lnTo>
                    <a:pt x="3097" y="9669"/>
                  </a:lnTo>
                  <a:cubicBezTo>
                    <a:pt x="3168" y="9669"/>
                    <a:pt x="3240" y="9645"/>
                    <a:pt x="3311" y="9598"/>
                  </a:cubicBezTo>
                  <a:lnTo>
                    <a:pt x="3883" y="9121"/>
                  </a:lnTo>
                  <a:lnTo>
                    <a:pt x="3883" y="10288"/>
                  </a:lnTo>
                  <a:cubicBezTo>
                    <a:pt x="3883" y="10384"/>
                    <a:pt x="3954" y="10455"/>
                    <a:pt x="4049" y="10455"/>
                  </a:cubicBezTo>
                  <a:cubicBezTo>
                    <a:pt x="4145" y="10455"/>
                    <a:pt x="4216" y="10384"/>
                    <a:pt x="4216" y="10288"/>
                  </a:cubicBezTo>
                  <a:lnTo>
                    <a:pt x="4216" y="9121"/>
                  </a:lnTo>
                  <a:lnTo>
                    <a:pt x="4788" y="9598"/>
                  </a:lnTo>
                  <a:cubicBezTo>
                    <a:pt x="4859" y="9645"/>
                    <a:pt x="4930" y="9669"/>
                    <a:pt x="5002" y="9669"/>
                  </a:cubicBezTo>
                  <a:lnTo>
                    <a:pt x="5073" y="9669"/>
                  </a:lnTo>
                  <a:cubicBezTo>
                    <a:pt x="5169" y="9645"/>
                    <a:pt x="5264" y="9574"/>
                    <a:pt x="5288" y="9479"/>
                  </a:cubicBezTo>
                  <a:lnTo>
                    <a:pt x="5550" y="8955"/>
                  </a:lnTo>
                  <a:cubicBezTo>
                    <a:pt x="5573" y="8859"/>
                    <a:pt x="5550" y="8764"/>
                    <a:pt x="5454" y="8740"/>
                  </a:cubicBezTo>
                  <a:cubicBezTo>
                    <a:pt x="5434" y="8727"/>
                    <a:pt x="5413" y="8721"/>
                    <a:pt x="5391" y="8721"/>
                  </a:cubicBezTo>
                  <a:cubicBezTo>
                    <a:pt x="5333" y="8721"/>
                    <a:pt x="5274" y="8760"/>
                    <a:pt x="5240" y="8812"/>
                  </a:cubicBezTo>
                  <a:lnTo>
                    <a:pt x="5002" y="9360"/>
                  </a:lnTo>
                  <a:lnTo>
                    <a:pt x="4287" y="8764"/>
                  </a:lnTo>
                  <a:lnTo>
                    <a:pt x="5216" y="7835"/>
                  </a:lnTo>
                  <a:cubicBezTo>
                    <a:pt x="5228" y="7824"/>
                    <a:pt x="5234" y="7818"/>
                    <a:pt x="5237" y="7818"/>
                  </a:cubicBezTo>
                  <a:cubicBezTo>
                    <a:pt x="5240" y="7818"/>
                    <a:pt x="5240" y="7824"/>
                    <a:pt x="5240" y="7835"/>
                  </a:cubicBezTo>
                  <a:lnTo>
                    <a:pt x="5550" y="8145"/>
                  </a:lnTo>
                  <a:lnTo>
                    <a:pt x="5526" y="8216"/>
                  </a:lnTo>
                  <a:cubicBezTo>
                    <a:pt x="5478" y="8288"/>
                    <a:pt x="5526" y="8383"/>
                    <a:pt x="5597" y="8407"/>
                  </a:cubicBezTo>
                  <a:cubicBezTo>
                    <a:pt x="5623" y="8424"/>
                    <a:pt x="5651" y="8432"/>
                    <a:pt x="5678" y="8432"/>
                  </a:cubicBezTo>
                  <a:cubicBezTo>
                    <a:pt x="5727" y="8432"/>
                    <a:pt x="5772" y="8405"/>
                    <a:pt x="5788" y="8359"/>
                  </a:cubicBezTo>
                  <a:lnTo>
                    <a:pt x="7217" y="8859"/>
                  </a:lnTo>
                  <a:cubicBezTo>
                    <a:pt x="7336" y="8907"/>
                    <a:pt x="7455" y="8979"/>
                    <a:pt x="7550" y="9098"/>
                  </a:cubicBezTo>
                  <a:lnTo>
                    <a:pt x="6717" y="9812"/>
                  </a:lnTo>
                  <a:cubicBezTo>
                    <a:pt x="6526" y="9979"/>
                    <a:pt x="6431" y="10193"/>
                    <a:pt x="6431" y="10431"/>
                  </a:cubicBezTo>
                  <a:lnTo>
                    <a:pt x="6431" y="10646"/>
                  </a:lnTo>
                  <a:cubicBezTo>
                    <a:pt x="6431" y="10717"/>
                    <a:pt x="6502" y="10788"/>
                    <a:pt x="6574" y="10788"/>
                  </a:cubicBezTo>
                  <a:cubicBezTo>
                    <a:pt x="6669" y="10788"/>
                    <a:pt x="6740" y="10717"/>
                    <a:pt x="6740" y="10646"/>
                  </a:cubicBezTo>
                  <a:lnTo>
                    <a:pt x="6740" y="10431"/>
                  </a:lnTo>
                  <a:cubicBezTo>
                    <a:pt x="6740" y="10288"/>
                    <a:pt x="6812" y="10145"/>
                    <a:pt x="6931" y="10050"/>
                  </a:cubicBezTo>
                  <a:lnTo>
                    <a:pt x="7717" y="9360"/>
                  </a:lnTo>
                  <a:cubicBezTo>
                    <a:pt x="7764" y="9455"/>
                    <a:pt x="7788" y="9550"/>
                    <a:pt x="7788" y="9669"/>
                  </a:cubicBezTo>
                  <a:lnTo>
                    <a:pt x="7788" y="10646"/>
                  </a:lnTo>
                  <a:cubicBezTo>
                    <a:pt x="7788" y="10717"/>
                    <a:pt x="7860" y="10788"/>
                    <a:pt x="7931" y="10788"/>
                  </a:cubicBezTo>
                  <a:cubicBezTo>
                    <a:pt x="8026" y="10788"/>
                    <a:pt x="8098" y="10717"/>
                    <a:pt x="8098" y="10646"/>
                  </a:cubicBezTo>
                  <a:lnTo>
                    <a:pt x="8098" y="9669"/>
                  </a:lnTo>
                  <a:cubicBezTo>
                    <a:pt x="8098" y="9169"/>
                    <a:pt x="7788" y="8717"/>
                    <a:pt x="7312" y="8550"/>
                  </a:cubicBezTo>
                  <a:lnTo>
                    <a:pt x="7074" y="8478"/>
                  </a:lnTo>
                  <a:lnTo>
                    <a:pt x="7074" y="3382"/>
                  </a:lnTo>
                  <a:cubicBezTo>
                    <a:pt x="7074" y="2120"/>
                    <a:pt x="6312" y="1001"/>
                    <a:pt x="5145" y="548"/>
                  </a:cubicBezTo>
                  <a:cubicBezTo>
                    <a:pt x="5192" y="429"/>
                    <a:pt x="5216" y="286"/>
                    <a:pt x="5216" y="167"/>
                  </a:cubicBezTo>
                  <a:cubicBezTo>
                    <a:pt x="5216" y="72"/>
                    <a:pt x="5145" y="0"/>
                    <a:pt x="5073" y="0"/>
                  </a:cubicBezTo>
                  <a:cubicBezTo>
                    <a:pt x="4621" y="0"/>
                    <a:pt x="4264" y="239"/>
                    <a:pt x="4049" y="596"/>
                  </a:cubicBezTo>
                  <a:cubicBezTo>
                    <a:pt x="3835" y="239"/>
                    <a:pt x="3478" y="0"/>
                    <a:pt x="302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7708">
                                            <p:txEl>
                                              <p:pRg end="0" st="0"/>
                                            </p:txEl>
                                          </p:spTgt>
                                        </p:tgtEl>
                                        <p:attrNameLst>
                                          <p:attrName>style.visibility</p:attrName>
                                        </p:attrNameLst>
                                      </p:cBhvr>
                                      <p:to>
                                        <p:strVal val="visible"/>
                                      </p:to>
                                    </p:set>
                                    <p:anim calcmode="lin" valueType="num">
                                      <p:cBhvr additive="base">
                                        <p:cTn dur="1500"/>
                                        <p:tgtEl>
                                          <p:spTgt spid="7708">
                                            <p:txEl>
                                              <p:pRg end="0" st="0"/>
                                            </p:txEl>
                                          </p:spTgt>
                                        </p:tgtEl>
                                        <p:attrNameLst>
                                          <p:attrName>ppt_w</p:attrName>
                                        </p:attrNameLst>
                                      </p:cBhvr>
                                      <p:tavLst>
                                        <p:tav fmla="" tm="0">
                                          <p:val>
                                            <p:strVal val="0"/>
                                          </p:val>
                                        </p:tav>
                                        <p:tav fmla="" tm="100000">
                                          <p:val>
                                            <p:strVal val="#ppt_w"/>
                                          </p:val>
                                        </p:tav>
                                      </p:tavLst>
                                    </p:anim>
                                    <p:anim calcmode="lin" valueType="num">
                                      <p:cBhvr additive="base">
                                        <p:cTn dur="1500"/>
                                        <p:tgtEl>
                                          <p:spTgt spid="7708">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7733"/>
                                        </p:tgtEl>
                                        <p:attrNameLst>
                                          <p:attrName>style.visibility</p:attrName>
                                        </p:attrNameLst>
                                      </p:cBhvr>
                                      <p:to>
                                        <p:strVal val="visible"/>
                                      </p:to>
                                    </p:set>
                                    <p:anim calcmode="lin" valueType="num">
                                      <p:cBhvr additive="base">
                                        <p:cTn dur="1500"/>
                                        <p:tgtEl>
                                          <p:spTgt spid="7733"/>
                                        </p:tgtEl>
                                        <p:attrNameLst>
                                          <p:attrName>ppt_w</p:attrName>
                                        </p:attrNameLst>
                                      </p:cBhvr>
                                      <p:tavLst>
                                        <p:tav fmla="" tm="0">
                                          <p:val>
                                            <p:strVal val="0"/>
                                          </p:val>
                                        </p:tav>
                                        <p:tav fmla="" tm="100000">
                                          <p:val>
                                            <p:strVal val="#ppt_w"/>
                                          </p:val>
                                        </p:tav>
                                      </p:tavLst>
                                    </p:anim>
                                    <p:anim calcmode="lin" valueType="num">
                                      <p:cBhvr additive="base">
                                        <p:cTn dur="1500"/>
                                        <p:tgtEl>
                                          <p:spTgt spid="7733"/>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7709"/>
                                        </p:tgtEl>
                                        <p:attrNameLst>
                                          <p:attrName>style.visibility</p:attrName>
                                        </p:attrNameLst>
                                      </p:cBhvr>
                                      <p:to>
                                        <p:strVal val="visible"/>
                                      </p:to>
                                    </p:set>
                                    <p:anim calcmode="lin" valueType="num">
                                      <p:cBhvr additive="base">
                                        <p:cTn dur="1400"/>
                                        <p:tgtEl>
                                          <p:spTgt spid="7709"/>
                                        </p:tgtEl>
                                        <p:attrNameLst>
                                          <p:attrName>ppt_w</p:attrName>
                                        </p:attrNameLst>
                                      </p:cBhvr>
                                      <p:tavLst>
                                        <p:tav fmla="" tm="0">
                                          <p:val>
                                            <p:strVal val="0"/>
                                          </p:val>
                                        </p:tav>
                                        <p:tav fmla="" tm="100000">
                                          <p:val>
                                            <p:strVal val="#ppt_w"/>
                                          </p:val>
                                        </p:tav>
                                      </p:tavLst>
                                    </p:anim>
                                    <p:anim calcmode="lin" valueType="num">
                                      <p:cBhvr additive="base">
                                        <p:cTn dur="1400"/>
                                        <p:tgtEl>
                                          <p:spTgt spid="7709"/>
                                        </p:tgtEl>
                                        <p:attrNameLst>
                                          <p:attrName>ppt_h</p:attrName>
                                        </p:attrNameLst>
                                      </p:cBhvr>
                                      <p:tavLst>
                                        <p:tav fmla="" tm="0">
                                          <p:val>
                                            <p:strVal val="0"/>
                                          </p:val>
                                        </p:tav>
                                        <p:tav fmla="" tm="100000">
                                          <p:val>
                                            <p:strVal val="#ppt_h"/>
                                          </p:val>
                                        </p:tav>
                                      </p:tavLst>
                                    </p:anim>
                                  </p:childTnLst>
                                </p:cTn>
                              </p:par>
                            </p:childTnLst>
                          </p:cTn>
                        </p:par>
                        <p:par>
                          <p:cTn fill="hold">
                            <p:stCondLst>
                              <p:cond delay="4400"/>
                            </p:stCondLst>
                            <p:childTnLst>
                              <p:par>
                                <p:cTn fill="hold" nodeType="afterEffect" presetClass="entr" presetID="23" presetSubtype="16">
                                  <p:stCondLst>
                                    <p:cond delay="0"/>
                                  </p:stCondLst>
                                  <p:childTnLst>
                                    <p:set>
                                      <p:cBhvr>
                                        <p:cTn dur="1" fill="hold">
                                          <p:stCondLst>
                                            <p:cond delay="0"/>
                                          </p:stCondLst>
                                        </p:cTn>
                                        <p:tgtEl>
                                          <p:spTgt spid="7710"/>
                                        </p:tgtEl>
                                        <p:attrNameLst>
                                          <p:attrName>style.visibility</p:attrName>
                                        </p:attrNameLst>
                                      </p:cBhvr>
                                      <p:to>
                                        <p:strVal val="visible"/>
                                      </p:to>
                                    </p:set>
                                    <p:anim calcmode="lin" valueType="num">
                                      <p:cBhvr additive="base">
                                        <p:cTn dur="1500"/>
                                        <p:tgtEl>
                                          <p:spTgt spid="7710"/>
                                        </p:tgtEl>
                                        <p:attrNameLst>
                                          <p:attrName>ppt_w</p:attrName>
                                        </p:attrNameLst>
                                      </p:cBhvr>
                                      <p:tavLst>
                                        <p:tav fmla="" tm="0">
                                          <p:val>
                                            <p:strVal val="0"/>
                                          </p:val>
                                        </p:tav>
                                        <p:tav fmla="" tm="100000">
                                          <p:val>
                                            <p:strVal val="#ppt_w"/>
                                          </p:val>
                                        </p:tav>
                                      </p:tavLst>
                                    </p:anim>
                                    <p:anim calcmode="lin" valueType="num">
                                      <p:cBhvr additive="base">
                                        <p:cTn dur="1500"/>
                                        <p:tgtEl>
                                          <p:spTgt spid="77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4" name="Shape 8364"/>
        <p:cNvGrpSpPr/>
        <p:nvPr/>
      </p:nvGrpSpPr>
      <p:grpSpPr>
        <a:xfrm>
          <a:off x="0" y="0"/>
          <a:ext cx="0" cy="0"/>
          <a:chOff x="0" y="0"/>
          <a:chExt cx="0" cy="0"/>
        </a:xfrm>
      </p:grpSpPr>
      <p:sp>
        <p:nvSpPr>
          <p:cNvPr id="8365" name="Google Shape;8365;p345"/>
          <p:cNvSpPr txBox="1"/>
          <p:nvPr>
            <p:ph type="title"/>
          </p:nvPr>
        </p:nvSpPr>
        <p:spPr>
          <a:xfrm>
            <a:off x="798275" y="568400"/>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ADVICE FOR STUDENTS WITH PHYSICS INTERESTS</a:t>
            </a:r>
            <a:endParaRPr/>
          </a:p>
        </p:txBody>
      </p:sp>
      <p:sp>
        <p:nvSpPr>
          <p:cNvPr id="8366" name="Google Shape;8366;p345"/>
          <p:cNvSpPr txBox="1"/>
          <p:nvPr>
            <p:ph idx="1" type="body"/>
          </p:nvPr>
        </p:nvSpPr>
        <p:spPr>
          <a:xfrm>
            <a:off x="798275" y="1210925"/>
            <a:ext cx="7704000" cy="3378000"/>
          </a:xfrm>
          <a:prstGeom prst="rect">
            <a:avLst/>
          </a:prstGeom>
        </p:spPr>
        <p:txBody>
          <a:bodyPr anchorCtr="0" anchor="t" bIns="91425" lIns="91425" spcFirstLastPara="1" rIns="91425" wrap="square" tIns="91425">
            <a:noAutofit/>
          </a:bodyPr>
          <a:lstStyle/>
          <a:p>
            <a:pPr indent="-266700" lvl="0" marL="457200" rtl="0" algn="l">
              <a:spcBef>
                <a:spcPts val="0"/>
              </a:spcBef>
              <a:spcAft>
                <a:spcPts val="0"/>
              </a:spcAft>
              <a:buSzPts val="600"/>
              <a:buChar char="★"/>
            </a:pPr>
            <a:r>
              <a:rPr lang="en" sz="1600"/>
              <a:t>If not majoring in physics, take physics classes for physics majors </a:t>
            </a:r>
            <a:endParaRPr sz="1600"/>
          </a:p>
          <a:p>
            <a:pPr indent="-266700" lvl="0" marL="457200" rtl="0" algn="l">
              <a:spcBef>
                <a:spcPts val="1000"/>
              </a:spcBef>
              <a:spcAft>
                <a:spcPts val="0"/>
              </a:spcAft>
              <a:buSzPts val="600"/>
              <a:buChar char="★"/>
            </a:pPr>
            <a:r>
              <a:rPr lang="en" sz="1600"/>
              <a:t>Always take classes that match your interests, on top of classes required for your major</a:t>
            </a:r>
            <a:endParaRPr sz="1600"/>
          </a:p>
          <a:p>
            <a:pPr indent="-266700" lvl="0" marL="457200" rtl="0" algn="l">
              <a:spcBef>
                <a:spcPts val="1000"/>
              </a:spcBef>
              <a:spcAft>
                <a:spcPts val="0"/>
              </a:spcAft>
              <a:buSzPts val="600"/>
              <a:buChar char="★"/>
            </a:pPr>
            <a:r>
              <a:rPr lang="en" sz="1600"/>
              <a:t>Approach professors during office hours -&gt; get help and opportunities</a:t>
            </a:r>
            <a:endParaRPr sz="1600"/>
          </a:p>
          <a:p>
            <a:pPr indent="-266700" lvl="0" marL="457200" rtl="0" algn="l">
              <a:spcBef>
                <a:spcPts val="1000"/>
              </a:spcBef>
              <a:spcAft>
                <a:spcPts val="0"/>
              </a:spcAft>
              <a:buSzPts val="600"/>
              <a:buChar char="★"/>
            </a:pPr>
            <a:r>
              <a:rPr lang="en" sz="1600"/>
              <a:t>Aim for research-oriented universities</a:t>
            </a:r>
            <a:endParaRPr sz="1600"/>
          </a:p>
          <a:p>
            <a:pPr indent="-266700" lvl="0" marL="457200" rtl="0" algn="l">
              <a:spcBef>
                <a:spcPts val="1000"/>
              </a:spcBef>
              <a:spcAft>
                <a:spcPts val="0"/>
              </a:spcAft>
              <a:buSzPts val="600"/>
              <a:buChar char="★"/>
            </a:pPr>
            <a:r>
              <a:rPr lang="en" sz="1600"/>
              <a:t>Join research programs every chance possible (undergrad summer research programs are very valuable)</a:t>
            </a:r>
            <a:endParaRPr sz="1600"/>
          </a:p>
          <a:p>
            <a:pPr indent="-266700" lvl="0" marL="457200" rtl="0" algn="l">
              <a:spcBef>
                <a:spcPts val="1000"/>
              </a:spcBef>
              <a:spcAft>
                <a:spcPts val="0"/>
              </a:spcAft>
              <a:buSzPts val="600"/>
              <a:buChar char="★"/>
            </a:pPr>
            <a:r>
              <a:rPr lang="en" sz="1600"/>
              <a:t>Projects and education take time. Stay patient and resilient!</a:t>
            </a:r>
            <a:endParaRPr sz="1600"/>
          </a:p>
          <a:p>
            <a:pPr indent="0" lvl="0" marL="0" rtl="0" algn="l">
              <a:spcBef>
                <a:spcPts val="1000"/>
              </a:spcBef>
              <a:spcAft>
                <a:spcPts val="0"/>
              </a:spcAft>
              <a:buNone/>
            </a:pPr>
            <a:r>
              <a:t/>
            </a:r>
            <a:endParaRPr sz="900"/>
          </a:p>
          <a:p>
            <a:pPr indent="0" lvl="0" marL="0" rtl="0" algn="l">
              <a:spcBef>
                <a:spcPts val="1000"/>
              </a:spcBef>
              <a:spcAft>
                <a:spcPts val="1000"/>
              </a:spcAft>
              <a:buNone/>
            </a:pPr>
            <a:r>
              <a:t/>
            </a:r>
            <a:endParaRPr sz="900"/>
          </a:p>
        </p:txBody>
      </p:sp>
      <p:sp>
        <p:nvSpPr>
          <p:cNvPr id="8367" name="Google Shape;8367;p345">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8" name="Google Shape;8368;p345">
            <a:hlinkClick action="ppaction://hlinksldjump" r:id="rId3"/>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ction="ppaction://hlinksldjump" r:id="rId4">
                  <a:extLst>
                    <a:ext uri="{A12FA001-AC4F-418D-AE19-62706E023703}">
                      <ahyp:hlinkClr val="tx"/>
                    </a:ext>
                  </a:extLst>
                </a:hlinkClick>
              </a:rPr>
              <a:t>4</a:t>
            </a:r>
            <a:endParaRPr sz="2500">
              <a:solidFill>
                <a:schemeClr val="lt1"/>
              </a:solidFill>
              <a:latin typeface="Teko"/>
              <a:ea typeface="Teko"/>
              <a:cs typeface="Teko"/>
              <a:sym typeface="Teko"/>
            </a:endParaRPr>
          </a:p>
        </p:txBody>
      </p:sp>
      <p:sp>
        <p:nvSpPr>
          <p:cNvPr id="8369" name="Google Shape;8369;p345">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8370" name="Google Shape;8370;p345">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4" name="Shape 8374"/>
        <p:cNvGrpSpPr/>
        <p:nvPr/>
      </p:nvGrpSpPr>
      <p:grpSpPr>
        <a:xfrm>
          <a:off x="0" y="0"/>
          <a:ext cx="0" cy="0"/>
          <a:chOff x="0" y="0"/>
          <a:chExt cx="0" cy="0"/>
        </a:xfrm>
      </p:grpSpPr>
      <p:sp>
        <p:nvSpPr>
          <p:cNvPr id="8375" name="Google Shape;8375;p346"/>
          <p:cNvSpPr txBox="1"/>
          <p:nvPr>
            <p:ph type="title"/>
          </p:nvPr>
        </p:nvSpPr>
        <p:spPr>
          <a:xfrm>
            <a:off x="924875" y="781150"/>
            <a:ext cx="5264100" cy="1867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0"/>
              <a:t>THANK YOU!</a:t>
            </a:r>
            <a:endParaRPr sz="10000"/>
          </a:p>
        </p:txBody>
      </p:sp>
      <p:sp>
        <p:nvSpPr>
          <p:cNvPr id="8376" name="Google Shape;8376;p346"/>
          <p:cNvSpPr/>
          <p:nvPr/>
        </p:nvSpPr>
        <p:spPr>
          <a:xfrm>
            <a:off x="983774" y="2991658"/>
            <a:ext cx="356978" cy="356928"/>
          </a:xfrm>
          <a:custGeom>
            <a:rect b="b" l="l" r="r" t="t"/>
            <a:pathLst>
              <a:path extrusionOk="0" h="19982" w="19982">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77" name="Google Shape;8377;p346"/>
          <p:cNvGrpSpPr/>
          <p:nvPr/>
        </p:nvGrpSpPr>
        <p:grpSpPr>
          <a:xfrm>
            <a:off x="1776280" y="2991613"/>
            <a:ext cx="357009" cy="356973"/>
            <a:chOff x="812101" y="2571761"/>
            <a:chExt cx="417066" cy="417024"/>
          </a:xfrm>
        </p:grpSpPr>
        <p:sp>
          <p:nvSpPr>
            <p:cNvPr id="8378" name="Google Shape;8378;p346"/>
            <p:cNvSpPr/>
            <p:nvPr/>
          </p:nvSpPr>
          <p:spPr>
            <a:xfrm>
              <a:off x="935084" y="2694744"/>
              <a:ext cx="171071" cy="171071"/>
            </a:xfrm>
            <a:custGeom>
              <a:rect b="b" l="l" r="r" t="t"/>
              <a:pathLst>
                <a:path extrusionOk="0" h="8197" w="8197">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9" name="Google Shape;8379;p346"/>
            <p:cNvSpPr/>
            <p:nvPr/>
          </p:nvSpPr>
          <p:spPr>
            <a:xfrm>
              <a:off x="860977" y="2620616"/>
              <a:ext cx="319311" cy="319290"/>
            </a:xfrm>
            <a:custGeom>
              <a:rect b="b" l="l" r="r" t="t"/>
              <a:pathLst>
                <a:path extrusionOk="0" h="15299" w="1530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0" name="Google Shape;8380;p346"/>
            <p:cNvSpPr/>
            <p:nvPr/>
          </p:nvSpPr>
          <p:spPr>
            <a:xfrm>
              <a:off x="812101" y="2571761"/>
              <a:ext cx="417066" cy="417024"/>
            </a:xfrm>
            <a:custGeom>
              <a:rect b="b" l="l" r="r" t="t"/>
              <a:pathLst>
                <a:path extrusionOk="0" h="19982" w="19984">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1" name="Google Shape;8381;p346"/>
            <p:cNvSpPr/>
            <p:nvPr/>
          </p:nvSpPr>
          <p:spPr>
            <a:xfrm>
              <a:off x="1081712" y="2670306"/>
              <a:ext cx="48878" cy="48898"/>
            </a:xfrm>
            <a:custGeom>
              <a:rect b="b" l="l" r="r" t="t"/>
              <a:pathLst>
                <a:path extrusionOk="0" h="2343" w="2342">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2" name="Google Shape;8382;p346"/>
          <p:cNvGrpSpPr/>
          <p:nvPr/>
        </p:nvGrpSpPr>
        <p:grpSpPr>
          <a:xfrm>
            <a:off x="2568816" y="2991613"/>
            <a:ext cx="356973" cy="356973"/>
            <a:chOff x="1323129" y="2571761"/>
            <a:chExt cx="417024" cy="417024"/>
          </a:xfrm>
        </p:grpSpPr>
        <p:sp>
          <p:nvSpPr>
            <p:cNvPr id="8383" name="Google Shape;8383;p346"/>
            <p:cNvSpPr/>
            <p:nvPr/>
          </p:nvSpPr>
          <p:spPr>
            <a:xfrm>
              <a:off x="1385007" y="2719183"/>
              <a:ext cx="73337" cy="219907"/>
            </a:xfrm>
            <a:custGeom>
              <a:rect b="b" l="l" r="r" t="t"/>
              <a:pathLst>
                <a:path extrusionOk="0" h="10537" w="3514">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4" name="Google Shape;8384;p346"/>
            <p:cNvSpPr/>
            <p:nvPr/>
          </p:nvSpPr>
          <p:spPr>
            <a:xfrm>
              <a:off x="1385007" y="2621430"/>
              <a:ext cx="73337" cy="73337"/>
            </a:xfrm>
            <a:custGeom>
              <a:rect b="b" l="l" r="r" t="t"/>
              <a:pathLst>
                <a:path extrusionOk="0" h="3514" w="3514">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5" name="Google Shape;8385;p346"/>
            <p:cNvSpPr/>
            <p:nvPr/>
          </p:nvSpPr>
          <p:spPr>
            <a:xfrm>
              <a:off x="1482759" y="2718786"/>
              <a:ext cx="195510" cy="220304"/>
            </a:xfrm>
            <a:custGeom>
              <a:rect b="b" l="l" r="r" t="t"/>
              <a:pathLst>
                <a:path extrusionOk="0" h="10556" w="9368">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6" name="Google Shape;8386;p346"/>
            <p:cNvSpPr/>
            <p:nvPr/>
          </p:nvSpPr>
          <p:spPr>
            <a:xfrm>
              <a:off x="1323129" y="2571761"/>
              <a:ext cx="417024" cy="417024"/>
            </a:xfrm>
            <a:custGeom>
              <a:rect b="b" l="l" r="r" t="t"/>
              <a:pathLst>
                <a:path extrusionOk="0" h="19982" w="19982">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7" name="Google Shape;8387;p346"/>
          <p:cNvGrpSpPr/>
          <p:nvPr/>
        </p:nvGrpSpPr>
        <p:grpSpPr>
          <a:xfrm>
            <a:off x="3361316" y="2991613"/>
            <a:ext cx="356978" cy="356978"/>
            <a:chOff x="3361316" y="2991613"/>
            <a:chExt cx="356978" cy="356978"/>
          </a:xfrm>
        </p:grpSpPr>
        <p:sp>
          <p:nvSpPr>
            <p:cNvPr id="8388" name="Google Shape;8388;p346"/>
            <p:cNvSpPr/>
            <p:nvPr/>
          </p:nvSpPr>
          <p:spPr>
            <a:xfrm>
              <a:off x="3422174" y="3073474"/>
              <a:ext cx="237056" cy="193290"/>
            </a:xfrm>
            <a:custGeom>
              <a:rect b="b" l="l" r="r" t="t"/>
              <a:pathLst>
                <a:path extrusionOk="0" h="16377" w="20081">
                  <a:moveTo>
                    <a:pt x="13632" y="1165"/>
                  </a:moveTo>
                  <a:cubicBezTo>
                    <a:pt x="14903" y="1165"/>
                    <a:pt x="15458" y="1658"/>
                    <a:pt x="15826" y="1984"/>
                  </a:cubicBezTo>
                  <a:cubicBezTo>
                    <a:pt x="16040" y="2173"/>
                    <a:pt x="16244" y="2353"/>
                    <a:pt x="16548" y="2353"/>
                  </a:cubicBezTo>
                  <a:cubicBezTo>
                    <a:pt x="16762" y="2353"/>
                    <a:pt x="17038" y="2293"/>
                    <a:pt x="17344" y="2196"/>
                  </a:cubicBezTo>
                  <a:lnTo>
                    <a:pt x="17344" y="2196"/>
                  </a:lnTo>
                  <a:cubicBezTo>
                    <a:pt x="17236" y="2288"/>
                    <a:pt x="17119" y="2376"/>
                    <a:pt x="16995" y="2461"/>
                  </a:cubicBezTo>
                  <a:cubicBezTo>
                    <a:pt x="16780" y="2612"/>
                    <a:pt x="16689" y="2889"/>
                    <a:pt x="16778" y="3137"/>
                  </a:cubicBezTo>
                  <a:cubicBezTo>
                    <a:pt x="16861" y="3373"/>
                    <a:pt x="17082" y="3528"/>
                    <a:pt x="17329" y="3528"/>
                  </a:cubicBezTo>
                  <a:cubicBezTo>
                    <a:pt x="17343" y="3528"/>
                    <a:pt x="17358" y="3527"/>
                    <a:pt x="17372" y="3526"/>
                  </a:cubicBezTo>
                  <a:cubicBezTo>
                    <a:pt x="17475" y="3519"/>
                    <a:pt x="17576" y="3508"/>
                    <a:pt x="17680" y="3494"/>
                  </a:cubicBezTo>
                  <a:lnTo>
                    <a:pt x="17680" y="3494"/>
                  </a:lnTo>
                  <a:cubicBezTo>
                    <a:pt x="17275" y="3802"/>
                    <a:pt x="16921" y="3990"/>
                    <a:pt x="16937" y="4786"/>
                  </a:cubicBezTo>
                  <a:cubicBezTo>
                    <a:pt x="16937" y="4826"/>
                    <a:pt x="16939" y="4881"/>
                    <a:pt x="16939" y="4971"/>
                  </a:cubicBezTo>
                  <a:cubicBezTo>
                    <a:pt x="16939" y="6510"/>
                    <a:pt x="16350" y="9097"/>
                    <a:pt x="14694" y="11320"/>
                  </a:cubicBezTo>
                  <a:cubicBezTo>
                    <a:pt x="13372" y="13093"/>
                    <a:pt x="10896" y="15207"/>
                    <a:pt x="6611" y="15207"/>
                  </a:cubicBezTo>
                  <a:cubicBezTo>
                    <a:pt x="5368" y="15207"/>
                    <a:pt x="4159" y="14996"/>
                    <a:pt x="3001" y="14582"/>
                  </a:cubicBezTo>
                  <a:cubicBezTo>
                    <a:pt x="4359" y="14345"/>
                    <a:pt x="5612" y="13799"/>
                    <a:pt x="6698" y="12960"/>
                  </a:cubicBezTo>
                  <a:cubicBezTo>
                    <a:pt x="6893" y="12812"/>
                    <a:pt x="6972" y="12557"/>
                    <a:pt x="6900" y="12323"/>
                  </a:cubicBezTo>
                  <a:cubicBezTo>
                    <a:pt x="6827" y="12090"/>
                    <a:pt x="6617" y="11925"/>
                    <a:pt x="6372" y="11913"/>
                  </a:cubicBezTo>
                  <a:cubicBezTo>
                    <a:pt x="5203" y="11849"/>
                    <a:pt x="4280" y="11209"/>
                    <a:pt x="3767" y="10448"/>
                  </a:cubicBezTo>
                  <a:cubicBezTo>
                    <a:pt x="3968" y="10434"/>
                    <a:pt x="4207" y="10404"/>
                    <a:pt x="4564" y="10340"/>
                  </a:cubicBezTo>
                  <a:cubicBezTo>
                    <a:pt x="4832" y="10294"/>
                    <a:pt x="5030" y="10071"/>
                    <a:pt x="5047" y="9801"/>
                  </a:cubicBezTo>
                  <a:cubicBezTo>
                    <a:pt x="5065" y="9532"/>
                    <a:pt x="4895" y="9286"/>
                    <a:pt x="4637" y="9205"/>
                  </a:cubicBezTo>
                  <a:cubicBezTo>
                    <a:pt x="3296" y="8787"/>
                    <a:pt x="2498" y="8025"/>
                    <a:pt x="2180" y="6838"/>
                  </a:cubicBezTo>
                  <a:lnTo>
                    <a:pt x="2180" y="6838"/>
                  </a:lnTo>
                  <a:cubicBezTo>
                    <a:pt x="2390" y="6891"/>
                    <a:pt x="2642" y="6933"/>
                    <a:pt x="3057" y="6986"/>
                  </a:cubicBezTo>
                  <a:cubicBezTo>
                    <a:pt x="3081" y="6989"/>
                    <a:pt x="3105" y="6991"/>
                    <a:pt x="3129" y="6991"/>
                  </a:cubicBezTo>
                  <a:cubicBezTo>
                    <a:pt x="3359" y="6991"/>
                    <a:pt x="3571" y="6854"/>
                    <a:pt x="3666" y="6640"/>
                  </a:cubicBezTo>
                  <a:cubicBezTo>
                    <a:pt x="3770" y="6403"/>
                    <a:pt x="3707" y="6125"/>
                    <a:pt x="3508" y="5957"/>
                  </a:cubicBezTo>
                  <a:cubicBezTo>
                    <a:pt x="2014" y="4697"/>
                    <a:pt x="1936" y="3409"/>
                    <a:pt x="2210" y="2373"/>
                  </a:cubicBezTo>
                  <a:lnTo>
                    <a:pt x="2210" y="2373"/>
                  </a:lnTo>
                  <a:cubicBezTo>
                    <a:pt x="4267" y="4464"/>
                    <a:pt x="6801" y="5670"/>
                    <a:pt x="9880" y="5882"/>
                  </a:cubicBezTo>
                  <a:cubicBezTo>
                    <a:pt x="9894" y="5883"/>
                    <a:pt x="9908" y="5884"/>
                    <a:pt x="9921" y="5884"/>
                  </a:cubicBezTo>
                  <a:cubicBezTo>
                    <a:pt x="10265" y="5884"/>
                    <a:pt x="10539" y="5586"/>
                    <a:pt x="10503" y="5239"/>
                  </a:cubicBezTo>
                  <a:cubicBezTo>
                    <a:pt x="10372" y="3940"/>
                    <a:pt x="10634" y="2919"/>
                    <a:pt x="11281" y="2203"/>
                  </a:cubicBezTo>
                  <a:cubicBezTo>
                    <a:pt x="11975" y="1437"/>
                    <a:pt x="12981" y="1165"/>
                    <a:pt x="13632" y="1165"/>
                  </a:cubicBezTo>
                  <a:close/>
                  <a:moveTo>
                    <a:pt x="13631" y="1"/>
                  </a:moveTo>
                  <a:cubicBezTo>
                    <a:pt x="12698" y="1"/>
                    <a:pt x="11363" y="368"/>
                    <a:pt x="10413" y="1418"/>
                  </a:cubicBezTo>
                  <a:cubicBezTo>
                    <a:pt x="9665" y="2245"/>
                    <a:pt x="9291" y="3332"/>
                    <a:pt x="9300" y="4649"/>
                  </a:cubicBezTo>
                  <a:cubicBezTo>
                    <a:pt x="6556" y="4315"/>
                    <a:pt x="4306" y="3079"/>
                    <a:pt x="2438" y="887"/>
                  </a:cubicBezTo>
                  <a:cubicBezTo>
                    <a:pt x="2327" y="756"/>
                    <a:pt x="2163" y="681"/>
                    <a:pt x="1993" y="681"/>
                  </a:cubicBezTo>
                  <a:cubicBezTo>
                    <a:pt x="1966" y="681"/>
                    <a:pt x="1938" y="683"/>
                    <a:pt x="1911" y="687"/>
                  </a:cubicBezTo>
                  <a:cubicBezTo>
                    <a:pt x="1713" y="715"/>
                    <a:pt x="1541" y="843"/>
                    <a:pt x="1460" y="1025"/>
                  </a:cubicBezTo>
                  <a:cubicBezTo>
                    <a:pt x="1207" y="1582"/>
                    <a:pt x="876" y="2444"/>
                    <a:pt x="922" y="3466"/>
                  </a:cubicBezTo>
                  <a:cubicBezTo>
                    <a:pt x="952" y="4138"/>
                    <a:pt x="1138" y="4773"/>
                    <a:pt x="1479" y="5368"/>
                  </a:cubicBezTo>
                  <a:cubicBezTo>
                    <a:pt x="1469" y="5367"/>
                    <a:pt x="1459" y="5367"/>
                    <a:pt x="1449" y="5367"/>
                  </a:cubicBezTo>
                  <a:cubicBezTo>
                    <a:pt x="1114" y="5367"/>
                    <a:pt x="843" y="5650"/>
                    <a:pt x="865" y="5990"/>
                  </a:cubicBezTo>
                  <a:cubicBezTo>
                    <a:pt x="963" y="7455"/>
                    <a:pt x="1501" y="8589"/>
                    <a:pt x="2470" y="9380"/>
                  </a:cubicBezTo>
                  <a:cubicBezTo>
                    <a:pt x="2284" y="9528"/>
                    <a:pt x="2208" y="9773"/>
                    <a:pt x="2274" y="9999"/>
                  </a:cubicBezTo>
                  <a:cubicBezTo>
                    <a:pt x="2578" y="11057"/>
                    <a:pt x="3469" y="12207"/>
                    <a:pt x="4833" y="12757"/>
                  </a:cubicBezTo>
                  <a:cubicBezTo>
                    <a:pt x="3802" y="13279"/>
                    <a:pt x="2644" y="13546"/>
                    <a:pt x="1412" y="13546"/>
                  </a:cubicBezTo>
                  <a:cubicBezTo>
                    <a:pt x="1173" y="13546"/>
                    <a:pt x="932" y="13536"/>
                    <a:pt x="689" y="13516"/>
                  </a:cubicBezTo>
                  <a:cubicBezTo>
                    <a:pt x="673" y="13515"/>
                    <a:pt x="658" y="13514"/>
                    <a:pt x="642" y="13514"/>
                  </a:cubicBezTo>
                  <a:cubicBezTo>
                    <a:pt x="390" y="13514"/>
                    <a:pt x="164" y="13676"/>
                    <a:pt x="84" y="13919"/>
                  </a:cubicBezTo>
                  <a:cubicBezTo>
                    <a:pt x="0" y="14177"/>
                    <a:pt x="105" y="14460"/>
                    <a:pt x="338" y="14600"/>
                  </a:cubicBezTo>
                  <a:cubicBezTo>
                    <a:pt x="2284" y="15778"/>
                    <a:pt x="4395" y="16376"/>
                    <a:pt x="6611" y="16376"/>
                  </a:cubicBezTo>
                  <a:cubicBezTo>
                    <a:pt x="11382" y="16376"/>
                    <a:pt x="14151" y="14008"/>
                    <a:pt x="15631" y="12019"/>
                  </a:cubicBezTo>
                  <a:cubicBezTo>
                    <a:pt x="17461" y="9567"/>
                    <a:pt x="18108" y="6689"/>
                    <a:pt x="18108" y="4971"/>
                  </a:cubicBezTo>
                  <a:cubicBezTo>
                    <a:pt x="18108" y="4747"/>
                    <a:pt x="18103" y="4701"/>
                    <a:pt x="18110" y="4637"/>
                  </a:cubicBezTo>
                  <a:cubicBezTo>
                    <a:pt x="18336" y="4435"/>
                    <a:pt x="18964" y="4133"/>
                    <a:pt x="19935" y="2718"/>
                  </a:cubicBezTo>
                  <a:cubicBezTo>
                    <a:pt x="20080" y="2505"/>
                    <a:pt x="20070" y="2221"/>
                    <a:pt x="19909" y="2019"/>
                  </a:cubicBezTo>
                  <a:cubicBezTo>
                    <a:pt x="19795" y="1879"/>
                    <a:pt x="19625" y="1801"/>
                    <a:pt x="19451" y="1801"/>
                  </a:cubicBezTo>
                  <a:cubicBezTo>
                    <a:pt x="19377" y="1801"/>
                    <a:pt x="19303" y="1815"/>
                    <a:pt x="19231" y="1844"/>
                  </a:cubicBezTo>
                  <a:cubicBezTo>
                    <a:pt x="19194" y="1860"/>
                    <a:pt x="19155" y="1874"/>
                    <a:pt x="19118" y="1890"/>
                  </a:cubicBezTo>
                  <a:cubicBezTo>
                    <a:pt x="19269" y="1630"/>
                    <a:pt x="19392" y="1356"/>
                    <a:pt x="19490" y="1062"/>
                  </a:cubicBezTo>
                  <a:cubicBezTo>
                    <a:pt x="19564" y="841"/>
                    <a:pt x="19498" y="598"/>
                    <a:pt x="19327" y="443"/>
                  </a:cubicBezTo>
                  <a:cubicBezTo>
                    <a:pt x="19217" y="344"/>
                    <a:pt x="19076" y="292"/>
                    <a:pt x="18934" y="292"/>
                  </a:cubicBezTo>
                  <a:cubicBezTo>
                    <a:pt x="18853" y="292"/>
                    <a:pt x="18771" y="309"/>
                    <a:pt x="18694" y="344"/>
                  </a:cubicBezTo>
                  <a:cubicBezTo>
                    <a:pt x="18690" y="345"/>
                    <a:pt x="18676" y="351"/>
                    <a:pt x="18651" y="363"/>
                  </a:cubicBezTo>
                  <a:cubicBezTo>
                    <a:pt x="17724" y="830"/>
                    <a:pt x="16999" y="1103"/>
                    <a:pt x="16670" y="1166"/>
                  </a:cubicBezTo>
                  <a:cubicBezTo>
                    <a:pt x="16647" y="1147"/>
                    <a:pt x="16624" y="1126"/>
                    <a:pt x="16603" y="1106"/>
                  </a:cubicBezTo>
                  <a:cubicBezTo>
                    <a:pt x="16194" y="745"/>
                    <a:pt x="15347" y="1"/>
                    <a:pt x="136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9" name="Google Shape;8389;p346"/>
            <p:cNvSpPr/>
            <p:nvPr/>
          </p:nvSpPr>
          <p:spPr>
            <a:xfrm>
              <a:off x="3361316" y="2991613"/>
              <a:ext cx="356978" cy="356978"/>
            </a:xfrm>
            <a:custGeom>
              <a:rect b="b" l="l" r="r" t="t"/>
              <a:pathLst>
                <a:path extrusionOk="0" h="19982" w="19982">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90" name="Google Shape;8390;p346">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1" name="Google Shape;8391;p346">
            <a:hlinkClick/>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0</a:t>
            </a:r>
            <a:endParaRPr sz="2500">
              <a:solidFill>
                <a:schemeClr val="lt1"/>
              </a:solidFill>
              <a:latin typeface="Teko"/>
              <a:ea typeface="Teko"/>
              <a:cs typeface="Teko"/>
              <a:sym typeface="Teko"/>
            </a:endParaRPr>
          </a:p>
        </p:txBody>
      </p:sp>
      <p:sp>
        <p:nvSpPr>
          <p:cNvPr id="8392" name="Google Shape;8392;p346">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8393" name="Google Shape;8393;p346">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94" name="Google Shape;8394;p346"/>
          <p:cNvPicPr preferRelativeResize="0"/>
          <p:nvPr/>
        </p:nvPicPr>
        <p:blipFill rotWithShape="1">
          <a:blip r:embed="rId3">
            <a:alphaModFix/>
          </a:blip>
          <a:srcRect b="0" l="12546" r="16370" t="0"/>
          <a:stretch/>
        </p:blipFill>
        <p:spPr>
          <a:xfrm>
            <a:off x="5193700" y="953850"/>
            <a:ext cx="3259800" cy="3439400"/>
          </a:xfrm>
          <a:prstGeom prst="rect">
            <a:avLst/>
          </a:prstGeom>
          <a:noFill/>
          <a:ln>
            <a:noFill/>
          </a:ln>
        </p:spPr>
      </p:pic>
      <p:pic>
        <p:nvPicPr>
          <p:cNvPr id="8395" name="Google Shape;8395;p346"/>
          <p:cNvPicPr preferRelativeResize="0"/>
          <p:nvPr/>
        </p:nvPicPr>
        <p:blipFill>
          <a:blip r:embed="rId4">
            <a:alphaModFix/>
          </a:blip>
          <a:stretch>
            <a:fillRect/>
          </a:stretch>
        </p:blipFill>
        <p:spPr>
          <a:xfrm>
            <a:off x="884200" y="2909400"/>
            <a:ext cx="2924175" cy="64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8394"/>
                                        </p:tgtEl>
                                        <p:attrNameLst>
                                          <p:attrName>style.visibility</p:attrName>
                                        </p:attrNameLst>
                                      </p:cBhvr>
                                      <p:to>
                                        <p:strVal val="visible"/>
                                      </p:to>
                                    </p:set>
                                    <p:anim calcmode="lin" valueType="num">
                                      <p:cBhvr additive="base">
                                        <p:cTn dur="1000"/>
                                        <p:tgtEl>
                                          <p:spTgt spid="8394"/>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1000" fill="hold"/>
                                        <p:tgtEl>
                                          <p:spTgt spid="8394"/>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8375"/>
                                        </p:tgtEl>
                                        <p:attrNameLst>
                                          <p:attrName>style.visibility</p:attrName>
                                        </p:attrNameLst>
                                      </p:cBhvr>
                                      <p:to>
                                        <p:strVal val="visible"/>
                                      </p:to>
                                    </p:set>
                                    <p:anim calcmode="lin" valueType="num">
                                      <p:cBhvr additive="base">
                                        <p:cTn dur="1000"/>
                                        <p:tgtEl>
                                          <p:spTgt spid="8375"/>
                                        </p:tgtEl>
                                        <p:attrNameLst>
                                          <p:attrName>ppt_w</p:attrName>
                                        </p:attrNameLst>
                                      </p:cBhvr>
                                      <p:tavLst>
                                        <p:tav fmla="" tm="0">
                                          <p:val>
                                            <p:strVal val="0"/>
                                          </p:val>
                                        </p:tav>
                                        <p:tav fmla="" tm="100000">
                                          <p:val>
                                            <p:strVal val="#ppt_w"/>
                                          </p:val>
                                        </p:tav>
                                      </p:tavLst>
                                    </p:anim>
                                    <p:anim calcmode="lin" valueType="num">
                                      <p:cBhvr additive="base">
                                        <p:cTn dur="1000"/>
                                        <p:tgtEl>
                                          <p:spTgt spid="83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8" name="Shape 7758"/>
        <p:cNvGrpSpPr/>
        <p:nvPr/>
      </p:nvGrpSpPr>
      <p:grpSpPr>
        <a:xfrm>
          <a:off x="0" y="0"/>
          <a:ext cx="0" cy="0"/>
          <a:chOff x="0" y="0"/>
          <a:chExt cx="0" cy="0"/>
        </a:xfrm>
      </p:grpSpPr>
      <p:sp>
        <p:nvSpPr>
          <p:cNvPr id="7759" name="Google Shape;7759;p328"/>
          <p:cNvSpPr txBox="1"/>
          <p:nvPr>
            <p:ph idx="2" type="title"/>
          </p:nvPr>
        </p:nvSpPr>
        <p:spPr>
          <a:xfrm>
            <a:off x="4064725" y="2285700"/>
            <a:ext cx="4359300" cy="744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ABOUT DR. ACOSTA</a:t>
            </a:r>
            <a:endParaRPr/>
          </a:p>
        </p:txBody>
      </p:sp>
      <p:sp>
        <p:nvSpPr>
          <p:cNvPr id="7760" name="Google Shape;7760;p328"/>
          <p:cNvSpPr txBox="1"/>
          <p:nvPr>
            <p:ph idx="1" type="subTitle"/>
          </p:nvPr>
        </p:nvSpPr>
        <p:spPr>
          <a:xfrm>
            <a:off x="4064725" y="3266100"/>
            <a:ext cx="4359300" cy="552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 background on the scientist we interviewed</a:t>
            </a:r>
            <a:endParaRPr/>
          </a:p>
        </p:txBody>
      </p:sp>
      <p:sp>
        <p:nvSpPr>
          <p:cNvPr id="7761" name="Google Shape;7761;p328"/>
          <p:cNvSpPr txBox="1"/>
          <p:nvPr>
            <p:ph type="title"/>
          </p:nvPr>
        </p:nvSpPr>
        <p:spPr>
          <a:xfrm>
            <a:off x="4064725" y="1001700"/>
            <a:ext cx="1270200" cy="111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7762" name="Google Shape;7762;p328">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3" name="Google Shape;7763;p328">
            <a:hlinkClick action="ppaction://hlinksldjump" r:id="rId3"/>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ction="ppaction://hlinksldjump" r:id="rId4">
                  <a:extLst>
                    <a:ext uri="{A12FA001-AC4F-418D-AE19-62706E023703}">
                      <ahyp:hlinkClr val="tx"/>
                    </a:ext>
                  </a:extLst>
                </a:hlinkClick>
              </a:rPr>
              <a:t>1</a:t>
            </a:r>
            <a:endParaRPr sz="2500">
              <a:solidFill>
                <a:schemeClr val="lt1"/>
              </a:solidFill>
              <a:latin typeface="Teko"/>
              <a:ea typeface="Teko"/>
              <a:cs typeface="Teko"/>
              <a:sym typeface="Teko"/>
            </a:endParaRPr>
          </a:p>
        </p:txBody>
      </p:sp>
      <p:sp>
        <p:nvSpPr>
          <p:cNvPr id="7764" name="Google Shape;7764;p328">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7765" name="Google Shape;7765;p328">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66" name="Google Shape;7766;p328"/>
          <p:cNvPicPr preferRelativeResize="0"/>
          <p:nvPr/>
        </p:nvPicPr>
        <p:blipFill rotWithShape="1">
          <a:blip r:embed="rId5">
            <a:alphaModFix/>
          </a:blip>
          <a:srcRect b="0" l="0" r="53585" t="0"/>
          <a:stretch/>
        </p:blipFill>
        <p:spPr>
          <a:xfrm>
            <a:off x="1137263" y="701338"/>
            <a:ext cx="2315026" cy="3740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66"/>
                                        </p:tgtEl>
                                        <p:attrNameLst>
                                          <p:attrName>style.visibility</p:attrName>
                                        </p:attrNameLst>
                                      </p:cBhvr>
                                      <p:to>
                                        <p:strVal val="visible"/>
                                      </p:to>
                                    </p:set>
                                    <p:animEffect filter="fade" transition="in">
                                      <p:cBhvr>
                                        <p:cTn dur="1000"/>
                                        <p:tgtEl>
                                          <p:spTgt spid="77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0" name="Shape 7770"/>
        <p:cNvGrpSpPr/>
        <p:nvPr/>
      </p:nvGrpSpPr>
      <p:grpSpPr>
        <a:xfrm>
          <a:off x="0" y="0"/>
          <a:ext cx="0" cy="0"/>
          <a:chOff x="0" y="0"/>
          <a:chExt cx="0" cy="0"/>
        </a:xfrm>
      </p:grpSpPr>
      <p:pic>
        <p:nvPicPr>
          <p:cNvPr id="7771" name="Google Shape;7771;p329"/>
          <p:cNvPicPr preferRelativeResize="0"/>
          <p:nvPr/>
        </p:nvPicPr>
        <p:blipFill rotWithShape="1">
          <a:blip r:embed="rId3">
            <a:alphaModFix/>
          </a:blip>
          <a:srcRect b="0" l="13352" r="12798" t="0"/>
          <a:stretch/>
        </p:blipFill>
        <p:spPr>
          <a:xfrm>
            <a:off x="1589900" y="1553602"/>
            <a:ext cx="1987555" cy="2018497"/>
          </a:xfrm>
          <a:prstGeom prst="rect">
            <a:avLst/>
          </a:prstGeom>
          <a:noFill/>
          <a:ln>
            <a:noFill/>
          </a:ln>
        </p:spPr>
      </p:pic>
      <p:pic>
        <p:nvPicPr>
          <p:cNvPr id="7772" name="Google Shape;7772;p329"/>
          <p:cNvPicPr preferRelativeResize="0"/>
          <p:nvPr/>
        </p:nvPicPr>
        <p:blipFill rotWithShape="1">
          <a:blip r:embed="rId3">
            <a:alphaModFix/>
          </a:blip>
          <a:srcRect b="0" l="13352" r="12798" t="0"/>
          <a:stretch/>
        </p:blipFill>
        <p:spPr>
          <a:xfrm>
            <a:off x="3539344" y="1553602"/>
            <a:ext cx="1987555" cy="2018497"/>
          </a:xfrm>
          <a:prstGeom prst="rect">
            <a:avLst/>
          </a:prstGeom>
          <a:noFill/>
          <a:ln>
            <a:noFill/>
          </a:ln>
        </p:spPr>
      </p:pic>
      <p:pic>
        <p:nvPicPr>
          <p:cNvPr id="7773" name="Google Shape;7773;p329"/>
          <p:cNvPicPr preferRelativeResize="0"/>
          <p:nvPr/>
        </p:nvPicPr>
        <p:blipFill rotWithShape="1">
          <a:blip r:embed="rId3">
            <a:alphaModFix/>
          </a:blip>
          <a:srcRect b="0" l="13352" r="12798" t="0"/>
          <a:stretch/>
        </p:blipFill>
        <p:spPr>
          <a:xfrm>
            <a:off x="5429375" y="1553602"/>
            <a:ext cx="1987555" cy="2018497"/>
          </a:xfrm>
          <a:prstGeom prst="rect">
            <a:avLst/>
          </a:prstGeom>
          <a:noFill/>
          <a:ln>
            <a:noFill/>
          </a:ln>
        </p:spPr>
      </p:pic>
      <p:sp>
        <p:nvSpPr>
          <p:cNvPr id="7774" name="Google Shape;7774;p329"/>
          <p:cNvSpPr/>
          <p:nvPr/>
        </p:nvSpPr>
        <p:spPr>
          <a:xfrm>
            <a:off x="718126" y="2549804"/>
            <a:ext cx="8424000" cy="1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75" name="Google Shape;7775;p329"/>
          <p:cNvGrpSpPr/>
          <p:nvPr/>
        </p:nvGrpSpPr>
        <p:grpSpPr>
          <a:xfrm>
            <a:off x="4363750" y="2393656"/>
            <a:ext cx="330600" cy="330600"/>
            <a:chOff x="3683475" y="3214900"/>
            <a:chExt cx="330600" cy="330600"/>
          </a:xfrm>
        </p:grpSpPr>
        <p:sp>
          <p:nvSpPr>
            <p:cNvPr id="7776" name="Google Shape;7776;p329"/>
            <p:cNvSpPr/>
            <p:nvPr/>
          </p:nvSpPr>
          <p:spPr>
            <a:xfrm>
              <a:off x="3683475" y="3214900"/>
              <a:ext cx="330600" cy="3306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77" name="Google Shape;7777;p329"/>
            <p:cNvGrpSpPr/>
            <p:nvPr/>
          </p:nvGrpSpPr>
          <p:grpSpPr>
            <a:xfrm>
              <a:off x="3732675" y="3257925"/>
              <a:ext cx="232192" cy="244530"/>
              <a:chOff x="2304475" y="1629925"/>
              <a:chExt cx="156675" cy="165000"/>
            </a:xfrm>
          </p:grpSpPr>
          <p:sp>
            <p:nvSpPr>
              <p:cNvPr id="7778" name="Google Shape;7778;p329"/>
              <p:cNvSpPr/>
              <p:nvPr/>
            </p:nvSpPr>
            <p:spPr>
              <a:xfrm>
                <a:off x="2344000" y="1696475"/>
                <a:ext cx="76950" cy="65875"/>
              </a:xfrm>
              <a:custGeom>
                <a:rect b="b" l="l" r="r" t="t"/>
                <a:pathLst>
                  <a:path extrusionOk="0" fill="none" h="2635" w="3078">
                    <a:moveTo>
                      <a:pt x="0" y="1"/>
                    </a:moveTo>
                    <a:lnTo>
                      <a:pt x="3078" y="1"/>
                    </a:lnTo>
                    <a:lnTo>
                      <a:pt x="1553" y="2635"/>
                    </a:lnTo>
                    <a:close/>
                  </a:path>
                </a:pathLst>
              </a:custGeom>
              <a:noFill/>
              <a:ln cap="flat" cmpd="sng" w="9525">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9" name="Google Shape;7779;p329"/>
              <p:cNvSpPr/>
              <p:nvPr/>
            </p:nvSpPr>
            <p:spPr>
              <a:xfrm>
                <a:off x="2394600" y="1650725"/>
                <a:ext cx="66550" cy="90150"/>
              </a:xfrm>
              <a:custGeom>
                <a:rect b="b" l="l" r="r" t="t"/>
                <a:pathLst>
                  <a:path extrusionOk="0" fill="none" h="3606" w="2662">
                    <a:moveTo>
                      <a:pt x="1830" y="2690"/>
                    </a:moveTo>
                    <a:cubicBezTo>
                      <a:pt x="1830" y="2829"/>
                      <a:pt x="1802" y="2940"/>
                      <a:pt x="1802" y="3051"/>
                    </a:cubicBezTo>
                    <a:lnTo>
                      <a:pt x="2107" y="3605"/>
                    </a:lnTo>
                    <a:cubicBezTo>
                      <a:pt x="2662" y="1997"/>
                      <a:pt x="1664" y="306"/>
                      <a:pt x="0" y="1"/>
                    </a:cubicBezTo>
                    <a:lnTo>
                      <a:pt x="333" y="555"/>
                    </a:lnTo>
                    <a:cubicBezTo>
                      <a:pt x="1220" y="888"/>
                      <a:pt x="1830" y="1747"/>
                      <a:pt x="1830" y="2690"/>
                    </a:cubicBezTo>
                    <a:close/>
                  </a:path>
                </a:pathLst>
              </a:custGeom>
              <a:noFill/>
              <a:ln cap="flat" cmpd="sng" w="9525">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0" name="Google Shape;7780;p329"/>
              <p:cNvSpPr/>
              <p:nvPr/>
            </p:nvSpPr>
            <p:spPr>
              <a:xfrm>
                <a:off x="2314175" y="1650725"/>
                <a:ext cx="56175" cy="90150"/>
              </a:xfrm>
              <a:custGeom>
                <a:rect b="b" l="l" r="r" t="t"/>
                <a:pathLst>
                  <a:path extrusionOk="0" fill="none" h="3606" w="2247">
                    <a:moveTo>
                      <a:pt x="444" y="2690"/>
                    </a:moveTo>
                    <a:cubicBezTo>
                      <a:pt x="444" y="1747"/>
                      <a:pt x="1027" y="888"/>
                      <a:pt x="1914" y="555"/>
                    </a:cubicBezTo>
                    <a:lnTo>
                      <a:pt x="2247" y="1"/>
                    </a:lnTo>
                    <a:cubicBezTo>
                      <a:pt x="944" y="223"/>
                      <a:pt x="1" y="1359"/>
                      <a:pt x="1" y="2690"/>
                    </a:cubicBezTo>
                    <a:cubicBezTo>
                      <a:pt x="1" y="2995"/>
                      <a:pt x="29" y="3300"/>
                      <a:pt x="139" y="3605"/>
                    </a:cubicBezTo>
                    <a:lnTo>
                      <a:pt x="472" y="3051"/>
                    </a:lnTo>
                    <a:cubicBezTo>
                      <a:pt x="444" y="2940"/>
                      <a:pt x="444" y="2801"/>
                      <a:pt x="444" y="2690"/>
                    </a:cubicBezTo>
                    <a:close/>
                  </a:path>
                </a:pathLst>
              </a:custGeom>
              <a:noFill/>
              <a:ln cap="flat" cmpd="sng" w="9525">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1" name="Google Shape;7781;p329"/>
              <p:cNvSpPr/>
              <p:nvPr/>
            </p:nvSpPr>
            <p:spPr>
              <a:xfrm>
                <a:off x="2330825" y="1763725"/>
                <a:ext cx="103300" cy="31200"/>
              </a:xfrm>
              <a:custGeom>
                <a:rect b="b" l="l" r="r" t="t"/>
                <a:pathLst>
                  <a:path extrusionOk="0" fill="none" h="1248" w="4132">
                    <a:moveTo>
                      <a:pt x="3494" y="0"/>
                    </a:moveTo>
                    <a:cubicBezTo>
                      <a:pt x="2662" y="638"/>
                      <a:pt x="1497" y="638"/>
                      <a:pt x="666" y="0"/>
                    </a:cubicBezTo>
                    <a:lnTo>
                      <a:pt x="0" y="0"/>
                    </a:lnTo>
                    <a:cubicBezTo>
                      <a:pt x="1109" y="1248"/>
                      <a:pt x="3050" y="1248"/>
                      <a:pt x="4131" y="0"/>
                    </a:cubicBezTo>
                    <a:close/>
                  </a:path>
                </a:pathLst>
              </a:custGeom>
              <a:noFill/>
              <a:ln cap="flat" cmpd="sng" w="9525">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2" name="Google Shape;7782;p329"/>
              <p:cNvSpPr/>
              <p:nvPr/>
            </p:nvSpPr>
            <p:spPr>
              <a:xfrm>
                <a:off x="2304475" y="1726975"/>
                <a:ext cx="43000" cy="36775"/>
              </a:xfrm>
              <a:custGeom>
                <a:rect b="b" l="l" r="r" t="t"/>
                <a:pathLst>
                  <a:path extrusionOk="0" fill="none" h="1471" w="1720">
                    <a:moveTo>
                      <a:pt x="860" y="1"/>
                    </a:moveTo>
                    <a:lnTo>
                      <a:pt x="527" y="555"/>
                    </a:lnTo>
                    <a:lnTo>
                      <a:pt x="1" y="1470"/>
                    </a:lnTo>
                    <a:lnTo>
                      <a:pt x="1720" y="1470"/>
                    </a:lnTo>
                    <a:cubicBezTo>
                      <a:pt x="1248" y="1110"/>
                      <a:pt x="943" y="583"/>
                      <a:pt x="860" y="1"/>
                    </a:cubicBezTo>
                    <a:close/>
                  </a:path>
                </a:pathLst>
              </a:custGeom>
              <a:noFill/>
              <a:ln cap="flat" cmpd="sng" w="9525">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3" name="Google Shape;7783;p329"/>
              <p:cNvSpPr/>
              <p:nvPr/>
            </p:nvSpPr>
            <p:spPr>
              <a:xfrm>
                <a:off x="2418150" y="1726975"/>
                <a:ext cx="43000" cy="36775"/>
              </a:xfrm>
              <a:custGeom>
                <a:rect b="b" l="l" r="r" t="t"/>
                <a:pathLst>
                  <a:path extrusionOk="0" fill="none" h="1471" w="1720">
                    <a:moveTo>
                      <a:pt x="1165" y="555"/>
                    </a:moveTo>
                    <a:lnTo>
                      <a:pt x="860" y="1"/>
                    </a:lnTo>
                    <a:cubicBezTo>
                      <a:pt x="777" y="583"/>
                      <a:pt x="472" y="1110"/>
                      <a:pt x="1" y="1470"/>
                    </a:cubicBezTo>
                    <a:lnTo>
                      <a:pt x="1720" y="1470"/>
                    </a:lnTo>
                    <a:close/>
                  </a:path>
                </a:pathLst>
              </a:custGeom>
              <a:noFill/>
              <a:ln cap="flat" cmpd="sng" w="9525">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4" name="Google Shape;7784;p329"/>
              <p:cNvSpPr/>
              <p:nvPr/>
            </p:nvSpPr>
            <p:spPr>
              <a:xfrm>
                <a:off x="2362000" y="1629925"/>
                <a:ext cx="40925" cy="34700"/>
              </a:xfrm>
              <a:custGeom>
                <a:rect b="b" l="l" r="r" t="t"/>
                <a:pathLst>
                  <a:path extrusionOk="0" fill="none" h="1388" w="1637">
                    <a:moveTo>
                      <a:pt x="1304" y="833"/>
                    </a:moveTo>
                    <a:lnTo>
                      <a:pt x="833" y="1"/>
                    </a:lnTo>
                    <a:lnTo>
                      <a:pt x="334" y="833"/>
                    </a:lnTo>
                    <a:lnTo>
                      <a:pt x="1" y="1387"/>
                    </a:lnTo>
                    <a:cubicBezTo>
                      <a:pt x="528" y="1193"/>
                      <a:pt x="1110" y="1193"/>
                      <a:pt x="1637" y="1387"/>
                    </a:cubicBezTo>
                    <a:close/>
                  </a:path>
                </a:pathLst>
              </a:custGeom>
              <a:noFill/>
              <a:ln cap="flat" cmpd="sng" w="9525">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785" name="Google Shape;7785;p329"/>
          <p:cNvSpPr txBox="1"/>
          <p:nvPr>
            <p:ph type="title"/>
          </p:nvPr>
        </p:nvSpPr>
        <p:spPr>
          <a:xfrm>
            <a:off x="720000" y="2960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BACKGROUND</a:t>
            </a:r>
            <a:endParaRPr/>
          </a:p>
        </p:txBody>
      </p:sp>
      <p:sp>
        <p:nvSpPr>
          <p:cNvPr id="7786" name="Google Shape;7786;p329"/>
          <p:cNvSpPr txBox="1"/>
          <p:nvPr/>
        </p:nvSpPr>
        <p:spPr>
          <a:xfrm>
            <a:off x="3969672" y="1334110"/>
            <a:ext cx="1110300" cy="3759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500">
                <a:solidFill>
                  <a:schemeClr val="lt1"/>
                </a:solidFill>
                <a:latin typeface="Teko"/>
                <a:ea typeface="Teko"/>
                <a:cs typeface="Teko"/>
                <a:sym typeface="Teko"/>
              </a:rPr>
              <a:t>2021</a:t>
            </a:r>
            <a:endParaRPr sz="2500">
              <a:solidFill>
                <a:schemeClr val="lt1"/>
              </a:solidFill>
              <a:latin typeface="Teko"/>
              <a:ea typeface="Teko"/>
              <a:cs typeface="Teko"/>
              <a:sym typeface="Teko"/>
            </a:endParaRPr>
          </a:p>
        </p:txBody>
      </p:sp>
      <p:sp>
        <p:nvSpPr>
          <p:cNvPr id="7787" name="Google Shape;7787;p329"/>
          <p:cNvSpPr txBox="1"/>
          <p:nvPr/>
        </p:nvSpPr>
        <p:spPr>
          <a:xfrm>
            <a:off x="2024300" y="1334110"/>
            <a:ext cx="1110300" cy="3759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500">
                <a:solidFill>
                  <a:schemeClr val="lt1"/>
                </a:solidFill>
                <a:latin typeface="Teko"/>
                <a:ea typeface="Teko"/>
                <a:cs typeface="Teko"/>
                <a:sym typeface="Teko"/>
              </a:rPr>
              <a:t>2016</a:t>
            </a:r>
            <a:endParaRPr sz="2500">
              <a:solidFill>
                <a:schemeClr val="lt1"/>
              </a:solidFill>
              <a:latin typeface="Teko"/>
              <a:ea typeface="Teko"/>
              <a:cs typeface="Teko"/>
              <a:sym typeface="Teko"/>
            </a:endParaRPr>
          </a:p>
        </p:txBody>
      </p:sp>
      <p:sp>
        <p:nvSpPr>
          <p:cNvPr id="7788" name="Google Shape;7788;p329"/>
          <p:cNvSpPr txBox="1"/>
          <p:nvPr/>
        </p:nvSpPr>
        <p:spPr>
          <a:xfrm>
            <a:off x="1715709" y="3466788"/>
            <a:ext cx="1789200" cy="478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500">
                <a:solidFill>
                  <a:schemeClr val="lt1"/>
                </a:solidFill>
                <a:latin typeface="Teko"/>
                <a:ea typeface="Teko"/>
                <a:cs typeface="Teko"/>
                <a:sym typeface="Teko"/>
              </a:rPr>
              <a:t>SUNY</a:t>
            </a:r>
            <a:endParaRPr sz="2500">
              <a:solidFill>
                <a:schemeClr val="lt1"/>
              </a:solidFill>
              <a:latin typeface="Teko"/>
              <a:ea typeface="Teko"/>
              <a:cs typeface="Teko"/>
              <a:sym typeface="Teko"/>
            </a:endParaRPr>
          </a:p>
        </p:txBody>
      </p:sp>
      <p:sp>
        <p:nvSpPr>
          <p:cNvPr id="7789" name="Google Shape;7789;p329"/>
          <p:cNvSpPr txBox="1"/>
          <p:nvPr/>
        </p:nvSpPr>
        <p:spPr>
          <a:xfrm>
            <a:off x="3634442" y="3466788"/>
            <a:ext cx="1789200" cy="478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500">
                <a:solidFill>
                  <a:schemeClr val="lt1"/>
                </a:solidFill>
                <a:latin typeface="Teko"/>
                <a:ea typeface="Teko"/>
                <a:cs typeface="Teko"/>
                <a:sym typeface="Teko"/>
              </a:rPr>
              <a:t>UC BERKELEY</a:t>
            </a:r>
            <a:endParaRPr sz="2500">
              <a:solidFill>
                <a:schemeClr val="lt1"/>
              </a:solidFill>
              <a:latin typeface="Teko"/>
              <a:ea typeface="Teko"/>
              <a:cs typeface="Teko"/>
              <a:sym typeface="Teko"/>
            </a:endParaRPr>
          </a:p>
        </p:txBody>
      </p:sp>
      <p:sp>
        <p:nvSpPr>
          <p:cNvPr id="7790" name="Google Shape;7790;p329"/>
          <p:cNvSpPr txBox="1"/>
          <p:nvPr/>
        </p:nvSpPr>
        <p:spPr>
          <a:xfrm>
            <a:off x="5507838" y="3466788"/>
            <a:ext cx="1789200" cy="478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500">
                <a:solidFill>
                  <a:schemeClr val="lt1"/>
                </a:solidFill>
                <a:latin typeface="Teko"/>
                <a:ea typeface="Teko"/>
                <a:cs typeface="Teko"/>
                <a:sym typeface="Teko"/>
              </a:rPr>
              <a:t>LBNL</a:t>
            </a:r>
            <a:endParaRPr sz="2500">
              <a:solidFill>
                <a:schemeClr val="lt1"/>
              </a:solidFill>
              <a:latin typeface="Teko"/>
              <a:ea typeface="Teko"/>
              <a:cs typeface="Teko"/>
              <a:sym typeface="Teko"/>
            </a:endParaRPr>
          </a:p>
        </p:txBody>
      </p:sp>
      <p:sp>
        <p:nvSpPr>
          <p:cNvPr id="7791" name="Google Shape;7791;p329"/>
          <p:cNvSpPr txBox="1"/>
          <p:nvPr/>
        </p:nvSpPr>
        <p:spPr>
          <a:xfrm>
            <a:off x="3724142" y="3946332"/>
            <a:ext cx="1609800" cy="566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a:solidFill>
                  <a:schemeClr val="lt1"/>
                </a:solidFill>
                <a:latin typeface="Source Code Pro Light"/>
                <a:ea typeface="Source Code Pro Light"/>
                <a:cs typeface="Source Code Pro Light"/>
                <a:sym typeface="Source Code Pro Light"/>
              </a:rPr>
              <a:t>PhD in physics at UC Berkeley</a:t>
            </a:r>
            <a:endParaRPr>
              <a:solidFill>
                <a:schemeClr val="lt1"/>
              </a:solidFill>
              <a:latin typeface="Source Code Pro Light"/>
              <a:ea typeface="Source Code Pro Light"/>
              <a:cs typeface="Source Code Pro Light"/>
              <a:sym typeface="Source Code Pro Light"/>
            </a:endParaRPr>
          </a:p>
        </p:txBody>
      </p:sp>
      <p:sp>
        <p:nvSpPr>
          <p:cNvPr id="7792" name="Google Shape;7792;p329"/>
          <p:cNvSpPr txBox="1"/>
          <p:nvPr/>
        </p:nvSpPr>
        <p:spPr>
          <a:xfrm>
            <a:off x="5597538" y="3946332"/>
            <a:ext cx="1609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a:solidFill>
                  <a:schemeClr val="lt1"/>
                </a:solidFill>
                <a:latin typeface="Source Code Pro Light"/>
                <a:ea typeface="Source Code Pro Light"/>
                <a:cs typeface="Source Code Pro Light"/>
                <a:sym typeface="Source Code Pro Light"/>
              </a:rPr>
              <a:t>Currently a postdoctoral fellow</a:t>
            </a:r>
            <a:endParaRPr>
              <a:solidFill>
                <a:schemeClr val="lt1"/>
              </a:solidFill>
              <a:latin typeface="Source Code Pro Light"/>
              <a:ea typeface="Source Code Pro Light"/>
              <a:cs typeface="Source Code Pro Light"/>
              <a:sym typeface="Source Code Pro Light"/>
            </a:endParaRPr>
          </a:p>
        </p:txBody>
      </p:sp>
      <p:sp>
        <p:nvSpPr>
          <p:cNvPr id="7793" name="Google Shape;7793;p329"/>
          <p:cNvSpPr txBox="1"/>
          <p:nvPr/>
        </p:nvSpPr>
        <p:spPr>
          <a:xfrm>
            <a:off x="1672800" y="3946325"/>
            <a:ext cx="1875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a:solidFill>
                  <a:schemeClr val="lt1"/>
                </a:solidFill>
                <a:latin typeface="Source Code Pro Light"/>
                <a:ea typeface="Source Code Pro Light"/>
                <a:cs typeface="Source Code Pro Light"/>
                <a:sym typeface="Source Code Pro Light"/>
              </a:rPr>
              <a:t>Earned Bachelor of Science in Physics</a:t>
            </a:r>
            <a:endParaRPr>
              <a:solidFill>
                <a:schemeClr val="lt1"/>
              </a:solidFill>
              <a:latin typeface="Source Code Pro Light"/>
              <a:ea typeface="Source Code Pro Light"/>
              <a:cs typeface="Source Code Pro Light"/>
              <a:sym typeface="Source Code Pro Light"/>
            </a:endParaRPr>
          </a:p>
        </p:txBody>
      </p:sp>
      <p:sp>
        <p:nvSpPr>
          <p:cNvPr id="7794" name="Google Shape;7794;p329"/>
          <p:cNvSpPr txBox="1"/>
          <p:nvPr/>
        </p:nvSpPr>
        <p:spPr>
          <a:xfrm>
            <a:off x="5847296" y="1334110"/>
            <a:ext cx="1110300" cy="3759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500">
                <a:solidFill>
                  <a:schemeClr val="lt1"/>
                </a:solidFill>
                <a:latin typeface="Teko"/>
                <a:ea typeface="Teko"/>
                <a:cs typeface="Teko"/>
                <a:sym typeface="Teko"/>
              </a:rPr>
              <a:t>2023</a:t>
            </a:r>
            <a:endParaRPr sz="2500">
              <a:solidFill>
                <a:schemeClr val="lt1"/>
              </a:solidFill>
              <a:latin typeface="Teko"/>
              <a:ea typeface="Teko"/>
              <a:cs typeface="Teko"/>
              <a:sym typeface="Teko"/>
            </a:endParaRPr>
          </a:p>
        </p:txBody>
      </p:sp>
      <p:sp>
        <p:nvSpPr>
          <p:cNvPr id="7795" name="Google Shape;7795;p329">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6" name="Google Shape;7796;p329">
            <a:hlinkClick/>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1</a:t>
            </a:r>
            <a:endParaRPr sz="2500">
              <a:solidFill>
                <a:schemeClr val="lt1"/>
              </a:solidFill>
              <a:latin typeface="Teko"/>
              <a:ea typeface="Teko"/>
              <a:cs typeface="Teko"/>
              <a:sym typeface="Teko"/>
            </a:endParaRPr>
          </a:p>
        </p:txBody>
      </p:sp>
      <p:sp>
        <p:nvSpPr>
          <p:cNvPr id="7797" name="Google Shape;7797;p329">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7798" name="Google Shape;7798;p329">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99" name="Google Shape;7799;p329"/>
          <p:cNvGrpSpPr/>
          <p:nvPr/>
        </p:nvGrpSpPr>
        <p:grpSpPr>
          <a:xfrm>
            <a:off x="2404736" y="2393656"/>
            <a:ext cx="330600" cy="330600"/>
            <a:chOff x="3731550" y="1848250"/>
            <a:chExt cx="330600" cy="330600"/>
          </a:xfrm>
        </p:grpSpPr>
        <p:sp>
          <p:nvSpPr>
            <p:cNvPr id="7800" name="Google Shape;7800;p329"/>
            <p:cNvSpPr/>
            <p:nvPr/>
          </p:nvSpPr>
          <p:spPr>
            <a:xfrm>
              <a:off x="3731550" y="1848250"/>
              <a:ext cx="330600" cy="3306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01" name="Google Shape;7801;p329"/>
            <p:cNvGrpSpPr/>
            <p:nvPr/>
          </p:nvGrpSpPr>
          <p:grpSpPr>
            <a:xfrm>
              <a:off x="3780739" y="1897447"/>
              <a:ext cx="232225" cy="232209"/>
              <a:chOff x="2301700" y="2072850"/>
              <a:chExt cx="162225" cy="162225"/>
            </a:xfrm>
          </p:grpSpPr>
          <p:sp>
            <p:nvSpPr>
              <p:cNvPr id="7802" name="Google Shape;7802;p329"/>
              <p:cNvSpPr/>
              <p:nvPr/>
            </p:nvSpPr>
            <p:spPr>
              <a:xfrm>
                <a:off x="2325275" y="2096425"/>
                <a:ext cx="115075" cy="115075"/>
              </a:xfrm>
              <a:custGeom>
                <a:rect b="b" l="l" r="r" t="t"/>
                <a:pathLst>
                  <a:path extrusionOk="0" fill="none" h="4603" w="4603">
                    <a:moveTo>
                      <a:pt x="2302" y="0"/>
                    </a:moveTo>
                    <a:lnTo>
                      <a:pt x="2302" y="4603"/>
                    </a:lnTo>
                    <a:moveTo>
                      <a:pt x="4603" y="2302"/>
                    </a:moveTo>
                    <a:lnTo>
                      <a:pt x="0" y="2302"/>
                    </a:lnTo>
                  </a:path>
                </a:pathLst>
              </a:custGeom>
              <a:noFill/>
              <a:ln cap="flat" cmpd="sng" w="9525">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3" name="Google Shape;7803;p329"/>
              <p:cNvSpPr/>
              <p:nvPr/>
            </p:nvSpPr>
            <p:spPr>
              <a:xfrm>
                <a:off x="2301700" y="2072850"/>
                <a:ext cx="162225" cy="162225"/>
              </a:xfrm>
              <a:custGeom>
                <a:rect b="b" l="l" r="r" t="t"/>
                <a:pathLst>
                  <a:path extrusionOk="0" fill="none" h="6489" w="6489">
                    <a:moveTo>
                      <a:pt x="1" y="3245"/>
                    </a:moveTo>
                    <a:lnTo>
                      <a:pt x="3245" y="1"/>
                    </a:lnTo>
                    <a:lnTo>
                      <a:pt x="6489" y="3245"/>
                    </a:lnTo>
                    <a:lnTo>
                      <a:pt x="3245" y="6488"/>
                    </a:lnTo>
                    <a:close/>
                  </a:path>
                </a:pathLst>
              </a:custGeom>
              <a:noFill/>
              <a:ln cap="flat" cmpd="sng" w="9525">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4" name="Google Shape;7804;p329"/>
              <p:cNvSpPr/>
              <p:nvPr/>
            </p:nvSpPr>
            <p:spPr>
              <a:xfrm>
                <a:off x="2325275" y="2096425"/>
                <a:ext cx="114400" cy="115075"/>
              </a:xfrm>
              <a:custGeom>
                <a:rect b="b" l="l" r="r" t="t"/>
                <a:pathLst>
                  <a:path extrusionOk="0" fill="none" h="4603" w="4576">
                    <a:moveTo>
                      <a:pt x="0" y="0"/>
                    </a:moveTo>
                    <a:lnTo>
                      <a:pt x="4575" y="0"/>
                    </a:lnTo>
                    <a:lnTo>
                      <a:pt x="4575" y="4603"/>
                    </a:lnTo>
                    <a:lnTo>
                      <a:pt x="0" y="4603"/>
                    </a:lnTo>
                    <a:close/>
                  </a:path>
                </a:pathLst>
              </a:custGeom>
              <a:noFill/>
              <a:ln cap="flat" cmpd="sng" w="9525">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5" name="Google Shape;7805;p329"/>
              <p:cNvSpPr/>
              <p:nvPr/>
            </p:nvSpPr>
            <p:spPr>
              <a:xfrm>
                <a:off x="2364100" y="2140100"/>
                <a:ext cx="31900" cy="31900"/>
              </a:xfrm>
              <a:custGeom>
                <a:rect b="b" l="l" r="r" t="t"/>
                <a:pathLst>
                  <a:path extrusionOk="0" fill="none" h="1276" w="1276">
                    <a:moveTo>
                      <a:pt x="1275" y="555"/>
                    </a:moveTo>
                    <a:cubicBezTo>
                      <a:pt x="1275" y="1054"/>
                      <a:pt x="693" y="1275"/>
                      <a:pt x="361" y="943"/>
                    </a:cubicBezTo>
                    <a:cubicBezTo>
                      <a:pt x="0" y="582"/>
                      <a:pt x="250" y="0"/>
                      <a:pt x="749" y="0"/>
                    </a:cubicBezTo>
                    <a:cubicBezTo>
                      <a:pt x="1054" y="0"/>
                      <a:pt x="1275" y="250"/>
                      <a:pt x="1275" y="555"/>
                    </a:cubicBezTo>
                    <a:close/>
                  </a:path>
                </a:pathLst>
              </a:custGeom>
              <a:noFill/>
              <a:ln cap="flat" cmpd="sng" w="9525">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806" name="Google Shape;7806;p329"/>
          <p:cNvGrpSpPr/>
          <p:nvPr/>
        </p:nvGrpSpPr>
        <p:grpSpPr>
          <a:xfrm>
            <a:off x="6237150" y="2393656"/>
            <a:ext cx="330600" cy="330600"/>
            <a:chOff x="4916375" y="2234100"/>
            <a:chExt cx="330600" cy="330600"/>
          </a:xfrm>
        </p:grpSpPr>
        <p:sp>
          <p:nvSpPr>
            <p:cNvPr id="7807" name="Google Shape;7807;p329"/>
            <p:cNvSpPr/>
            <p:nvPr/>
          </p:nvSpPr>
          <p:spPr>
            <a:xfrm>
              <a:off x="4916375" y="2234100"/>
              <a:ext cx="330600" cy="3306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08" name="Google Shape;7808;p329"/>
            <p:cNvGrpSpPr/>
            <p:nvPr/>
          </p:nvGrpSpPr>
          <p:grpSpPr>
            <a:xfrm>
              <a:off x="4952716" y="2289732"/>
              <a:ext cx="232217" cy="232183"/>
              <a:chOff x="2272577" y="2515127"/>
              <a:chExt cx="167775" cy="167750"/>
            </a:xfrm>
          </p:grpSpPr>
          <p:sp>
            <p:nvSpPr>
              <p:cNvPr id="7809" name="Google Shape;7809;p329"/>
              <p:cNvSpPr/>
              <p:nvPr/>
            </p:nvSpPr>
            <p:spPr>
              <a:xfrm>
                <a:off x="2272577" y="2515127"/>
                <a:ext cx="167775" cy="167750"/>
              </a:xfrm>
              <a:custGeom>
                <a:rect b="b" l="l" r="r" t="t"/>
                <a:pathLst>
                  <a:path extrusionOk="0" fill="none" h="6710" w="6711">
                    <a:moveTo>
                      <a:pt x="6710" y="2884"/>
                    </a:moveTo>
                    <a:cubicBezTo>
                      <a:pt x="6710" y="5435"/>
                      <a:pt x="3633" y="6710"/>
                      <a:pt x="1831" y="4908"/>
                    </a:cubicBezTo>
                    <a:cubicBezTo>
                      <a:pt x="1" y="3106"/>
                      <a:pt x="1304" y="0"/>
                      <a:pt x="3855" y="0"/>
                    </a:cubicBezTo>
                    <a:cubicBezTo>
                      <a:pt x="5435" y="0"/>
                      <a:pt x="6710" y="1276"/>
                      <a:pt x="6710" y="2884"/>
                    </a:cubicBezTo>
                    <a:close/>
                  </a:path>
                </a:pathLst>
              </a:custGeom>
              <a:noFill/>
              <a:ln cap="flat" cmpd="sng" w="9525">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0" name="Google Shape;7810;p329"/>
              <p:cNvSpPr/>
              <p:nvPr/>
            </p:nvSpPr>
            <p:spPr>
              <a:xfrm>
                <a:off x="2305852" y="2551852"/>
                <a:ext cx="125475" cy="106775"/>
              </a:xfrm>
              <a:custGeom>
                <a:rect b="b" l="l" r="r" t="t"/>
                <a:pathLst>
                  <a:path extrusionOk="0" fill="none" h="4271" w="5019">
                    <a:moveTo>
                      <a:pt x="1" y="1"/>
                    </a:moveTo>
                    <a:lnTo>
                      <a:pt x="5019" y="1"/>
                    </a:lnTo>
                    <a:lnTo>
                      <a:pt x="2524" y="4270"/>
                    </a:lnTo>
                    <a:close/>
                  </a:path>
                </a:pathLst>
              </a:custGeom>
              <a:noFill/>
              <a:ln cap="flat" cmpd="sng" w="9525">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1" name="Google Shape;7811;p329"/>
              <p:cNvSpPr/>
              <p:nvPr/>
            </p:nvSpPr>
            <p:spPr>
              <a:xfrm>
                <a:off x="2349527" y="2573352"/>
                <a:ext cx="31900" cy="31900"/>
              </a:xfrm>
              <a:custGeom>
                <a:rect b="b" l="l" r="r" t="t"/>
                <a:pathLst>
                  <a:path extrusionOk="0" fill="none" h="1276" w="1276">
                    <a:moveTo>
                      <a:pt x="1276" y="555"/>
                    </a:moveTo>
                    <a:cubicBezTo>
                      <a:pt x="1276" y="1026"/>
                      <a:pt x="694" y="1276"/>
                      <a:pt x="361" y="943"/>
                    </a:cubicBezTo>
                    <a:cubicBezTo>
                      <a:pt x="0" y="582"/>
                      <a:pt x="250" y="0"/>
                      <a:pt x="721" y="0"/>
                    </a:cubicBezTo>
                    <a:cubicBezTo>
                      <a:pt x="1026" y="0"/>
                      <a:pt x="1276" y="250"/>
                      <a:pt x="1276" y="555"/>
                    </a:cubicBezTo>
                    <a:close/>
                  </a:path>
                </a:pathLst>
              </a:custGeom>
              <a:noFill/>
              <a:ln cap="flat" cmpd="sng" w="9525">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787"/>
                                        </p:tgtEl>
                                        <p:attrNameLst>
                                          <p:attrName>style.visibility</p:attrName>
                                        </p:attrNameLst>
                                      </p:cBhvr>
                                      <p:to>
                                        <p:strVal val="visible"/>
                                      </p:to>
                                    </p:set>
                                    <p:animEffect filter="fade" transition="in">
                                      <p:cBhvr>
                                        <p:cTn dur="1500"/>
                                        <p:tgtEl>
                                          <p:spTgt spid="7787"/>
                                        </p:tgtEl>
                                      </p:cBhvr>
                                    </p:animEffect>
                                  </p:childTnLst>
                                </p:cTn>
                              </p:par>
                              <p:par>
                                <p:cTn fill="hold" nodeType="withEffect" presetClass="entr" presetID="10" presetSubtype="0">
                                  <p:stCondLst>
                                    <p:cond delay="0"/>
                                  </p:stCondLst>
                                  <p:childTnLst>
                                    <p:set>
                                      <p:cBhvr>
                                        <p:cTn dur="1" fill="hold">
                                          <p:stCondLst>
                                            <p:cond delay="0"/>
                                          </p:stCondLst>
                                        </p:cTn>
                                        <p:tgtEl>
                                          <p:spTgt spid="7786"/>
                                        </p:tgtEl>
                                        <p:attrNameLst>
                                          <p:attrName>style.visibility</p:attrName>
                                        </p:attrNameLst>
                                      </p:cBhvr>
                                      <p:to>
                                        <p:strVal val="visible"/>
                                      </p:to>
                                    </p:set>
                                    <p:animEffect filter="fade" transition="in">
                                      <p:cBhvr>
                                        <p:cTn dur="1500"/>
                                        <p:tgtEl>
                                          <p:spTgt spid="7786"/>
                                        </p:tgtEl>
                                      </p:cBhvr>
                                    </p:animEffect>
                                  </p:childTnLst>
                                </p:cTn>
                              </p:par>
                              <p:par>
                                <p:cTn fill="hold" nodeType="withEffect" presetClass="entr" presetID="10" presetSubtype="0">
                                  <p:stCondLst>
                                    <p:cond delay="0"/>
                                  </p:stCondLst>
                                  <p:childTnLst>
                                    <p:set>
                                      <p:cBhvr>
                                        <p:cTn dur="1" fill="hold">
                                          <p:stCondLst>
                                            <p:cond delay="0"/>
                                          </p:stCondLst>
                                        </p:cTn>
                                        <p:tgtEl>
                                          <p:spTgt spid="7794"/>
                                        </p:tgtEl>
                                        <p:attrNameLst>
                                          <p:attrName>style.visibility</p:attrName>
                                        </p:attrNameLst>
                                      </p:cBhvr>
                                      <p:to>
                                        <p:strVal val="visible"/>
                                      </p:to>
                                    </p:set>
                                    <p:animEffect filter="fade" transition="in">
                                      <p:cBhvr>
                                        <p:cTn dur="1500"/>
                                        <p:tgtEl>
                                          <p:spTgt spid="7794"/>
                                        </p:tgtEl>
                                      </p:cBhvr>
                                    </p:animEffect>
                                  </p:childTnLst>
                                </p:cTn>
                              </p:par>
                              <p:par>
                                <p:cTn fill="hold" nodeType="withEffect" presetClass="emph" presetID="8" presetSubtype="0">
                                  <p:stCondLst>
                                    <p:cond delay="0"/>
                                  </p:stCondLst>
                                  <p:childTnLst>
                                    <p:animRot by="-21600000">
                                      <p:cBhvr>
                                        <p:cTn dur="1500" fill="hold"/>
                                        <p:tgtEl>
                                          <p:spTgt spid="7799"/>
                                        </p:tgtEl>
                                        <p:attrNameLst>
                                          <p:attrName>r</p:attrName>
                                        </p:attrNameLst>
                                      </p:cBhvr>
                                    </p:animRot>
                                  </p:childTnLst>
                                </p:cTn>
                              </p:par>
                              <p:par>
                                <p:cTn fill="hold" nodeType="withEffect" presetClass="emph" presetID="8" presetSubtype="0">
                                  <p:stCondLst>
                                    <p:cond delay="0"/>
                                  </p:stCondLst>
                                  <p:childTnLst>
                                    <p:animRot by="-21600000">
                                      <p:cBhvr>
                                        <p:cTn dur="1500" fill="hold"/>
                                        <p:tgtEl>
                                          <p:spTgt spid="7775"/>
                                        </p:tgtEl>
                                        <p:attrNameLst>
                                          <p:attrName>r</p:attrName>
                                        </p:attrNameLst>
                                      </p:cBhvr>
                                    </p:animRot>
                                  </p:childTnLst>
                                </p:cTn>
                              </p:par>
                              <p:par>
                                <p:cTn fill="hold" nodeType="withEffect" presetClass="emph" presetID="8" presetSubtype="0">
                                  <p:stCondLst>
                                    <p:cond delay="0"/>
                                  </p:stCondLst>
                                  <p:childTnLst>
                                    <p:animRot by="-21600000">
                                      <p:cBhvr>
                                        <p:cTn dur="1500" fill="hold"/>
                                        <p:tgtEl>
                                          <p:spTgt spid="7799"/>
                                        </p:tgtEl>
                                        <p:attrNameLst>
                                          <p:attrName>r</p:attrName>
                                        </p:attrNameLst>
                                      </p:cBhvr>
                                    </p:animRot>
                                  </p:childTnLst>
                                </p:cTn>
                              </p:par>
                              <p:par>
                                <p:cTn fill="hold" nodeType="withEffect" presetClass="emph" presetID="8" presetSubtype="0">
                                  <p:stCondLst>
                                    <p:cond delay="0"/>
                                  </p:stCondLst>
                                  <p:childTnLst>
                                    <p:animRot by="-21600000">
                                      <p:cBhvr>
                                        <p:cTn dur="1500" fill="hold"/>
                                        <p:tgtEl>
                                          <p:spTgt spid="780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5" name="Shape 7815"/>
        <p:cNvGrpSpPr/>
        <p:nvPr/>
      </p:nvGrpSpPr>
      <p:grpSpPr>
        <a:xfrm>
          <a:off x="0" y="0"/>
          <a:ext cx="0" cy="0"/>
          <a:chOff x="0" y="0"/>
          <a:chExt cx="0" cy="0"/>
        </a:xfrm>
      </p:grpSpPr>
      <p:sp>
        <p:nvSpPr>
          <p:cNvPr id="7816" name="Google Shape;7816;p330"/>
          <p:cNvSpPr txBox="1"/>
          <p:nvPr>
            <p:ph type="title"/>
          </p:nvPr>
        </p:nvSpPr>
        <p:spPr>
          <a:xfrm>
            <a:off x="3565300" y="1096498"/>
            <a:ext cx="4833000" cy="67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ACOSTA’S POSTDOC AT LBNL</a:t>
            </a:r>
            <a:endParaRPr/>
          </a:p>
        </p:txBody>
      </p:sp>
      <p:sp>
        <p:nvSpPr>
          <p:cNvPr id="7817" name="Google Shape;7817;p330"/>
          <p:cNvSpPr txBox="1"/>
          <p:nvPr>
            <p:ph idx="1" type="subTitle"/>
          </p:nvPr>
        </p:nvSpPr>
        <p:spPr>
          <a:xfrm>
            <a:off x="3565375" y="1769401"/>
            <a:ext cx="4833000" cy="28263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a:t>currently working on projects that incorporate machine learning into research in particle physics</a:t>
            </a:r>
            <a:endParaRPr/>
          </a:p>
          <a:p>
            <a:pPr indent="-317500" lvl="0" marL="457200" rtl="0" algn="l">
              <a:spcBef>
                <a:spcPts val="1000"/>
              </a:spcBef>
              <a:spcAft>
                <a:spcPts val="0"/>
              </a:spcAft>
              <a:buSzPts val="1400"/>
              <a:buChar char="●"/>
            </a:pPr>
            <a:r>
              <a:rPr lang="en"/>
              <a:t>postdoc has a more open dialogue based on interest and skills, projects take time</a:t>
            </a:r>
            <a:endParaRPr/>
          </a:p>
          <a:p>
            <a:pPr indent="-317500" lvl="0" marL="457200" rtl="0" algn="l">
              <a:spcBef>
                <a:spcPts val="1000"/>
              </a:spcBef>
              <a:spcAft>
                <a:spcPts val="1000"/>
              </a:spcAft>
              <a:buSzPts val="1400"/>
              <a:buChar char="●"/>
            </a:pPr>
            <a:r>
              <a:rPr lang="en"/>
              <a:t>side project using machine learning for the first time only during postdoc, studied pure physics up until that point</a:t>
            </a:r>
            <a:endParaRPr/>
          </a:p>
        </p:txBody>
      </p:sp>
      <p:pic>
        <p:nvPicPr>
          <p:cNvPr id="7818" name="Google Shape;7818;p330"/>
          <p:cNvPicPr preferRelativeResize="0"/>
          <p:nvPr/>
        </p:nvPicPr>
        <p:blipFill>
          <a:blip r:embed="rId3">
            <a:alphaModFix/>
          </a:blip>
          <a:stretch>
            <a:fillRect/>
          </a:stretch>
        </p:blipFill>
        <p:spPr>
          <a:xfrm rot="5400000">
            <a:off x="394125" y="1522900"/>
            <a:ext cx="3729250" cy="2097700"/>
          </a:xfrm>
          <a:prstGeom prst="rect">
            <a:avLst/>
          </a:prstGeom>
          <a:noFill/>
          <a:ln>
            <a:noFill/>
          </a:ln>
        </p:spPr>
      </p:pic>
      <p:grpSp>
        <p:nvGrpSpPr>
          <p:cNvPr id="7819" name="Google Shape;7819;p330"/>
          <p:cNvGrpSpPr/>
          <p:nvPr/>
        </p:nvGrpSpPr>
        <p:grpSpPr>
          <a:xfrm rot="5400000">
            <a:off x="723895" y="2041577"/>
            <a:ext cx="2826448" cy="2155522"/>
            <a:chOff x="5614975" y="2571738"/>
            <a:chExt cx="2725075" cy="2078413"/>
          </a:xfrm>
        </p:grpSpPr>
        <p:grpSp>
          <p:nvGrpSpPr>
            <p:cNvPr id="7820" name="Google Shape;7820;p330"/>
            <p:cNvGrpSpPr/>
            <p:nvPr/>
          </p:nvGrpSpPr>
          <p:grpSpPr>
            <a:xfrm>
              <a:off x="8301900" y="2571738"/>
              <a:ext cx="38150" cy="1997125"/>
              <a:chOff x="8301900" y="2571738"/>
              <a:chExt cx="38150" cy="1997125"/>
            </a:xfrm>
          </p:grpSpPr>
          <p:sp>
            <p:nvSpPr>
              <p:cNvPr id="7821" name="Google Shape;7821;p330"/>
              <p:cNvSpPr/>
              <p:nvPr/>
            </p:nvSpPr>
            <p:spPr>
              <a:xfrm>
                <a:off x="8305713" y="2571738"/>
                <a:ext cx="17350" cy="23600"/>
              </a:xfrm>
              <a:custGeom>
                <a:rect b="b" l="l" r="r" t="t"/>
                <a:pathLst>
                  <a:path extrusionOk="0" h="944" w="694">
                    <a:moveTo>
                      <a:pt x="333" y="112"/>
                    </a:moveTo>
                    <a:cubicBezTo>
                      <a:pt x="416" y="112"/>
                      <a:pt x="472" y="112"/>
                      <a:pt x="500" y="167"/>
                    </a:cubicBezTo>
                    <a:cubicBezTo>
                      <a:pt x="527" y="223"/>
                      <a:pt x="555" y="278"/>
                      <a:pt x="555" y="361"/>
                    </a:cubicBezTo>
                    <a:cubicBezTo>
                      <a:pt x="555" y="389"/>
                      <a:pt x="555" y="417"/>
                      <a:pt x="555" y="472"/>
                    </a:cubicBezTo>
                    <a:cubicBezTo>
                      <a:pt x="555" y="500"/>
                      <a:pt x="555" y="555"/>
                      <a:pt x="555" y="583"/>
                    </a:cubicBezTo>
                    <a:cubicBezTo>
                      <a:pt x="555" y="666"/>
                      <a:pt x="527" y="722"/>
                      <a:pt x="500" y="777"/>
                    </a:cubicBezTo>
                    <a:cubicBezTo>
                      <a:pt x="472" y="805"/>
                      <a:pt x="416" y="833"/>
                      <a:pt x="333" y="833"/>
                    </a:cubicBezTo>
                    <a:cubicBezTo>
                      <a:pt x="278" y="833"/>
                      <a:pt x="222" y="805"/>
                      <a:pt x="195" y="777"/>
                    </a:cubicBezTo>
                    <a:cubicBezTo>
                      <a:pt x="167" y="722"/>
                      <a:pt x="139" y="666"/>
                      <a:pt x="139" y="583"/>
                    </a:cubicBezTo>
                    <a:lnTo>
                      <a:pt x="139" y="472"/>
                    </a:lnTo>
                    <a:lnTo>
                      <a:pt x="139" y="361"/>
                    </a:lnTo>
                    <a:cubicBezTo>
                      <a:pt x="139" y="278"/>
                      <a:pt x="167" y="223"/>
                      <a:pt x="195" y="167"/>
                    </a:cubicBezTo>
                    <a:cubicBezTo>
                      <a:pt x="222" y="112"/>
                      <a:pt x="278" y="112"/>
                      <a:pt x="333" y="112"/>
                    </a:cubicBezTo>
                    <a:close/>
                    <a:moveTo>
                      <a:pt x="333" y="1"/>
                    </a:moveTo>
                    <a:cubicBezTo>
                      <a:pt x="222" y="1"/>
                      <a:pt x="139" y="29"/>
                      <a:pt x="111" y="84"/>
                    </a:cubicBezTo>
                    <a:cubicBezTo>
                      <a:pt x="56" y="167"/>
                      <a:pt x="28" y="250"/>
                      <a:pt x="28" y="361"/>
                    </a:cubicBezTo>
                    <a:lnTo>
                      <a:pt x="0" y="472"/>
                    </a:lnTo>
                    <a:lnTo>
                      <a:pt x="28" y="583"/>
                    </a:lnTo>
                    <a:cubicBezTo>
                      <a:pt x="28" y="694"/>
                      <a:pt x="56" y="777"/>
                      <a:pt x="111" y="833"/>
                    </a:cubicBezTo>
                    <a:cubicBezTo>
                      <a:pt x="139" y="916"/>
                      <a:pt x="222" y="944"/>
                      <a:pt x="333" y="944"/>
                    </a:cubicBezTo>
                    <a:cubicBezTo>
                      <a:pt x="472" y="944"/>
                      <a:pt x="555" y="916"/>
                      <a:pt x="583" y="833"/>
                    </a:cubicBezTo>
                    <a:cubicBezTo>
                      <a:pt x="638" y="777"/>
                      <a:pt x="666" y="694"/>
                      <a:pt x="666" y="583"/>
                    </a:cubicBezTo>
                    <a:cubicBezTo>
                      <a:pt x="666" y="555"/>
                      <a:pt x="694" y="528"/>
                      <a:pt x="694" y="472"/>
                    </a:cubicBezTo>
                    <a:cubicBezTo>
                      <a:pt x="694" y="417"/>
                      <a:pt x="666" y="389"/>
                      <a:pt x="666" y="361"/>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2" name="Google Shape;7822;p330"/>
              <p:cNvSpPr/>
              <p:nvPr/>
            </p:nvSpPr>
            <p:spPr>
              <a:xfrm>
                <a:off x="8302600" y="2966313"/>
                <a:ext cx="17350" cy="23600"/>
              </a:xfrm>
              <a:custGeom>
                <a:rect b="b" l="l" r="r" t="t"/>
                <a:pathLst>
                  <a:path extrusionOk="0" h="944" w="694">
                    <a:moveTo>
                      <a:pt x="333" y="84"/>
                    </a:moveTo>
                    <a:cubicBezTo>
                      <a:pt x="416" y="84"/>
                      <a:pt x="472" y="111"/>
                      <a:pt x="500" y="167"/>
                    </a:cubicBezTo>
                    <a:cubicBezTo>
                      <a:pt x="527" y="222"/>
                      <a:pt x="555" y="278"/>
                      <a:pt x="555" y="361"/>
                    </a:cubicBezTo>
                    <a:cubicBezTo>
                      <a:pt x="555" y="389"/>
                      <a:pt x="555" y="416"/>
                      <a:pt x="555" y="472"/>
                    </a:cubicBezTo>
                    <a:cubicBezTo>
                      <a:pt x="555" y="500"/>
                      <a:pt x="555" y="555"/>
                      <a:pt x="555" y="583"/>
                    </a:cubicBezTo>
                    <a:cubicBezTo>
                      <a:pt x="555" y="638"/>
                      <a:pt x="527" y="721"/>
                      <a:pt x="500" y="749"/>
                    </a:cubicBezTo>
                    <a:cubicBezTo>
                      <a:pt x="472" y="805"/>
                      <a:pt x="416" y="832"/>
                      <a:pt x="333" y="832"/>
                    </a:cubicBezTo>
                    <a:cubicBezTo>
                      <a:pt x="278" y="832"/>
                      <a:pt x="222" y="805"/>
                      <a:pt x="195" y="749"/>
                    </a:cubicBezTo>
                    <a:cubicBezTo>
                      <a:pt x="167" y="721"/>
                      <a:pt x="139" y="638"/>
                      <a:pt x="139" y="583"/>
                    </a:cubicBezTo>
                    <a:lnTo>
                      <a:pt x="139" y="472"/>
                    </a:lnTo>
                    <a:lnTo>
                      <a:pt x="139" y="361"/>
                    </a:lnTo>
                    <a:cubicBezTo>
                      <a:pt x="139" y="278"/>
                      <a:pt x="167" y="222"/>
                      <a:pt x="195" y="167"/>
                    </a:cubicBezTo>
                    <a:cubicBezTo>
                      <a:pt x="222" y="111"/>
                      <a:pt x="278" y="84"/>
                      <a:pt x="333" y="84"/>
                    </a:cubicBezTo>
                    <a:close/>
                    <a:moveTo>
                      <a:pt x="333" y="0"/>
                    </a:moveTo>
                    <a:cubicBezTo>
                      <a:pt x="222" y="0"/>
                      <a:pt x="139" y="28"/>
                      <a:pt x="111" y="84"/>
                    </a:cubicBezTo>
                    <a:cubicBezTo>
                      <a:pt x="56" y="167"/>
                      <a:pt x="28" y="250"/>
                      <a:pt x="28" y="333"/>
                    </a:cubicBezTo>
                    <a:lnTo>
                      <a:pt x="0" y="472"/>
                    </a:lnTo>
                    <a:lnTo>
                      <a:pt x="28" y="583"/>
                    </a:lnTo>
                    <a:cubicBezTo>
                      <a:pt x="28" y="694"/>
                      <a:pt x="56" y="777"/>
                      <a:pt x="111" y="832"/>
                    </a:cubicBezTo>
                    <a:cubicBezTo>
                      <a:pt x="139" y="915"/>
                      <a:pt x="222" y="943"/>
                      <a:pt x="333" y="943"/>
                    </a:cubicBezTo>
                    <a:cubicBezTo>
                      <a:pt x="472" y="943"/>
                      <a:pt x="555" y="915"/>
                      <a:pt x="583" y="832"/>
                    </a:cubicBezTo>
                    <a:cubicBezTo>
                      <a:pt x="638" y="777"/>
                      <a:pt x="666" y="694"/>
                      <a:pt x="666" y="583"/>
                    </a:cubicBezTo>
                    <a:cubicBezTo>
                      <a:pt x="666" y="555"/>
                      <a:pt x="694" y="527"/>
                      <a:pt x="694" y="472"/>
                    </a:cubicBezTo>
                    <a:cubicBezTo>
                      <a:pt x="694" y="416"/>
                      <a:pt x="666" y="361"/>
                      <a:pt x="666" y="333"/>
                    </a:cubicBezTo>
                    <a:cubicBezTo>
                      <a:pt x="666" y="250"/>
                      <a:pt x="638" y="167"/>
                      <a:pt x="583" y="84"/>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3" name="Google Shape;7823;p330"/>
              <p:cNvSpPr/>
              <p:nvPr/>
            </p:nvSpPr>
            <p:spPr>
              <a:xfrm>
                <a:off x="8302250" y="3360888"/>
                <a:ext cx="17350" cy="23600"/>
              </a:xfrm>
              <a:custGeom>
                <a:rect b="b" l="l" r="r" t="t"/>
                <a:pathLst>
                  <a:path extrusionOk="0" h="944" w="694">
                    <a:moveTo>
                      <a:pt x="333" y="84"/>
                    </a:moveTo>
                    <a:cubicBezTo>
                      <a:pt x="416" y="84"/>
                      <a:pt x="472" y="112"/>
                      <a:pt x="500" y="167"/>
                    </a:cubicBezTo>
                    <a:cubicBezTo>
                      <a:pt x="527" y="223"/>
                      <a:pt x="555" y="278"/>
                      <a:pt x="555" y="361"/>
                    </a:cubicBezTo>
                    <a:cubicBezTo>
                      <a:pt x="555" y="389"/>
                      <a:pt x="555" y="417"/>
                      <a:pt x="555" y="472"/>
                    </a:cubicBezTo>
                    <a:cubicBezTo>
                      <a:pt x="555" y="500"/>
                      <a:pt x="555" y="555"/>
                      <a:pt x="555" y="583"/>
                    </a:cubicBezTo>
                    <a:cubicBezTo>
                      <a:pt x="555" y="638"/>
                      <a:pt x="527" y="722"/>
                      <a:pt x="500" y="749"/>
                    </a:cubicBezTo>
                    <a:cubicBezTo>
                      <a:pt x="472" y="805"/>
                      <a:pt x="416" y="833"/>
                      <a:pt x="333" y="833"/>
                    </a:cubicBezTo>
                    <a:cubicBezTo>
                      <a:pt x="278" y="833"/>
                      <a:pt x="222" y="805"/>
                      <a:pt x="195" y="749"/>
                    </a:cubicBezTo>
                    <a:cubicBezTo>
                      <a:pt x="167" y="722"/>
                      <a:pt x="139" y="638"/>
                      <a:pt x="139" y="583"/>
                    </a:cubicBezTo>
                    <a:lnTo>
                      <a:pt x="139" y="472"/>
                    </a:lnTo>
                    <a:lnTo>
                      <a:pt x="139" y="361"/>
                    </a:lnTo>
                    <a:cubicBezTo>
                      <a:pt x="139" y="278"/>
                      <a:pt x="167" y="223"/>
                      <a:pt x="195" y="167"/>
                    </a:cubicBezTo>
                    <a:cubicBezTo>
                      <a:pt x="222" y="112"/>
                      <a:pt x="278" y="84"/>
                      <a:pt x="333" y="84"/>
                    </a:cubicBezTo>
                    <a:close/>
                    <a:moveTo>
                      <a:pt x="333" y="1"/>
                    </a:moveTo>
                    <a:cubicBezTo>
                      <a:pt x="222" y="1"/>
                      <a:pt x="139" y="29"/>
                      <a:pt x="111" y="84"/>
                    </a:cubicBezTo>
                    <a:cubicBezTo>
                      <a:pt x="56" y="167"/>
                      <a:pt x="28" y="250"/>
                      <a:pt x="28" y="334"/>
                    </a:cubicBezTo>
                    <a:lnTo>
                      <a:pt x="0" y="472"/>
                    </a:lnTo>
                    <a:lnTo>
                      <a:pt x="28" y="583"/>
                    </a:lnTo>
                    <a:cubicBezTo>
                      <a:pt x="28" y="694"/>
                      <a:pt x="56" y="777"/>
                      <a:pt x="111" y="833"/>
                    </a:cubicBezTo>
                    <a:cubicBezTo>
                      <a:pt x="139" y="916"/>
                      <a:pt x="222" y="943"/>
                      <a:pt x="333" y="943"/>
                    </a:cubicBezTo>
                    <a:cubicBezTo>
                      <a:pt x="472" y="943"/>
                      <a:pt x="555" y="916"/>
                      <a:pt x="583" y="833"/>
                    </a:cubicBezTo>
                    <a:cubicBezTo>
                      <a:pt x="638" y="777"/>
                      <a:pt x="666" y="694"/>
                      <a:pt x="666" y="583"/>
                    </a:cubicBezTo>
                    <a:cubicBezTo>
                      <a:pt x="666" y="555"/>
                      <a:pt x="694" y="528"/>
                      <a:pt x="694" y="472"/>
                    </a:cubicBezTo>
                    <a:cubicBezTo>
                      <a:pt x="694" y="417"/>
                      <a:pt x="666" y="361"/>
                      <a:pt x="666" y="334"/>
                    </a:cubicBezTo>
                    <a:cubicBezTo>
                      <a:pt x="666" y="250"/>
                      <a:pt x="638" y="167"/>
                      <a:pt x="583" y="84"/>
                    </a:cubicBezTo>
                    <a:cubicBezTo>
                      <a:pt x="555" y="29"/>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4" name="Google Shape;7824;p330"/>
              <p:cNvSpPr/>
              <p:nvPr/>
            </p:nvSpPr>
            <p:spPr>
              <a:xfrm>
                <a:off x="8301900" y="3755463"/>
                <a:ext cx="17350" cy="23575"/>
              </a:xfrm>
              <a:custGeom>
                <a:rect b="b" l="l" r="r" t="t"/>
                <a:pathLst>
                  <a:path extrusionOk="0" h="943" w="694">
                    <a:moveTo>
                      <a:pt x="333" y="83"/>
                    </a:moveTo>
                    <a:cubicBezTo>
                      <a:pt x="416" y="83"/>
                      <a:pt x="472" y="111"/>
                      <a:pt x="500" y="166"/>
                    </a:cubicBezTo>
                    <a:cubicBezTo>
                      <a:pt x="527" y="222"/>
                      <a:pt x="555" y="277"/>
                      <a:pt x="555" y="361"/>
                    </a:cubicBezTo>
                    <a:cubicBezTo>
                      <a:pt x="555" y="388"/>
                      <a:pt x="555" y="416"/>
                      <a:pt x="555" y="471"/>
                    </a:cubicBezTo>
                    <a:cubicBezTo>
                      <a:pt x="555" y="499"/>
                      <a:pt x="555" y="555"/>
                      <a:pt x="555" y="582"/>
                    </a:cubicBezTo>
                    <a:cubicBezTo>
                      <a:pt x="555" y="638"/>
                      <a:pt x="527" y="721"/>
                      <a:pt x="500" y="749"/>
                    </a:cubicBezTo>
                    <a:cubicBezTo>
                      <a:pt x="472" y="804"/>
                      <a:pt x="416" y="832"/>
                      <a:pt x="333" y="832"/>
                    </a:cubicBezTo>
                    <a:cubicBezTo>
                      <a:pt x="278" y="832"/>
                      <a:pt x="222" y="804"/>
                      <a:pt x="195" y="749"/>
                    </a:cubicBezTo>
                    <a:cubicBezTo>
                      <a:pt x="167" y="721"/>
                      <a:pt x="139" y="638"/>
                      <a:pt x="139" y="582"/>
                    </a:cubicBezTo>
                    <a:lnTo>
                      <a:pt x="139" y="471"/>
                    </a:lnTo>
                    <a:lnTo>
                      <a:pt x="139" y="361"/>
                    </a:lnTo>
                    <a:cubicBezTo>
                      <a:pt x="139" y="277"/>
                      <a:pt x="167" y="222"/>
                      <a:pt x="195" y="166"/>
                    </a:cubicBezTo>
                    <a:cubicBezTo>
                      <a:pt x="222" y="111"/>
                      <a:pt x="278" y="83"/>
                      <a:pt x="333" y="83"/>
                    </a:cubicBezTo>
                    <a:close/>
                    <a:moveTo>
                      <a:pt x="333" y="0"/>
                    </a:moveTo>
                    <a:cubicBezTo>
                      <a:pt x="222" y="0"/>
                      <a:pt x="139" y="28"/>
                      <a:pt x="111" y="83"/>
                    </a:cubicBezTo>
                    <a:cubicBezTo>
                      <a:pt x="56" y="166"/>
                      <a:pt x="28" y="250"/>
                      <a:pt x="28" y="333"/>
                    </a:cubicBezTo>
                    <a:lnTo>
                      <a:pt x="0" y="471"/>
                    </a:lnTo>
                    <a:lnTo>
                      <a:pt x="28" y="582"/>
                    </a:lnTo>
                    <a:cubicBezTo>
                      <a:pt x="28" y="693"/>
                      <a:pt x="56" y="776"/>
                      <a:pt x="111" y="832"/>
                    </a:cubicBezTo>
                    <a:cubicBezTo>
                      <a:pt x="139" y="915"/>
                      <a:pt x="222" y="943"/>
                      <a:pt x="333" y="943"/>
                    </a:cubicBezTo>
                    <a:cubicBezTo>
                      <a:pt x="472" y="943"/>
                      <a:pt x="555" y="915"/>
                      <a:pt x="583" y="832"/>
                    </a:cubicBezTo>
                    <a:cubicBezTo>
                      <a:pt x="638" y="776"/>
                      <a:pt x="666" y="693"/>
                      <a:pt x="666" y="582"/>
                    </a:cubicBezTo>
                    <a:cubicBezTo>
                      <a:pt x="666" y="555"/>
                      <a:pt x="694" y="527"/>
                      <a:pt x="694" y="471"/>
                    </a:cubicBezTo>
                    <a:cubicBezTo>
                      <a:pt x="694" y="416"/>
                      <a:pt x="666" y="361"/>
                      <a:pt x="666" y="333"/>
                    </a:cubicBezTo>
                    <a:cubicBezTo>
                      <a:pt x="666" y="250"/>
                      <a:pt x="638" y="166"/>
                      <a:pt x="583" y="83"/>
                    </a:cubicBezTo>
                    <a:cubicBezTo>
                      <a:pt x="555" y="28"/>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5" name="Google Shape;7825;p330"/>
              <p:cNvSpPr/>
              <p:nvPr/>
            </p:nvSpPr>
            <p:spPr>
              <a:xfrm>
                <a:off x="8302600" y="4150013"/>
                <a:ext cx="17350" cy="24275"/>
              </a:xfrm>
              <a:custGeom>
                <a:rect b="b" l="l" r="r" t="t"/>
                <a:pathLst>
                  <a:path extrusionOk="0" h="971" w="694">
                    <a:moveTo>
                      <a:pt x="333" y="111"/>
                    </a:moveTo>
                    <a:cubicBezTo>
                      <a:pt x="416" y="111"/>
                      <a:pt x="472" y="139"/>
                      <a:pt x="500" y="194"/>
                    </a:cubicBezTo>
                    <a:cubicBezTo>
                      <a:pt x="527" y="222"/>
                      <a:pt x="555" y="305"/>
                      <a:pt x="555" y="388"/>
                    </a:cubicBezTo>
                    <a:cubicBezTo>
                      <a:pt x="555" y="388"/>
                      <a:pt x="555" y="444"/>
                      <a:pt x="555" y="471"/>
                    </a:cubicBezTo>
                    <a:cubicBezTo>
                      <a:pt x="555" y="527"/>
                      <a:pt x="555" y="582"/>
                      <a:pt x="555" y="582"/>
                    </a:cubicBezTo>
                    <a:cubicBezTo>
                      <a:pt x="555" y="665"/>
                      <a:pt x="527" y="749"/>
                      <a:pt x="500" y="776"/>
                    </a:cubicBezTo>
                    <a:cubicBezTo>
                      <a:pt x="472" y="832"/>
                      <a:pt x="416" y="860"/>
                      <a:pt x="333" y="860"/>
                    </a:cubicBezTo>
                    <a:cubicBezTo>
                      <a:pt x="278" y="860"/>
                      <a:pt x="222" y="832"/>
                      <a:pt x="195" y="776"/>
                    </a:cubicBezTo>
                    <a:cubicBezTo>
                      <a:pt x="167" y="749"/>
                      <a:pt x="139" y="665"/>
                      <a:pt x="139" y="582"/>
                    </a:cubicBezTo>
                    <a:lnTo>
                      <a:pt x="139" y="471"/>
                    </a:lnTo>
                    <a:lnTo>
                      <a:pt x="139" y="388"/>
                    </a:lnTo>
                    <a:cubicBezTo>
                      <a:pt x="139" y="305"/>
                      <a:pt x="167" y="222"/>
                      <a:pt x="195" y="194"/>
                    </a:cubicBezTo>
                    <a:cubicBezTo>
                      <a:pt x="222" y="139"/>
                      <a:pt x="278" y="111"/>
                      <a:pt x="333" y="111"/>
                    </a:cubicBezTo>
                    <a:close/>
                    <a:moveTo>
                      <a:pt x="333" y="0"/>
                    </a:moveTo>
                    <a:cubicBezTo>
                      <a:pt x="222" y="0"/>
                      <a:pt x="139" y="55"/>
                      <a:pt x="111" y="111"/>
                    </a:cubicBezTo>
                    <a:cubicBezTo>
                      <a:pt x="56" y="166"/>
                      <a:pt x="28" y="277"/>
                      <a:pt x="28" y="360"/>
                    </a:cubicBezTo>
                    <a:lnTo>
                      <a:pt x="0" y="499"/>
                    </a:lnTo>
                    <a:lnTo>
                      <a:pt x="28" y="610"/>
                    </a:lnTo>
                    <a:cubicBezTo>
                      <a:pt x="28" y="721"/>
                      <a:pt x="56" y="804"/>
                      <a:pt x="111" y="860"/>
                    </a:cubicBezTo>
                    <a:cubicBezTo>
                      <a:pt x="139" y="915"/>
                      <a:pt x="222" y="970"/>
                      <a:pt x="333" y="970"/>
                    </a:cubicBezTo>
                    <a:cubicBezTo>
                      <a:pt x="472" y="970"/>
                      <a:pt x="555" y="915"/>
                      <a:pt x="583" y="860"/>
                    </a:cubicBezTo>
                    <a:cubicBezTo>
                      <a:pt x="638" y="804"/>
                      <a:pt x="666" y="721"/>
                      <a:pt x="666" y="610"/>
                    </a:cubicBezTo>
                    <a:cubicBezTo>
                      <a:pt x="666" y="582"/>
                      <a:pt x="694" y="527"/>
                      <a:pt x="694" y="499"/>
                    </a:cubicBezTo>
                    <a:cubicBezTo>
                      <a:pt x="694" y="444"/>
                      <a:pt x="666" y="388"/>
                      <a:pt x="666" y="360"/>
                    </a:cubicBezTo>
                    <a:cubicBezTo>
                      <a:pt x="666" y="277"/>
                      <a:pt x="638" y="166"/>
                      <a:pt x="583" y="111"/>
                    </a:cubicBezTo>
                    <a:cubicBezTo>
                      <a:pt x="555" y="55"/>
                      <a:pt x="472"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6" name="Google Shape;7826;p330"/>
              <p:cNvSpPr/>
              <p:nvPr/>
            </p:nvSpPr>
            <p:spPr>
              <a:xfrm>
                <a:off x="8301900" y="4545263"/>
                <a:ext cx="17350" cy="23600"/>
              </a:xfrm>
              <a:custGeom>
                <a:rect b="b" l="l" r="r" t="t"/>
                <a:pathLst>
                  <a:path extrusionOk="0" h="944" w="694">
                    <a:moveTo>
                      <a:pt x="333" y="112"/>
                    </a:moveTo>
                    <a:cubicBezTo>
                      <a:pt x="416" y="112"/>
                      <a:pt x="472" y="139"/>
                      <a:pt x="500" y="195"/>
                    </a:cubicBezTo>
                    <a:cubicBezTo>
                      <a:pt x="527" y="222"/>
                      <a:pt x="555" y="306"/>
                      <a:pt x="555" y="361"/>
                    </a:cubicBezTo>
                    <a:cubicBezTo>
                      <a:pt x="555" y="389"/>
                      <a:pt x="555" y="444"/>
                      <a:pt x="555" y="472"/>
                    </a:cubicBezTo>
                    <a:cubicBezTo>
                      <a:pt x="555" y="527"/>
                      <a:pt x="555" y="555"/>
                      <a:pt x="555" y="583"/>
                    </a:cubicBezTo>
                    <a:cubicBezTo>
                      <a:pt x="555" y="666"/>
                      <a:pt x="527" y="749"/>
                      <a:pt x="500" y="777"/>
                    </a:cubicBezTo>
                    <a:cubicBezTo>
                      <a:pt x="472" y="832"/>
                      <a:pt x="416" y="860"/>
                      <a:pt x="333" y="860"/>
                    </a:cubicBezTo>
                    <a:cubicBezTo>
                      <a:pt x="278" y="860"/>
                      <a:pt x="222" y="832"/>
                      <a:pt x="195" y="777"/>
                    </a:cubicBezTo>
                    <a:cubicBezTo>
                      <a:pt x="167" y="749"/>
                      <a:pt x="139" y="666"/>
                      <a:pt x="139" y="583"/>
                    </a:cubicBezTo>
                    <a:lnTo>
                      <a:pt x="139" y="472"/>
                    </a:lnTo>
                    <a:lnTo>
                      <a:pt x="139" y="361"/>
                    </a:lnTo>
                    <a:cubicBezTo>
                      <a:pt x="139" y="306"/>
                      <a:pt x="167" y="222"/>
                      <a:pt x="195" y="195"/>
                    </a:cubicBezTo>
                    <a:cubicBezTo>
                      <a:pt x="222" y="139"/>
                      <a:pt x="278" y="112"/>
                      <a:pt x="333" y="112"/>
                    </a:cubicBezTo>
                    <a:close/>
                    <a:moveTo>
                      <a:pt x="333" y="1"/>
                    </a:moveTo>
                    <a:cubicBezTo>
                      <a:pt x="222" y="1"/>
                      <a:pt x="139" y="56"/>
                      <a:pt x="111" y="112"/>
                    </a:cubicBezTo>
                    <a:cubicBezTo>
                      <a:pt x="56" y="167"/>
                      <a:pt x="28" y="250"/>
                      <a:pt x="28" y="361"/>
                    </a:cubicBezTo>
                    <a:lnTo>
                      <a:pt x="0" y="472"/>
                    </a:lnTo>
                    <a:lnTo>
                      <a:pt x="28" y="611"/>
                    </a:lnTo>
                    <a:cubicBezTo>
                      <a:pt x="28" y="694"/>
                      <a:pt x="56" y="805"/>
                      <a:pt x="111" y="860"/>
                    </a:cubicBezTo>
                    <a:cubicBezTo>
                      <a:pt x="139" y="916"/>
                      <a:pt x="222" y="943"/>
                      <a:pt x="333" y="943"/>
                    </a:cubicBezTo>
                    <a:cubicBezTo>
                      <a:pt x="472" y="943"/>
                      <a:pt x="555" y="916"/>
                      <a:pt x="583" y="860"/>
                    </a:cubicBezTo>
                    <a:cubicBezTo>
                      <a:pt x="638" y="805"/>
                      <a:pt x="666" y="694"/>
                      <a:pt x="666" y="611"/>
                    </a:cubicBezTo>
                    <a:cubicBezTo>
                      <a:pt x="666" y="583"/>
                      <a:pt x="694" y="527"/>
                      <a:pt x="694" y="472"/>
                    </a:cubicBezTo>
                    <a:cubicBezTo>
                      <a:pt x="694" y="444"/>
                      <a:pt x="666" y="389"/>
                      <a:pt x="666" y="361"/>
                    </a:cubicBezTo>
                    <a:cubicBezTo>
                      <a:pt x="666" y="250"/>
                      <a:pt x="638" y="167"/>
                      <a:pt x="583" y="112"/>
                    </a:cubicBezTo>
                    <a:cubicBezTo>
                      <a:pt x="555" y="56"/>
                      <a:pt x="472"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7" name="Google Shape;7827;p330"/>
              <p:cNvSpPr/>
              <p:nvPr/>
            </p:nvSpPr>
            <p:spPr>
              <a:xfrm>
                <a:off x="8325813" y="2571738"/>
                <a:ext cx="10425" cy="22900"/>
              </a:xfrm>
              <a:custGeom>
                <a:rect b="b" l="l" r="r" t="t"/>
                <a:pathLst>
                  <a:path extrusionOk="0" h="916" w="417">
                    <a:moveTo>
                      <a:pt x="333" y="1"/>
                    </a:moveTo>
                    <a:cubicBezTo>
                      <a:pt x="306" y="1"/>
                      <a:pt x="306" y="1"/>
                      <a:pt x="278" y="29"/>
                    </a:cubicBezTo>
                    <a:lnTo>
                      <a:pt x="1" y="250"/>
                    </a:lnTo>
                    <a:cubicBezTo>
                      <a:pt x="1" y="278"/>
                      <a:pt x="1" y="278"/>
                      <a:pt x="1" y="278"/>
                    </a:cubicBezTo>
                    <a:lnTo>
                      <a:pt x="28" y="306"/>
                    </a:lnTo>
                    <a:cubicBezTo>
                      <a:pt x="28" y="334"/>
                      <a:pt x="56" y="334"/>
                      <a:pt x="56" y="334"/>
                    </a:cubicBezTo>
                    <a:lnTo>
                      <a:pt x="84" y="334"/>
                    </a:lnTo>
                    <a:lnTo>
                      <a:pt x="306" y="167"/>
                    </a:lnTo>
                    <a:lnTo>
                      <a:pt x="306" y="888"/>
                    </a:lnTo>
                    <a:cubicBezTo>
                      <a:pt x="306" y="916"/>
                      <a:pt x="306" y="916"/>
                      <a:pt x="306" y="916"/>
                    </a:cubicBezTo>
                    <a:lnTo>
                      <a:pt x="416" y="916"/>
                    </a:lnTo>
                    <a:cubicBezTo>
                      <a:pt x="416" y="916"/>
                      <a:pt x="416" y="916"/>
                      <a:pt x="416" y="888"/>
                    </a:cubicBezTo>
                    <a:lnTo>
                      <a:pt x="416" y="29"/>
                    </a:lnTo>
                    <a:cubicBezTo>
                      <a:pt x="389" y="1"/>
                      <a:pt x="38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8" name="Google Shape;7828;p330"/>
              <p:cNvSpPr/>
              <p:nvPr/>
            </p:nvSpPr>
            <p:spPr>
              <a:xfrm>
                <a:off x="8323400" y="2966303"/>
                <a:ext cx="15950" cy="22900"/>
              </a:xfrm>
              <a:custGeom>
                <a:rect b="b" l="l" r="r" t="t"/>
                <a:pathLst>
                  <a:path extrusionOk="0" h="916" w="638">
                    <a:moveTo>
                      <a:pt x="305" y="0"/>
                    </a:moveTo>
                    <a:cubicBezTo>
                      <a:pt x="250" y="0"/>
                      <a:pt x="194" y="0"/>
                      <a:pt x="139" y="28"/>
                    </a:cubicBezTo>
                    <a:cubicBezTo>
                      <a:pt x="111" y="56"/>
                      <a:pt x="83" y="84"/>
                      <a:pt x="56" y="139"/>
                    </a:cubicBezTo>
                    <a:cubicBezTo>
                      <a:pt x="28" y="167"/>
                      <a:pt x="0" y="222"/>
                      <a:pt x="0" y="278"/>
                    </a:cubicBezTo>
                    <a:lnTo>
                      <a:pt x="28" y="278"/>
                    </a:lnTo>
                    <a:cubicBezTo>
                      <a:pt x="28" y="305"/>
                      <a:pt x="28" y="305"/>
                      <a:pt x="28" y="305"/>
                    </a:cubicBezTo>
                    <a:lnTo>
                      <a:pt x="111" y="305"/>
                    </a:lnTo>
                    <a:cubicBezTo>
                      <a:pt x="111" y="305"/>
                      <a:pt x="111" y="305"/>
                      <a:pt x="111" y="278"/>
                    </a:cubicBezTo>
                    <a:lnTo>
                      <a:pt x="139" y="278"/>
                    </a:lnTo>
                    <a:cubicBezTo>
                      <a:pt x="139" y="222"/>
                      <a:pt x="167" y="167"/>
                      <a:pt x="194" y="139"/>
                    </a:cubicBezTo>
                    <a:cubicBezTo>
                      <a:pt x="222" y="111"/>
                      <a:pt x="250" y="84"/>
                      <a:pt x="305" y="84"/>
                    </a:cubicBezTo>
                    <a:cubicBezTo>
                      <a:pt x="361" y="84"/>
                      <a:pt x="416" y="111"/>
                      <a:pt x="444" y="139"/>
                    </a:cubicBezTo>
                    <a:cubicBezTo>
                      <a:pt x="472" y="167"/>
                      <a:pt x="472" y="222"/>
                      <a:pt x="472" y="250"/>
                    </a:cubicBezTo>
                    <a:cubicBezTo>
                      <a:pt x="472" y="305"/>
                      <a:pt x="472" y="333"/>
                      <a:pt x="444" y="361"/>
                    </a:cubicBezTo>
                    <a:cubicBezTo>
                      <a:pt x="416" y="416"/>
                      <a:pt x="388" y="444"/>
                      <a:pt x="305" y="500"/>
                    </a:cubicBezTo>
                    <a:lnTo>
                      <a:pt x="28" y="805"/>
                    </a:lnTo>
                    <a:cubicBezTo>
                      <a:pt x="0" y="805"/>
                      <a:pt x="0" y="832"/>
                      <a:pt x="0" y="860"/>
                    </a:cubicBezTo>
                    <a:lnTo>
                      <a:pt x="0" y="888"/>
                    </a:lnTo>
                    <a:cubicBezTo>
                      <a:pt x="0" y="888"/>
                      <a:pt x="0" y="915"/>
                      <a:pt x="0" y="915"/>
                    </a:cubicBezTo>
                    <a:lnTo>
                      <a:pt x="610" y="915"/>
                    </a:lnTo>
                    <a:cubicBezTo>
                      <a:pt x="638" y="915"/>
                      <a:pt x="638" y="888"/>
                      <a:pt x="638" y="888"/>
                    </a:cubicBezTo>
                    <a:lnTo>
                      <a:pt x="638" y="832"/>
                    </a:lnTo>
                    <a:lnTo>
                      <a:pt x="610" y="832"/>
                    </a:lnTo>
                    <a:cubicBezTo>
                      <a:pt x="610" y="805"/>
                      <a:pt x="610" y="805"/>
                      <a:pt x="610" y="805"/>
                    </a:cubicBezTo>
                    <a:lnTo>
                      <a:pt x="194" y="805"/>
                    </a:lnTo>
                    <a:lnTo>
                      <a:pt x="444" y="555"/>
                    </a:lnTo>
                    <a:cubicBezTo>
                      <a:pt x="499" y="500"/>
                      <a:pt x="555" y="444"/>
                      <a:pt x="582" y="416"/>
                    </a:cubicBezTo>
                    <a:cubicBezTo>
                      <a:pt x="610" y="361"/>
                      <a:pt x="610" y="305"/>
                      <a:pt x="610" y="250"/>
                    </a:cubicBezTo>
                    <a:cubicBezTo>
                      <a:pt x="610" y="195"/>
                      <a:pt x="582" y="111"/>
                      <a:pt x="527" y="56"/>
                    </a:cubicBezTo>
                    <a:cubicBezTo>
                      <a:pt x="499" y="0"/>
                      <a:pt x="4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9" name="Google Shape;7829;p330"/>
              <p:cNvSpPr/>
              <p:nvPr/>
            </p:nvSpPr>
            <p:spPr>
              <a:xfrm>
                <a:off x="8323050" y="3360868"/>
                <a:ext cx="16650" cy="23600"/>
              </a:xfrm>
              <a:custGeom>
                <a:rect b="b" l="l" r="r" t="t"/>
                <a:pathLst>
                  <a:path extrusionOk="0" h="944" w="666">
                    <a:moveTo>
                      <a:pt x="28" y="1"/>
                    </a:moveTo>
                    <a:cubicBezTo>
                      <a:pt x="28" y="29"/>
                      <a:pt x="28" y="29"/>
                      <a:pt x="28" y="29"/>
                    </a:cubicBezTo>
                    <a:lnTo>
                      <a:pt x="28" y="84"/>
                    </a:lnTo>
                    <a:cubicBezTo>
                      <a:pt x="28" y="84"/>
                      <a:pt x="28" y="84"/>
                      <a:pt x="28" y="112"/>
                    </a:cubicBezTo>
                    <a:lnTo>
                      <a:pt x="444" y="112"/>
                    </a:lnTo>
                    <a:lnTo>
                      <a:pt x="194" y="389"/>
                    </a:lnTo>
                    <a:cubicBezTo>
                      <a:pt x="194" y="417"/>
                      <a:pt x="167" y="417"/>
                      <a:pt x="167" y="417"/>
                    </a:cubicBezTo>
                    <a:lnTo>
                      <a:pt x="167" y="472"/>
                    </a:lnTo>
                    <a:lnTo>
                      <a:pt x="194" y="472"/>
                    </a:lnTo>
                    <a:cubicBezTo>
                      <a:pt x="194" y="500"/>
                      <a:pt x="194" y="500"/>
                      <a:pt x="194" y="500"/>
                    </a:cubicBezTo>
                    <a:lnTo>
                      <a:pt x="333" y="500"/>
                    </a:lnTo>
                    <a:cubicBezTo>
                      <a:pt x="472" y="500"/>
                      <a:pt x="527" y="555"/>
                      <a:pt x="527" y="666"/>
                    </a:cubicBezTo>
                    <a:cubicBezTo>
                      <a:pt x="527" y="722"/>
                      <a:pt x="499" y="749"/>
                      <a:pt x="472" y="777"/>
                    </a:cubicBezTo>
                    <a:cubicBezTo>
                      <a:pt x="444" y="805"/>
                      <a:pt x="388" y="833"/>
                      <a:pt x="333" y="833"/>
                    </a:cubicBezTo>
                    <a:cubicBezTo>
                      <a:pt x="278" y="833"/>
                      <a:pt x="222" y="833"/>
                      <a:pt x="194" y="805"/>
                    </a:cubicBezTo>
                    <a:cubicBezTo>
                      <a:pt x="139" y="777"/>
                      <a:pt x="111" y="749"/>
                      <a:pt x="111" y="694"/>
                    </a:cubicBezTo>
                    <a:cubicBezTo>
                      <a:pt x="83" y="666"/>
                      <a:pt x="83" y="666"/>
                      <a:pt x="83" y="666"/>
                    </a:cubicBezTo>
                    <a:lnTo>
                      <a:pt x="28" y="666"/>
                    </a:lnTo>
                    <a:cubicBezTo>
                      <a:pt x="0" y="666"/>
                      <a:pt x="0" y="666"/>
                      <a:pt x="0" y="694"/>
                    </a:cubicBezTo>
                    <a:cubicBezTo>
                      <a:pt x="0" y="749"/>
                      <a:pt x="0" y="777"/>
                      <a:pt x="28" y="805"/>
                    </a:cubicBezTo>
                    <a:cubicBezTo>
                      <a:pt x="56" y="860"/>
                      <a:pt x="83" y="888"/>
                      <a:pt x="139" y="916"/>
                    </a:cubicBezTo>
                    <a:cubicBezTo>
                      <a:pt x="194" y="916"/>
                      <a:pt x="250" y="943"/>
                      <a:pt x="333" y="943"/>
                    </a:cubicBezTo>
                    <a:cubicBezTo>
                      <a:pt x="388" y="943"/>
                      <a:pt x="444" y="916"/>
                      <a:pt x="499" y="916"/>
                    </a:cubicBezTo>
                    <a:cubicBezTo>
                      <a:pt x="555" y="888"/>
                      <a:pt x="582" y="860"/>
                      <a:pt x="610" y="805"/>
                    </a:cubicBezTo>
                    <a:cubicBezTo>
                      <a:pt x="638" y="777"/>
                      <a:pt x="666" y="722"/>
                      <a:pt x="666" y="666"/>
                    </a:cubicBezTo>
                    <a:cubicBezTo>
                      <a:pt x="666" y="583"/>
                      <a:pt x="638" y="500"/>
                      <a:pt x="582" y="472"/>
                    </a:cubicBezTo>
                    <a:cubicBezTo>
                      <a:pt x="527" y="417"/>
                      <a:pt x="444" y="389"/>
                      <a:pt x="361" y="389"/>
                    </a:cubicBezTo>
                    <a:lnTo>
                      <a:pt x="333" y="389"/>
                    </a:lnTo>
                    <a:lnTo>
                      <a:pt x="610" y="112"/>
                    </a:lnTo>
                    <a:cubicBezTo>
                      <a:pt x="610" y="84"/>
                      <a:pt x="610" y="84"/>
                      <a:pt x="610" y="84"/>
                    </a:cubicBezTo>
                    <a:lnTo>
                      <a:pt x="610" y="29"/>
                    </a:lnTo>
                    <a:cubicBezTo>
                      <a:pt x="610" y="29"/>
                      <a:pt x="610" y="29"/>
                      <a:pt x="6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0" name="Google Shape;7830;p330"/>
              <p:cNvSpPr/>
              <p:nvPr/>
            </p:nvSpPr>
            <p:spPr>
              <a:xfrm>
                <a:off x="8322000" y="3756132"/>
                <a:ext cx="18050" cy="22900"/>
              </a:xfrm>
              <a:custGeom>
                <a:rect b="b" l="l" r="r" t="t"/>
                <a:pathLst>
                  <a:path extrusionOk="0" h="916" w="722">
                    <a:moveTo>
                      <a:pt x="444" y="139"/>
                    </a:moveTo>
                    <a:lnTo>
                      <a:pt x="444" y="582"/>
                    </a:lnTo>
                    <a:lnTo>
                      <a:pt x="139" y="582"/>
                    </a:lnTo>
                    <a:lnTo>
                      <a:pt x="444" y="139"/>
                    </a:lnTo>
                    <a:close/>
                    <a:moveTo>
                      <a:pt x="416" y="0"/>
                    </a:moveTo>
                    <a:cubicBezTo>
                      <a:pt x="416" y="0"/>
                      <a:pt x="416" y="28"/>
                      <a:pt x="416" y="28"/>
                    </a:cubicBezTo>
                    <a:lnTo>
                      <a:pt x="1" y="582"/>
                    </a:lnTo>
                    <a:cubicBezTo>
                      <a:pt x="1" y="582"/>
                      <a:pt x="1" y="610"/>
                      <a:pt x="1" y="610"/>
                    </a:cubicBezTo>
                    <a:lnTo>
                      <a:pt x="1" y="666"/>
                    </a:lnTo>
                    <a:cubicBezTo>
                      <a:pt x="1" y="666"/>
                      <a:pt x="1" y="693"/>
                      <a:pt x="1" y="693"/>
                    </a:cubicBezTo>
                    <a:lnTo>
                      <a:pt x="444" y="693"/>
                    </a:lnTo>
                    <a:lnTo>
                      <a:pt x="444" y="887"/>
                    </a:lnTo>
                    <a:cubicBezTo>
                      <a:pt x="444" y="887"/>
                      <a:pt x="472" y="915"/>
                      <a:pt x="472" y="915"/>
                    </a:cubicBezTo>
                    <a:lnTo>
                      <a:pt x="555" y="915"/>
                    </a:lnTo>
                    <a:cubicBezTo>
                      <a:pt x="583" y="915"/>
                      <a:pt x="583" y="887"/>
                      <a:pt x="583" y="887"/>
                    </a:cubicBezTo>
                    <a:lnTo>
                      <a:pt x="583" y="693"/>
                    </a:lnTo>
                    <a:lnTo>
                      <a:pt x="721" y="693"/>
                    </a:lnTo>
                    <a:cubicBezTo>
                      <a:pt x="721" y="693"/>
                      <a:pt x="721" y="666"/>
                      <a:pt x="721" y="666"/>
                    </a:cubicBezTo>
                    <a:lnTo>
                      <a:pt x="721" y="610"/>
                    </a:lnTo>
                    <a:cubicBezTo>
                      <a:pt x="721" y="582"/>
                      <a:pt x="694" y="582"/>
                      <a:pt x="694" y="582"/>
                    </a:cubicBezTo>
                    <a:lnTo>
                      <a:pt x="583" y="582"/>
                    </a:lnTo>
                    <a:lnTo>
                      <a:pt x="583" y="28"/>
                    </a:lnTo>
                    <a:cubicBezTo>
                      <a:pt x="583" y="28"/>
                      <a:pt x="583" y="28"/>
                      <a:pt x="5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1" name="Google Shape;7831;p330"/>
              <p:cNvSpPr/>
              <p:nvPr/>
            </p:nvSpPr>
            <p:spPr>
              <a:xfrm>
                <a:off x="8323400" y="4150698"/>
                <a:ext cx="15950" cy="23600"/>
              </a:xfrm>
              <a:custGeom>
                <a:rect b="b" l="l" r="r" t="t"/>
                <a:pathLst>
                  <a:path extrusionOk="0" h="944" w="638">
                    <a:moveTo>
                      <a:pt x="111" y="1"/>
                    </a:moveTo>
                    <a:cubicBezTo>
                      <a:pt x="83" y="1"/>
                      <a:pt x="83" y="1"/>
                      <a:pt x="83" y="28"/>
                    </a:cubicBezTo>
                    <a:lnTo>
                      <a:pt x="28" y="472"/>
                    </a:lnTo>
                    <a:cubicBezTo>
                      <a:pt x="28" y="472"/>
                      <a:pt x="28" y="472"/>
                      <a:pt x="28" y="500"/>
                    </a:cubicBezTo>
                    <a:lnTo>
                      <a:pt x="139" y="500"/>
                    </a:lnTo>
                    <a:cubicBezTo>
                      <a:pt x="167" y="500"/>
                      <a:pt x="167" y="472"/>
                      <a:pt x="167" y="472"/>
                    </a:cubicBezTo>
                    <a:cubicBezTo>
                      <a:pt x="194" y="472"/>
                      <a:pt x="222" y="444"/>
                      <a:pt x="250" y="444"/>
                    </a:cubicBezTo>
                    <a:cubicBezTo>
                      <a:pt x="250" y="444"/>
                      <a:pt x="278" y="417"/>
                      <a:pt x="305" y="417"/>
                    </a:cubicBezTo>
                    <a:cubicBezTo>
                      <a:pt x="361" y="417"/>
                      <a:pt x="416" y="444"/>
                      <a:pt x="472" y="472"/>
                    </a:cubicBezTo>
                    <a:cubicBezTo>
                      <a:pt x="499" y="528"/>
                      <a:pt x="527" y="555"/>
                      <a:pt x="527" y="611"/>
                    </a:cubicBezTo>
                    <a:cubicBezTo>
                      <a:pt x="527" y="694"/>
                      <a:pt x="499" y="722"/>
                      <a:pt x="472" y="777"/>
                    </a:cubicBezTo>
                    <a:cubicBezTo>
                      <a:pt x="416" y="805"/>
                      <a:pt x="361" y="833"/>
                      <a:pt x="305" y="833"/>
                    </a:cubicBezTo>
                    <a:cubicBezTo>
                      <a:pt x="278" y="833"/>
                      <a:pt x="222" y="805"/>
                      <a:pt x="194" y="777"/>
                    </a:cubicBezTo>
                    <a:cubicBezTo>
                      <a:pt x="167" y="777"/>
                      <a:pt x="139" y="722"/>
                      <a:pt x="111" y="694"/>
                    </a:cubicBezTo>
                    <a:cubicBezTo>
                      <a:pt x="111" y="666"/>
                      <a:pt x="111" y="666"/>
                      <a:pt x="83" y="666"/>
                    </a:cubicBezTo>
                    <a:lnTo>
                      <a:pt x="0" y="666"/>
                    </a:lnTo>
                    <a:lnTo>
                      <a:pt x="0" y="694"/>
                    </a:lnTo>
                    <a:cubicBezTo>
                      <a:pt x="0" y="722"/>
                      <a:pt x="0" y="777"/>
                      <a:pt x="28" y="805"/>
                    </a:cubicBezTo>
                    <a:cubicBezTo>
                      <a:pt x="56" y="833"/>
                      <a:pt x="83" y="860"/>
                      <a:pt x="139" y="888"/>
                    </a:cubicBezTo>
                    <a:cubicBezTo>
                      <a:pt x="194" y="916"/>
                      <a:pt x="250" y="943"/>
                      <a:pt x="305" y="943"/>
                    </a:cubicBezTo>
                    <a:cubicBezTo>
                      <a:pt x="388" y="943"/>
                      <a:pt x="444" y="916"/>
                      <a:pt x="472" y="888"/>
                    </a:cubicBezTo>
                    <a:cubicBezTo>
                      <a:pt x="527" y="860"/>
                      <a:pt x="582" y="833"/>
                      <a:pt x="610" y="777"/>
                    </a:cubicBezTo>
                    <a:cubicBezTo>
                      <a:pt x="638" y="749"/>
                      <a:pt x="638" y="694"/>
                      <a:pt x="638" y="611"/>
                    </a:cubicBezTo>
                    <a:cubicBezTo>
                      <a:pt x="638" y="555"/>
                      <a:pt x="638" y="500"/>
                      <a:pt x="610" y="472"/>
                    </a:cubicBezTo>
                    <a:cubicBezTo>
                      <a:pt x="582" y="417"/>
                      <a:pt x="527" y="389"/>
                      <a:pt x="499" y="361"/>
                    </a:cubicBezTo>
                    <a:cubicBezTo>
                      <a:pt x="444" y="333"/>
                      <a:pt x="388" y="333"/>
                      <a:pt x="333" y="333"/>
                    </a:cubicBezTo>
                    <a:cubicBezTo>
                      <a:pt x="250" y="333"/>
                      <a:pt x="194" y="333"/>
                      <a:pt x="167" y="361"/>
                    </a:cubicBezTo>
                    <a:lnTo>
                      <a:pt x="194" y="112"/>
                    </a:lnTo>
                    <a:lnTo>
                      <a:pt x="582" y="112"/>
                    </a:lnTo>
                    <a:cubicBezTo>
                      <a:pt x="582" y="84"/>
                      <a:pt x="582" y="84"/>
                      <a:pt x="582" y="84"/>
                    </a:cubicBezTo>
                    <a:lnTo>
                      <a:pt x="582" y="28"/>
                    </a:lnTo>
                    <a:cubicBezTo>
                      <a:pt x="582" y="28"/>
                      <a:pt x="582"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2" name="Google Shape;7832;p330"/>
              <p:cNvSpPr/>
              <p:nvPr/>
            </p:nvSpPr>
            <p:spPr>
              <a:xfrm>
                <a:off x="8322700" y="4545963"/>
                <a:ext cx="16650" cy="22900"/>
              </a:xfrm>
              <a:custGeom>
                <a:rect b="b" l="l" r="r" t="t"/>
                <a:pathLst>
                  <a:path extrusionOk="0" h="916" w="666">
                    <a:moveTo>
                      <a:pt x="333" y="416"/>
                    </a:moveTo>
                    <a:cubicBezTo>
                      <a:pt x="361" y="416"/>
                      <a:pt x="416" y="416"/>
                      <a:pt x="444" y="444"/>
                    </a:cubicBezTo>
                    <a:cubicBezTo>
                      <a:pt x="472" y="444"/>
                      <a:pt x="499" y="472"/>
                      <a:pt x="527" y="499"/>
                    </a:cubicBezTo>
                    <a:cubicBezTo>
                      <a:pt x="527" y="527"/>
                      <a:pt x="555" y="583"/>
                      <a:pt x="555" y="610"/>
                    </a:cubicBezTo>
                    <a:cubicBezTo>
                      <a:pt x="555" y="666"/>
                      <a:pt x="527" y="694"/>
                      <a:pt x="527" y="721"/>
                    </a:cubicBezTo>
                    <a:cubicBezTo>
                      <a:pt x="499" y="749"/>
                      <a:pt x="472" y="777"/>
                      <a:pt x="444" y="804"/>
                    </a:cubicBezTo>
                    <a:cubicBezTo>
                      <a:pt x="416" y="804"/>
                      <a:pt x="361" y="832"/>
                      <a:pt x="333" y="832"/>
                    </a:cubicBezTo>
                    <a:cubicBezTo>
                      <a:pt x="305" y="832"/>
                      <a:pt x="250" y="804"/>
                      <a:pt x="222" y="804"/>
                    </a:cubicBezTo>
                    <a:cubicBezTo>
                      <a:pt x="194" y="777"/>
                      <a:pt x="167" y="749"/>
                      <a:pt x="139" y="721"/>
                    </a:cubicBezTo>
                    <a:cubicBezTo>
                      <a:pt x="139" y="694"/>
                      <a:pt x="111" y="666"/>
                      <a:pt x="111" y="610"/>
                    </a:cubicBezTo>
                    <a:cubicBezTo>
                      <a:pt x="111" y="583"/>
                      <a:pt x="139" y="527"/>
                      <a:pt x="139" y="499"/>
                    </a:cubicBezTo>
                    <a:cubicBezTo>
                      <a:pt x="167" y="472"/>
                      <a:pt x="194" y="444"/>
                      <a:pt x="222" y="444"/>
                    </a:cubicBezTo>
                    <a:cubicBezTo>
                      <a:pt x="250" y="416"/>
                      <a:pt x="305" y="416"/>
                      <a:pt x="333" y="416"/>
                    </a:cubicBezTo>
                    <a:close/>
                    <a:moveTo>
                      <a:pt x="333" y="0"/>
                    </a:moveTo>
                    <a:cubicBezTo>
                      <a:pt x="333" y="28"/>
                      <a:pt x="333" y="28"/>
                      <a:pt x="333" y="28"/>
                    </a:cubicBezTo>
                    <a:lnTo>
                      <a:pt x="83" y="361"/>
                    </a:lnTo>
                    <a:cubicBezTo>
                      <a:pt x="28" y="444"/>
                      <a:pt x="0" y="527"/>
                      <a:pt x="0" y="610"/>
                    </a:cubicBezTo>
                    <a:cubicBezTo>
                      <a:pt x="0" y="666"/>
                      <a:pt x="0" y="721"/>
                      <a:pt x="28" y="777"/>
                    </a:cubicBezTo>
                    <a:cubicBezTo>
                      <a:pt x="56" y="832"/>
                      <a:pt x="111" y="860"/>
                      <a:pt x="139" y="888"/>
                    </a:cubicBezTo>
                    <a:cubicBezTo>
                      <a:pt x="194" y="915"/>
                      <a:pt x="278" y="915"/>
                      <a:pt x="333" y="915"/>
                    </a:cubicBezTo>
                    <a:cubicBezTo>
                      <a:pt x="416" y="915"/>
                      <a:pt x="472" y="915"/>
                      <a:pt x="527" y="888"/>
                    </a:cubicBezTo>
                    <a:cubicBezTo>
                      <a:pt x="555" y="860"/>
                      <a:pt x="610" y="804"/>
                      <a:pt x="638" y="777"/>
                    </a:cubicBezTo>
                    <a:cubicBezTo>
                      <a:pt x="666" y="721"/>
                      <a:pt x="666" y="666"/>
                      <a:pt x="666" y="610"/>
                    </a:cubicBezTo>
                    <a:cubicBezTo>
                      <a:pt x="666" y="555"/>
                      <a:pt x="666" y="499"/>
                      <a:pt x="638" y="472"/>
                    </a:cubicBezTo>
                    <a:cubicBezTo>
                      <a:pt x="610" y="416"/>
                      <a:pt x="555" y="361"/>
                      <a:pt x="527" y="333"/>
                    </a:cubicBezTo>
                    <a:cubicBezTo>
                      <a:pt x="472" y="305"/>
                      <a:pt x="416" y="305"/>
                      <a:pt x="361" y="305"/>
                    </a:cubicBezTo>
                    <a:lnTo>
                      <a:pt x="278" y="305"/>
                    </a:lnTo>
                    <a:lnTo>
                      <a:pt x="472" y="28"/>
                    </a:lnTo>
                    <a:cubicBezTo>
                      <a:pt x="472" y="28"/>
                      <a:pt x="472" y="0"/>
                      <a:pt x="4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33" name="Google Shape;7833;p330"/>
            <p:cNvGrpSpPr/>
            <p:nvPr/>
          </p:nvGrpSpPr>
          <p:grpSpPr>
            <a:xfrm>
              <a:off x="5614975" y="4609225"/>
              <a:ext cx="2597125" cy="40925"/>
              <a:chOff x="5614975" y="4609225"/>
              <a:chExt cx="2597125" cy="40925"/>
            </a:xfrm>
          </p:grpSpPr>
          <p:sp>
            <p:nvSpPr>
              <p:cNvPr id="7834" name="Google Shape;7834;p330"/>
              <p:cNvSpPr/>
              <p:nvPr/>
            </p:nvSpPr>
            <p:spPr>
              <a:xfrm>
                <a:off x="5614975" y="4632100"/>
                <a:ext cx="24974" cy="18050"/>
              </a:xfrm>
              <a:custGeom>
                <a:rect b="b" l="l" r="r" t="t"/>
                <a:pathLst>
                  <a:path extrusionOk="0" h="722" w="1027">
                    <a:moveTo>
                      <a:pt x="638" y="139"/>
                    </a:moveTo>
                    <a:cubicBezTo>
                      <a:pt x="721" y="139"/>
                      <a:pt x="777" y="167"/>
                      <a:pt x="832" y="194"/>
                    </a:cubicBezTo>
                    <a:cubicBezTo>
                      <a:pt x="888" y="222"/>
                      <a:pt x="915" y="277"/>
                      <a:pt x="915" y="361"/>
                    </a:cubicBezTo>
                    <a:cubicBezTo>
                      <a:pt x="915" y="416"/>
                      <a:pt x="888" y="472"/>
                      <a:pt x="832" y="527"/>
                    </a:cubicBezTo>
                    <a:cubicBezTo>
                      <a:pt x="777" y="555"/>
                      <a:pt x="721" y="582"/>
                      <a:pt x="638" y="582"/>
                    </a:cubicBezTo>
                    <a:lnTo>
                      <a:pt x="389" y="582"/>
                    </a:lnTo>
                    <a:cubicBezTo>
                      <a:pt x="306" y="582"/>
                      <a:pt x="250" y="555"/>
                      <a:pt x="195" y="527"/>
                    </a:cubicBezTo>
                    <a:cubicBezTo>
                      <a:pt x="139" y="472"/>
                      <a:pt x="111" y="416"/>
                      <a:pt x="111" y="361"/>
                    </a:cubicBezTo>
                    <a:cubicBezTo>
                      <a:pt x="111" y="277"/>
                      <a:pt x="139" y="222"/>
                      <a:pt x="195" y="194"/>
                    </a:cubicBezTo>
                    <a:cubicBezTo>
                      <a:pt x="250" y="167"/>
                      <a:pt x="306" y="139"/>
                      <a:pt x="389" y="139"/>
                    </a:cubicBezTo>
                    <a:close/>
                    <a:moveTo>
                      <a:pt x="389" y="0"/>
                    </a:moveTo>
                    <a:cubicBezTo>
                      <a:pt x="278" y="0"/>
                      <a:pt x="195" y="28"/>
                      <a:pt x="111" y="83"/>
                    </a:cubicBezTo>
                    <a:cubicBezTo>
                      <a:pt x="28" y="139"/>
                      <a:pt x="1" y="222"/>
                      <a:pt x="1" y="361"/>
                    </a:cubicBezTo>
                    <a:cubicBezTo>
                      <a:pt x="1" y="472"/>
                      <a:pt x="28" y="555"/>
                      <a:pt x="111" y="610"/>
                    </a:cubicBezTo>
                    <a:cubicBezTo>
                      <a:pt x="195" y="666"/>
                      <a:pt x="278" y="721"/>
                      <a:pt x="389" y="721"/>
                    </a:cubicBezTo>
                    <a:lnTo>
                      <a:pt x="638" y="721"/>
                    </a:lnTo>
                    <a:cubicBezTo>
                      <a:pt x="749" y="693"/>
                      <a:pt x="832" y="666"/>
                      <a:pt x="915" y="610"/>
                    </a:cubicBezTo>
                    <a:cubicBezTo>
                      <a:pt x="999" y="555"/>
                      <a:pt x="1026" y="472"/>
                      <a:pt x="1026" y="361"/>
                    </a:cubicBezTo>
                    <a:cubicBezTo>
                      <a:pt x="1026" y="222"/>
                      <a:pt x="999"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5" name="Google Shape;7835;p330"/>
              <p:cNvSpPr/>
              <p:nvPr/>
            </p:nvSpPr>
            <p:spPr>
              <a:xfrm>
                <a:off x="5615656" y="4617525"/>
                <a:ext cx="23612" cy="11125"/>
              </a:xfrm>
              <a:custGeom>
                <a:rect b="b" l="l" r="r" t="t"/>
                <a:pathLst>
                  <a:path extrusionOk="0" h="445" w="971">
                    <a:moveTo>
                      <a:pt x="0" y="1"/>
                    </a:moveTo>
                    <a:cubicBezTo>
                      <a:pt x="0" y="1"/>
                      <a:pt x="0" y="29"/>
                      <a:pt x="0" y="29"/>
                    </a:cubicBezTo>
                    <a:lnTo>
                      <a:pt x="0" y="84"/>
                    </a:lnTo>
                    <a:cubicBezTo>
                      <a:pt x="0" y="112"/>
                      <a:pt x="0" y="112"/>
                      <a:pt x="0" y="140"/>
                    </a:cubicBezTo>
                    <a:lnTo>
                      <a:pt x="250" y="445"/>
                    </a:lnTo>
                    <a:lnTo>
                      <a:pt x="278" y="445"/>
                    </a:lnTo>
                    <a:lnTo>
                      <a:pt x="333" y="417"/>
                    </a:lnTo>
                    <a:cubicBezTo>
                      <a:pt x="333" y="417"/>
                      <a:pt x="333" y="389"/>
                      <a:pt x="333" y="389"/>
                    </a:cubicBezTo>
                    <a:cubicBezTo>
                      <a:pt x="333" y="389"/>
                      <a:pt x="333" y="361"/>
                      <a:pt x="333" y="361"/>
                    </a:cubicBezTo>
                    <a:lnTo>
                      <a:pt x="139" y="140"/>
                    </a:lnTo>
                    <a:lnTo>
                      <a:pt x="943" y="140"/>
                    </a:lnTo>
                    <a:cubicBezTo>
                      <a:pt x="971" y="140"/>
                      <a:pt x="971" y="140"/>
                      <a:pt x="971" y="112"/>
                    </a:cubicBezTo>
                    <a:lnTo>
                      <a:pt x="971" y="29"/>
                    </a:lnTo>
                    <a:cubicBezTo>
                      <a:pt x="971" y="29"/>
                      <a:pt x="97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6" name="Google Shape;7836;p330"/>
              <p:cNvSpPr/>
              <p:nvPr/>
            </p:nvSpPr>
            <p:spPr>
              <a:xfrm>
                <a:off x="6128984" y="4632100"/>
                <a:ext cx="25675" cy="18050"/>
              </a:xfrm>
              <a:custGeom>
                <a:rect b="b" l="l" r="r" t="t"/>
                <a:pathLst>
                  <a:path extrusionOk="0" h="722" w="1027">
                    <a:moveTo>
                      <a:pt x="638" y="139"/>
                    </a:moveTo>
                    <a:cubicBezTo>
                      <a:pt x="722" y="139"/>
                      <a:pt x="805" y="167"/>
                      <a:pt x="833" y="194"/>
                    </a:cubicBezTo>
                    <a:cubicBezTo>
                      <a:pt x="888" y="222"/>
                      <a:pt x="916" y="277"/>
                      <a:pt x="916" y="361"/>
                    </a:cubicBezTo>
                    <a:cubicBezTo>
                      <a:pt x="916" y="416"/>
                      <a:pt x="888" y="472"/>
                      <a:pt x="833" y="527"/>
                    </a:cubicBezTo>
                    <a:cubicBezTo>
                      <a:pt x="805" y="555"/>
                      <a:pt x="722" y="582"/>
                      <a:pt x="638" y="582"/>
                    </a:cubicBezTo>
                    <a:lnTo>
                      <a:pt x="417" y="582"/>
                    </a:lnTo>
                    <a:cubicBezTo>
                      <a:pt x="306" y="582"/>
                      <a:pt x="250" y="555"/>
                      <a:pt x="195" y="527"/>
                    </a:cubicBezTo>
                    <a:cubicBezTo>
                      <a:pt x="139" y="472"/>
                      <a:pt x="139" y="416"/>
                      <a:pt x="139" y="361"/>
                    </a:cubicBezTo>
                    <a:cubicBezTo>
                      <a:pt x="139" y="277"/>
                      <a:pt x="139" y="222"/>
                      <a:pt x="195" y="194"/>
                    </a:cubicBezTo>
                    <a:cubicBezTo>
                      <a:pt x="250" y="167"/>
                      <a:pt x="306" y="139"/>
                      <a:pt x="417" y="139"/>
                    </a:cubicBezTo>
                    <a:close/>
                    <a:moveTo>
                      <a:pt x="389" y="0"/>
                    </a:moveTo>
                    <a:cubicBezTo>
                      <a:pt x="278" y="0"/>
                      <a:pt x="195" y="28"/>
                      <a:pt x="112" y="83"/>
                    </a:cubicBezTo>
                    <a:cubicBezTo>
                      <a:pt x="56" y="139"/>
                      <a:pt x="1" y="222"/>
                      <a:pt x="1" y="361"/>
                    </a:cubicBezTo>
                    <a:cubicBezTo>
                      <a:pt x="1" y="472"/>
                      <a:pt x="56" y="555"/>
                      <a:pt x="112" y="610"/>
                    </a:cubicBezTo>
                    <a:cubicBezTo>
                      <a:pt x="195" y="666"/>
                      <a:pt x="278" y="721"/>
                      <a:pt x="389" y="721"/>
                    </a:cubicBezTo>
                    <a:lnTo>
                      <a:pt x="638" y="721"/>
                    </a:lnTo>
                    <a:cubicBezTo>
                      <a:pt x="749" y="693"/>
                      <a:pt x="860" y="666"/>
                      <a:pt x="916" y="610"/>
                    </a:cubicBezTo>
                    <a:cubicBezTo>
                      <a:pt x="999" y="555"/>
                      <a:pt x="1027" y="472"/>
                      <a:pt x="1027" y="361"/>
                    </a:cubicBezTo>
                    <a:cubicBezTo>
                      <a:pt x="1027" y="222"/>
                      <a:pt x="999" y="139"/>
                      <a:pt x="916" y="83"/>
                    </a:cubicBezTo>
                    <a:cubicBezTo>
                      <a:pt x="860"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7" name="Google Shape;7837;p330"/>
              <p:cNvSpPr/>
              <p:nvPr/>
            </p:nvSpPr>
            <p:spPr>
              <a:xfrm>
                <a:off x="6128575" y="4611300"/>
                <a:ext cx="25675" cy="17350"/>
              </a:xfrm>
              <a:custGeom>
                <a:rect b="b" l="l" r="r" t="t"/>
                <a:pathLst>
                  <a:path extrusionOk="0" h="694" w="1027">
                    <a:moveTo>
                      <a:pt x="943" y="1"/>
                    </a:moveTo>
                    <a:cubicBezTo>
                      <a:pt x="916" y="1"/>
                      <a:pt x="916" y="28"/>
                      <a:pt x="916" y="28"/>
                    </a:cubicBezTo>
                    <a:cubicBezTo>
                      <a:pt x="888" y="28"/>
                      <a:pt x="888" y="28"/>
                      <a:pt x="888" y="56"/>
                    </a:cubicBezTo>
                    <a:lnTo>
                      <a:pt x="888" y="500"/>
                    </a:lnTo>
                    <a:lnTo>
                      <a:pt x="611" y="222"/>
                    </a:lnTo>
                    <a:cubicBezTo>
                      <a:pt x="555" y="139"/>
                      <a:pt x="500" y="112"/>
                      <a:pt x="472" y="84"/>
                    </a:cubicBezTo>
                    <a:cubicBezTo>
                      <a:pt x="417" y="56"/>
                      <a:pt x="361" y="28"/>
                      <a:pt x="306" y="28"/>
                    </a:cubicBezTo>
                    <a:cubicBezTo>
                      <a:pt x="223" y="28"/>
                      <a:pt x="139" y="56"/>
                      <a:pt x="84" y="112"/>
                    </a:cubicBezTo>
                    <a:cubicBezTo>
                      <a:pt x="29" y="167"/>
                      <a:pt x="1" y="250"/>
                      <a:pt x="1" y="361"/>
                    </a:cubicBezTo>
                    <a:cubicBezTo>
                      <a:pt x="1" y="417"/>
                      <a:pt x="29" y="472"/>
                      <a:pt x="56" y="527"/>
                    </a:cubicBezTo>
                    <a:cubicBezTo>
                      <a:pt x="84" y="583"/>
                      <a:pt x="112" y="611"/>
                      <a:pt x="167" y="638"/>
                    </a:cubicBezTo>
                    <a:cubicBezTo>
                      <a:pt x="223" y="666"/>
                      <a:pt x="278" y="666"/>
                      <a:pt x="306" y="694"/>
                    </a:cubicBezTo>
                    <a:cubicBezTo>
                      <a:pt x="333" y="694"/>
                      <a:pt x="333" y="666"/>
                      <a:pt x="333" y="666"/>
                    </a:cubicBezTo>
                    <a:cubicBezTo>
                      <a:pt x="333" y="666"/>
                      <a:pt x="333" y="666"/>
                      <a:pt x="333" y="638"/>
                    </a:cubicBezTo>
                    <a:lnTo>
                      <a:pt x="333" y="583"/>
                    </a:lnTo>
                    <a:cubicBezTo>
                      <a:pt x="333" y="583"/>
                      <a:pt x="333" y="555"/>
                      <a:pt x="333" y="555"/>
                    </a:cubicBezTo>
                    <a:lnTo>
                      <a:pt x="306" y="555"/>
                    </a:lnTo>
                    <a:cubicBezTo>
                      <a:pt x="250" y="527"/>
                      <a:pt x="223" y="527"/>
                      <a:pt x="167" y="472"/>
                    </a:cubicBezTo>
                    <a:cubicBezTo>
                      <a:pt x="139" y="444"/>
                      <a:pt x="139" y="417"/>
                      <a:pt x="139" y="361"/>
                    </a:cubicBezTo>
                    <a:cubicBezTo>
                      <a:pt x="139" y="306"/>
                      <a:pt x="139" y="250"/>
                      <a:pt x="167" y="222"/>
                    </a:cubicBezTo>
                    <a:cubicBezTo>
                      <a:pt x="195" y="195"/>
                      <a:pt x="250" y="167"/>
                      <a:pt x="306" y="167"/>
                    </a:cubicBezTo>
                    <a:cubicBezTo>
                      <a:pt x="361" y="167"/>
                      <a:pt x="389" y="195"/>
                      <a:pt x="417" y="195"/>
                    </a:cubicBezTo>
                    <a:cubicBezTo>
                      <a:pt x="472" y="222"/>
                      <a:pt x="500" y="278"/>
                      <a:pt x="583" y="361"/>
                    </a:cubicBezTo>
                    <a:lnTo>
                      <a:pt x="888" y="666"/>
                    </a:lnTo>
                    <a:cubicBezTo>
                      <a:pt x="888" y="694"/>
                      <a:pt x="916" y="694"/>
                      <a:pt x="943" y="694"/>
                    </a:cubicBezTo>
                    <a:lnTo>
                      <a:pt x="999" y="694"/>
                    </a:lnTo>
                    <a:cubicBezTo>
                      <a:pt x="1027" y="694"/>
                      <a:pt x="1027" y="666"/>
                      <a:pt x="1027" y="666"/>
                    </a:cubicBezTo>
                    <a:lnTo>
                      <a:pt x="1027" y="56"/>
                    </a:lnTo>
                    <a:cubicBezTo>
                      <a:pt x="1027" y="28"/>
                      <a:pt x="1027" y="28"/>
                      <a:pt x="999" y="28"/>
                    </a:cubicBezTo>
                    <a:cubicBezTo>
                      <a:pt x="999" y="28"/>
                      <a:pt x="999"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8" name="Google Shape;7838;p330"/>
              <p:cNvSpPr/>
              <p:nvPr/>
            </p:nvSpPr>
            <p:spPr>
              <a:xfrm>
                <a:off x="6643694" y="4632100"/>
                <a:ext cx="24975" cy="18050"/>
              </a:xfrm>
              <a:custGeom>
                <a:rect b="b" l="l" r="r" t="t"/>
                <a:pathLst>
                  <a:path extrusionOk="0" h="722" w="999">
                    <a:moveTo>
                      <a:pt x="610" y="139"/>
                    </a:moveTo>
                    <a:cubicBezTo>
                      <a:pt x="693" y="139"/>
                      <a:pt x="776" y="167"/>
                      <a:pt x="804" y="194"/>
                    </a:cubicBezTo>
                    <a:cubicBezTo>
                      <a:pt x="860" y="222"/>
                      <a:pt x="887" y="277"/>
                      <a:pt x="887" y="361"/>
                    </a:cubicBezTo>
                    <a:cubicBezTo>
                      <a:pt x="887" y="416"/>
                      <a:pt x="860" y="472"/>
                      <a:pt x="804" y="527"/>
                    </a:cubicBezTo>
                    <a:cubicBezTo>
                      <a:pt x="776" y="555"/>
                      <a:pt x="693" y="582"/>
                      <a:pt x="610" y="582"/>
                    </a:cubicBezTo>
                    <a:lnTo>
                      <a:pt x="388" y="582"/>
                    </a:lnTo>
                    <a:cubicBezTo>
                      <a:pt x="305" y="582"/>
                      <a:pt x="222" y="555"/>
                      <a:pt x="166" y="527"/>
                    </a:cubicBezTo>
                    <a:cubicBezTo>
                      <a:pt x="139" y="472"/>
                      <a:pt x="111" y="416"/>
                      <a:pt x="111" y="361"/>
                    </a:cubicBezTo>
                    <a:cubicBezTo>
                      <a:pt x="111" y="277"/>
                      <a:pt x="139" y="222"/>
                      <a:pt x="166" y="194"/>
                    </a:cubicBezTo>
                    <a:cubicBezTo>
                      <a:pt x="222" y="167"/>
                      <a:pt x="305" y="139"/>
                      <a:pt x="388" y="139"/>
                    </a:cubicBezTo>
                    <a:close/>
                    <a:moveTo>
                      <a:pt x="361" y="0"/>
                    </a:moveTo>
                    <a:cubicBezTo>
                      <a:pt x="250" y="0"/>
                      <a:pt x="166" y="28"/>
                      <a:pt x="83" y="83"/>
                    </a:cubicBezTo>
                    <a:cubicBezTo>
                      <a:pt x="28" y="139"/>
                      <a:pt x="0" y="222"/>
                      <a:pt x="0" y="361"/>
                    </a:cubicBezTo>
                    <a:cubicBezTo>
                      <a:pt x="0" y="472"/>
                      <a:pt x="28" y="555"/>
                      <a:pt x="83" y="610"/>
                    </a:cubicBezTo>
                    <a:cubicBezTo>
                      <a:pt x="166" y="666"/>
                      <a:pt x="250" y="721"/>
                      <a:pt x="361" y="721"/>
                    </a:cubicBezTo>
                    <a:lnTo>
                      <a:pt x="610" y="721"/>
                    </a:lnTo>
                    <a:cubicBezTo>
                      <a:pt x="721" y="693"/>
                      <a:pt x="832" y="666"/>
                      <a:pt x="887" y="610"/>
                    </a:cubicBezTo>
                    <a:cubicBezTo>
                      <a:pt x="971" y="555"/>
                      <a:pt x="998" y="472"/>
                      <a:pt x="998" y="361"/>
                    </a:cubicBezTo>
                    <a:cubicBezTo>
                      <a:pt x="998" y="222"/>
                      <a:pt x="971" y="139"/>
                      <a:pt x="887" y="83"/>
                    </a:cubicBezTo>
                    <a:cubicBezTo>
                      <a:pt x="832" y="28"/>
                      <a:pt x="721"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9" name="Google Shape;7839;p330"/>
              <p:cNvSpPr/>
              <p:nvPr/>
            </p:nvSpPr>
            <p:spPr>
              <a:xfrm>
                <a:off x="6643556" y="4611300"/>
                <a:ext cx="24975" cy="17350"/>
              </a:xfrm>
              <a:custGeom>
                <a:rect b="b" l="l" r="r" t="t"/>
                <a:pathLst>
                  <a:path extrusionOk="0" h="694" w="999">
                    <a:moveTo>
                      <a:pt x="693" y="1"/>
                    </a:moveTo>
                    <a:cubicBezTo>
                      <a:pt x="610" y="1"/>
                      <a:pt x="555" y="28"/>
                      <a:pt x="499" y="84"/>
                    </a:cubicBezTo>
                    <a:cubicBezTo>
                      <a:pt x="444" y="139"/>
                      <a:pt x="416" y="195"/>
                      <a:pt x="416" y="306"/>
                    </a:cubicBezTo>
                    <a:lnTo>
                      <a:pt x="416" y="333"/>
                    </a:lnTo>
                    <a:lnTo>
                      <a:pt x="111" y="56"/>
                    </a:lnTo>
                    <a:cubicBezTo>
                      <a:pt x="111" y="28"/>
                      <a:pt x="83" y="28"/>
                      <a:pt x="83" y="28"/>
                    </a:cubicBezTo>
                    <a:lnTo>
                      <a:pt x="28" y="28"/>
                    </a:lnTo>
                    <a:cubicBezTo>
                      <a:pt x="28" y="28"/>
                      <a:pt x="28" y="28"/>
                      <a:pt x="0" y="56"/>
                    </a:cubicBezTo>
                    <a:lnTo>
                      <a:pt x="0" y="638"/>
                    </a:lnTo>
                    <a:cubicBezTo>
                      <a:pt x="28" y="666"/>
                      <a:pt x="28" y="666"/>
                      <a:pt x="28" y="666"/>
                    </a:cubicBezTo>
                    <a:lnTo>
                      <a:pt x="83" y="666"/>
                    </a:lnTo>
                    <a:cubicBezTo>
                      <a:pt x="83" y="666"/>
                      <a:pt x="111" y="666"/>
                      <a:pt x="111" y="638"/>
                    </a:cubicBezTo>
                    <a:lnTo>
                      <a:pt x="111" y="195"/>
                    </a:lnTo>
                    <a:lnTo>
                      <a:pt x="416" y="472"/>
                    </a:lnTo>
                    <a:cubicBezTo>
                      <a:pt x="444" y="500"/>
                      <a:pt x="444" y="500"/>
                      <a:pt x="471" y="500"/>
                    </a:cubicBezTo>
                    <a:lnTo>
                      <a:pt x="527" y="500"/>
                    </a:lnTo>
                    <a:cubicBezTo>
                      <a:pt x="527" y="472"/>
                      <a:pt x="527" y="472"/>
                      <a:pt x="527" y="472"/>
                    </a:cubicBezTo>
                    <a:lnTo>
                      <a:pt x="527" y="333"/>
                    </a:lnTo>
                    <a:cubicBezTo>
                      <a:pt x="527" y="195"/>
                      <a:pt x="582" y="112"/>
                      <a:pt x="693" y="112"/>
                    </a:cubicBezTo>
                    <a:cubicBezTo>
                      <a:pt x="749" y="112"/>
                      <a:pt x="804" y="139"/>
                      <a:pt x="832" y="195"/>
                    </a:cubicBezTo>
                    <a:cubicBezTo>
                      <a:pt x="860" y="222"/>
                      <a:pt x="887" y="278"/>
                      <a:pt x="887" y="333"/>
                    </a:cubicBezTo>
                    <a:cubicBezTo>
                      <a:pt x="887" y="389"/>
                      <a:pt x="887" y="444"/>
                      <a:pt x="860" y="500"/>
                    </a:cubicBezTo>
                    <a:cubicBezTo>
                      <a:pt x="832" y="527"/>
                      <a:pt x="804" y="555"/>
                      <a:pt x="749" y="583"/>
                    </a:cubicBezTo>
                    <a:lnTo>
                      <a:pt x="721" y="583"/>
                    </a:lnTo>
                    <a:cubicBezTo>
                      <a:pt x="721" y="583"/>
                      <a:pt x="721" y="611"/>
                      <a:pt x="721" y="611"/>
                    </a:cubicBezTo>
                    <a:lnTo>
                      <a:pt x="721" y="666"/>
                    </a:lnTo>
                    <a:cubicBezTo>
                      <a:pt x="721" y="694"/>
                      <a:pt x="721" y="694"/>
                      <a:pt x="749" y="694"/>
                    </a:cubicBezTo>
                    <a:cubicBezTo>
                      <a:pt x="804" y="694"/>
                      <a:pt x="832" y="694"/>
                      <a:pt x="887" y="666"/>
                    </a:cubicBezTo>
                    <a:cubicBezTo>
                      <a:pt x="915" y="638"/>
                      <a:pt x="943" y="583"/>
                      <a:pt x="971" y="527"/>
                    </a:cubicBezTo>
                    <a:cubicBezTo>
                      <a:pt x="998" y="472"/>
                      <a:pt x="998" y="417"/>
                      <a:pt x="998" y="333"/>
                    </a:cubicBezTo>
                    <a:cubicBezTo>
                      <a:pt x="998" y="278"/>
                      <a:pt x="998" y="222"/>
                      <a:pt x="971" y="167"/>
                    </a:cubicBezTo>
                    <a:cubicBezTo>
                      <a:pt x="943" y="112"/>
                      <a:pt x="915" y="56"/>
                      <a:pt x="860" y="28"/>
                    </a:cubicBezTo>
                    <a:cubicBezTo>
                      <a:pt x="832" y="1"/>
                      <a:pt x="776" y="1"/>
                      <a:pt x="6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0" name="Google Shape;7840;p330"/>
              <p:cNvSpPr/>
              <p:nvPr/>
            </p:nvSpPr>
            <p:spPr>
              <a:xfrm>
                <a:off x="7157705" y="4632100"/>
                <a:ext cx="24975" cy="18050"/>
              </a:xfrm>
              <a:custGeom>
                <a:rect b="b" l="l" r="r" t="t"/>
                <a:pathLst>
                  <a:path extrusionOk="0" h="722" w="999">
                    <a:moveTo>
                      <a:pt x="611" y="139"/>
                    </a:moveTo>
                    <a:cubicBezTo>
                      <a:pt x="694" y="139"/>
                      <a:pt x="777" y="167"/>
                      <a:pt x="833" y="194"/>
                    </a:cubicBezTo>
                    <a:cubicBezTo>
                      <a:pt x="860" y="222"/>
                      <a:pt x="888" y="277"/>
                      <a:pt x="888" y="361"/>
                    </a:cubicBezTo>
                    <a:cubicBezTo>
                      <a:pt x="888" y="416"/>
                      <a:pt x="860" y="472"/>
                      <a:pt x="833" y="527"/>
                    </a:cubicBezTo>
                    <a:cubicBezTo>
                      <a:pt x="777" y="555"/>
                      <a:pt x="694" y="582"/>
                      <a:pt x="611" y="582"/>
                    </a:cubicBezTo>
                    <a:lnTo>
                      <a:pt x="389" y="582"/>
                    </a:lnTo>
                    <a:cubicBezTo>
                      <a:pt x="306" y="582"/>
                      <a:pt x="223" y="555"/>
                      <a:pt x="167" y="527"/>
                    </a:cubicBezTo>
                    <a:cubicBezTo>
                      <a:pt x="139" y="472"/>
                      <a:pt x="112" y="416"/>
                      <a:pt x="112" y="361"/>
                    </a:cubicBezTo>
                    <a:cubicBezTo>
                      <a:pt x="112" y="277"/>
                      <a:pt x="139" y="222"/>
                      <a:pt x="167" y="194"/>
                    </a:cubicBezTo>
                    <a:cubicBezTo>
                      <a:pt x="223" y="167"/>
                      <a:pt x="306" y="139"/>
                      <a:pt x="389" y="139"/>
                    </a:cubicBezTo>
                    <a:close/>
                    <a:moveTo>
                      <a:pt x="389" y="0"/>
                    </a:moveTo>
                    <a:cubicBezTo>
                      <a:pt x="250" y="0"/>
                      <a:pt x="167" y="28"/>
                      <a:pt x="112" y="83"/>
                    </a:cubicBezTo>
                    <a:cubicBezTo>
                      <a:pt x="28" y="139"/>
                      <a:pt x="1" y="222"/>
                      <a:pt x="1" y="361"/>
                    </a:cubicBezTo>
                    <a:cubicBezTo>
                      <a:pt x="1" y="472"/>
                      <a:pt x="28" y="555"/>
                      <a:pt x="112" y="610"/>
                    </a:cubicBezTo>
                    <a:cubicBezTo>
                      <a:pt x="167" y="666"/>
                      <a:pt x="250" y="721"/>
                      <a:pt x="389" y="721"/>
                    </a:cubicBezTo>
                    <a:lnTo>
                      <a:pt x="611" y="721"/>
                    </a:lnTo>
                    <a:cubicBezTo>
                      <a:pt x="749" y="693"/>
                      <a:pt x="833" y="666"/>
                      <a:pt x="916" y="610"/>
                    </a:cubicBezTo>
                    <a:cubicBezTo>
                      <a:pt x="971" y="555"/>
                      <a:pt x="999" y="472"/>
                      <a:pt x="999" y="361"/>
                    </a:cubicBezTo>
                    <a:cubicBezTo>
                      <a:pt x="999" y="222"/>
                      <a:pt x="971" y="139"/>
                      <a:pt x="916" y="83"/>
                    </a:cubicBezTo>
                    <a:cubicBezTo>
                      <a:pt x="833" y="28"/>
                      <a:pt x="74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1" name="Google Shape;7841;p330"/>
              <p:cNvSpPr/>
              <p:nvPr/>
            </p:nvSpPr>
            <p:spPr>
              <a:xfrm>
                <a:off x="7157837" y="4609225"/>
                <a:ext cx="24975" cy="19425"/>
              </a:xfrm>
              <a:custGeom>
                <a:rect b="b" l="l" r="r" t="t"/>
                <a:pathLst>
                  <a:path extrusionOk="0" h="777" w="999">
                    <a:moveTo>
                      <a:pt x="638" y="277"/>
                    </a:moveTo>
                    <a:lnTo>
                      <a:pt x="638" y="638"/>
                    </a:lnTo>
                    <a:lnTo>
                      <a:pt x="139" y="277"/>
                    </a:lnTo>
                    <a:close/>
                    <a:moveTo>
                      <a:pt x="638" y="0"/>
                    </a:moveTo>
                    <a:cubicBezTo>
                      <a:pt x="638" y="0"/>
                      <a:pt x="638" y="28"/>
                      <a:pt x="638" y="28"/>
                    </a:cubicBezTo>
                    <a:lnTo>
                      <a:pt x="638" y="167"/>
                    </a:lnTo>
                    <a:lnTo>
                      <a:pt x="1" y="167"/>
                    </a:lnTo>
                    <a:cubicBezTo>
                      <a:pt x="1" y="167"/>
                      <a:pt x="1" y="167"/>
                      <a:pt x="1" y="194"/>
                    </a:cubicBezTo>
                    <a:lnTo>
                      <a:pt x="1" y="277"/>
                    </a:lnTo>
                    <a:cubicBezTo>
                      <a:pt x="1" y="305"/>
                      <a:pt x="1" y="305"/>
                      <a:pt x="1" y="305"/>
                    </a:cubicBezTo>
                    <a:cubicBezTo>
                      <a:pt x="28" y="333"/>
                      <a:pt x="28" y="333"/>
                      <a:pt x="28" y="333"/>
                    </a:cubicBezTo>
                    <a:lnTo>
                      <a:pt x="638" y="749"/>
                    </a:lnTo>
                    <a:cubicBezTo>
                      <a:pt x="638" y="777"/>
                      <a:pt x="666" y="777"/>
                      <a:pt x="666" y="777"/>
                    </a:cubicBezTo>
                    <a:lnTo>
                      <a:pt x="749" y="777"/>
                    </a:lnTo>
                    <a:cubicBezTo>
                      <a:pt x="749" y="749"/>
                      <a:pt x="749" y="749"/>
                      <a:pt x="749" y="749"/>
                    </a:cubicBezTo>
                    <a:lnTo>
                      <a:pt x="749" y="277"/>
                    </a:lnTo>
                    <a:lnTo>
                      <a:pt x="999" y="277"/>
                    </a:lnTo>
                    <a:cubicBezTo>
                      <a:pt x="999" y="277"/>
                      <a:pt x="999" y="250"/>
                      <a:pt x="999" y="250"/>
                    </a:cubicBezTo>
                    <a:lnTo>
                      <a:pt x="999" y="194"/>
                    </a:lnTo>
                    <a:cubicBezTo>
                      <a:pt x="999" y="167"/>
                      <a:pt x="999" y="167"/>
                      <a:pt x="999" y="167"/>
                    </a:cubicBezTo>
                    <a:lnTo>
                      <a:pt x="749" y="167"/>
                    </a:lnTo>
                    <a:lnTo>
                      <a:pt x="749" y="28"/>
                    </a:lnTo>
                    <a:cubicBezTo>
                      <a:pt x="749" y="28"/>
                      <a:pt x="749" y="0"/>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2" name="Google Shape;7842;p330"/>
              <p:cNvSpPr/>
              <p:nvPr/>
            </p:nvSpPr>
            <p:spPr>
              <a:xfrm>
                <a:off x="7671715" y="4632100"/>
                <a:ext cx="25675" cy="18050"/>
              </a:xfrm>
              <a:custGeom>
                <a:rect b="b" l="l" r="r" t="t"/>
                <a:pathLst>
                  <a:path extrusionOk="0" h="722" w="1027">
                    <a:moveTo>
                      <a:pt x="611" y="139"/>
                    </a:moveTo>
                    <a:cubicBezTo>
                      <a:pt x="722" y="139"/>
                      <a:pt x="777" y="167"/>
                      <a:pt x="833" y="194"/>
                    </a:cubicBezTo>
                    <a:cubicBezTo>
                      <a:pt x="888" y="222"/>
                      <a:pt x="888" y="277"/>
                      <a:pt x="888" y="361"/>
                    </a:cubicBezTo>
                    <a:cubicBezTo>
                      <a:pt x="888" y="416"/>
                      <a:pt x="888" y="472"/>
                      <a:pt x="833" y="527"/>
                    </a:cubicBezTo>
                    <a:cubicBezTo>
                      <a:pt x="777" y="555"/>
                      <a:pt x="722" y="582"/>
                      <a:pt x="611" y="582"/>
                    </a:cubicBezTo>
                    <a:lnTo>
                      <a:pt x="389" y="582"/>
                    </a:lnTo>
                    <a:cubicBezTo>
                      <a:pt x="306" y="582"/>
                      <a:pt x="223" y="555"/>
                      <a:pt x="195" y="527"/>
                    </a:cubicBezTo>
                    <a:cubicBezTo>
                      <a:pt x="140" y="472"/>
                      <a:pt x="112" y="416"/>
                      <a:pt x="112" y="361"/>
                    </a:cubicBezTo>
                    <a:cubicBezTo>
                      <a:pt x="112" y="277"/>
                      <a:pt x="140" y="222"/>
                      <a:pt x="195" y="194"/>
                    </a:cubicBezTo>
                    <a:cubicBezTo>
                      <a:pt x="223" y="167"/>
                      <a:pt x="306" y="139"/>
                      <a:pt x="389" y="139"/>
                    </a:cubicBezTo>
                    <a:close/>
                    <a:moveTo>
                      <a:pt x="389" y="0"/>
                    </a:moveTo>
                    <a:cubicBezTo>
                      <a:pt x="278" y="0"/>
                      <a:pt x="167" y="28"/>
                      <a:pt x="112" y="83"/>
                    </a:cubicBezTo>
                    <a:cubicBezTo>
                      <a:pt x="29" y="139"/>
                      <a:pt x="1" y="222"/>
                      <a:pt x="1" y="361"/>
                    </a:cubicBezTo>
                    <a:cubicBezTo>
                      <a:pt x="1" y="472"/>
                      <a:pt x="29" y="555"/>
                      <a:pt x="112" y="610"/>
                    </a:cubicBezTo>
                    <a:cubicBezTo>
                      <a:pt x="167" y="666"/>
                      <a:pt x="278" y="721"/>
                      <a:pt x="389" y="721"/>
                    </a:cubicBezTo>
                    <a:lnTo>
                      <a:pt x="639" y="721"/>
                    </a:lnTo>
                    <a:cubicBezTo>
                      <a:pt x="750" y="693"/>
                      <a:pt x="833" y="666"/>
                      <a:pt x="916" y="610"/>
                    </a:cubicBezTo>
                    <a:cubicBezTo>
                      <a:pt x="971" y="555"/>
                      <a:pt x="1027" y="472"/>
                      <a:pt x="1027" y="361"/>
                    </a:cubicBezTo>
                    <a:cubicBezTo>
                      <a:pt x="1027" y="222"/>
                      <a:pt x="971" y="139"/>
                      <a:pt x="916" y="83"/>
                    </a:cubicBezTo>
                    <a:cubicBezTo>
                      <a:pt x="833" y="28"/>
                      <a:pt x="75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3" name="Google Shape;7843;p330"/>
              <p:cNvSpPr/>
              <p:nvPr/>
            </p:nvSpPr>
            <p:spPr>
              <a:xfrm>
                <a:off x="7672119" y="4611300"/>
                <a:ext cx="25675" cy="17350"/>
              </a:xfrm>
              <a:custGeom>
                <a:rect b="b" l="l" r="r" t="t"/>
                <a:pathLst>
                  <a:path extrusionOk="0" h="694" w="1027">
                    <a:moveTo>
                      <a:pt x="694" y="1"/>
                    </a:moveTo>
                    <a:cubicBezTo>
                      <a:pt x="611" y="1"/>
                      <a:pt x="555" y="1"/>
                      <a:pt x="500" y="28"/>
                    </a:cubicBezTo>
                    <a:cubicBezTo>
                      <a:pt x="472" y="84"/>
                      <a:pt x="417" y="112"/>
                      <a:pt x="417" y="167"/>
                    </a:cubicBezTo>
                    <a:cubicBezTo>
                      <a:pt x="389" y="222"/>
                      <a:pt x="361" y="278"/>
                      <a:pt x="361" y="333"/>
                    </a:cubicBezTo>
                    <a:cubicBezTo>
                      <a:pt x="361" y="417"/>
                      <a:pt x="389" y="472"/>
                      <a:pt x="417" y="527"/>
                    </a:cubicBezTo>
                    <a:lnTo>
                      <a:pt x="140" y="500"/>
                    </a:lnTo>
                    <a:lnTo>
                      <a:pt x="140" y="84"/>
                    </a:lnTo>
                    <a:cubicBezTo>
                      <a:pt x="140" y="84"/>
                      <a:pt x="140" y="84"/>
                      <a:pt x="112" y="56"/>
                    </a:cubicBezTo>
                    <a:lnTo>
                      <a:pt x="29" y="56"/>
                    </a:lnTo>
                    <a:cubicBezTo>
                      <a:pt x="29" y="56"/>
                      <a:pt x="1" y="84"/>
                      <a:pt x="1" y="84"/>
                    </a:cubicBezTo>
                    <a:lnTo>
                      <a:pt x="1" y="583"/>
                    </a:lnTo>
                    <a:cubicBezTo>
                      <a:pt x="1" y="611"/>
                      <a:pt x="29" y="611"/>
                      <a:pt x="56" y="611"/>
                    </a:cubicBezTo>
                    <a:lnTo>
                      <a:pt x="528" y="666"/>
                    </a:lnTo>
                    <a:cubicBezTo>
                      <a:pt x="528" y="666"/>
                      <a:pt x="528" y="666"/>
                      <a:pt x="528" y="638"/>
                    </a:cubicBezTo>
                    <a:cubicBezTo>
                      <a:pt x="555" y="638"/>
                      <a:pt x="555" y="638"/>
                      <a:pt x="555" y="611"/>
                    </a:cubicBezTo>
                    <a:lnTo>
                      <a:pt x="555" y="555"/>
                    </a:lnTo>
                    <a:cubicBezTo>
                      <a:pt x="555" y="555"/>
                      <a:pt x="555" y="527"/>
                      <a:pt x="555" y="527"/>
                    </a:cubicBezTo>
                    <a:cubicBezTo>
                      <a:pt x="528" y="527"/>
                      <a:pt x="528" y="500"/>
                      <a:pt x="528" y="500"/>
                    </a:cubicBezTo>
                    <a:cubicBezTo>
                      <a:pt x="500" y="472"/>
                      <a:pt x="500" y="444"/>
                      <a:pt x="500" y="444"/>
                    </a:cubicBezTo>
                    <a:cubicBezTo>
                      <a:pt x="472" y="417"/>
                      <a:pt x="472" y="389"/>
                      <a:pt x="472" y="361"/>
                    </a:cubicBezTo>
                    <a:cubicBezTo>
                      <a:pt x="472" y="278"/>
                      <a:pt x="500" y="250"/>
                      <a:pt x="528" y="195"/>
                    </a:cubicBezTo>
                    <a:cubicBezTo>
                      <a:pt x="555" y="139"/>
                      <a:pt x="611" y="139"/>
                      <a:pt x="666" y="139"/>
                    </a:cubicBezTo>
                    <a:cubicBezTo>
                      <a:pt x="750" y="139"/>
                      <a:pt x="805" y="139"/>
                      <a:pt x="833" y="195"/>
                    </a:cubicBezTo>
                    <a:cubicBezTo>
                      <a:pt x="888" y="250"/>
                      <a:pt x="888" y="278"/>
                      <a:pt x="888" y="361"/>
                    </a:cubicBezTo>
                    <a:cubicBezTo>
                      <a:pt x="888" y="417"/>
                      <a:pt x="888" y="444"/>
                      <a:pt x="860" y="500"/>
                    </a:cubicBezTo>
                    <a:cubicBezTo>
                      <a:pt x="833" y="527"/>
                      <a:pt x="805" y="555"/>
                      <a:pt x="750" y="555"/>
                    </a:cubicBezTo>
                    <a:cubicBezTo>
                      <a:pt x="722" y="583"/>
                      <a:pt x="722" y="583"/>
                      <a:pt x="722" y="611"/>
                    </a:cubicBezTo>
                    <a:lnTo>
                      <a:pt x="722" y="666"/>
                    </a:lnTo>
                    <a:cubicBezTo>
                      <a:pt x="722" y="666"/>
                      <a:pt x="722" y="694"/>
                      <a:pt x="722" y="694"/>
                    </a:cubicBezTo>
                    <a:lnTo>
                      <a:pt x="750" y="694"/>
                    </a:lnTo>
                    <a:cubicBezTo>
                      <a:pt x="805" y="694"/>
                      <a:pt x="833" y="694"/>
                      <a:pt x="888" y="666"/>
                    </a:cubicBezTo>
                    <a:cubicBezTo>
                      <a:pt x="916" y="638"/>
                      <a:pt x="944" y="583"/>
                      <a:pt x="971" y="527"/>
                    </a:cubicBezTo>
                    <a:cubicBezTo>
                      <a:pt x="999" y="500"/>
                      <a:pt x="1027" y="417"/>
                      <a:pt x="1027" y="361"/>
                    </a:cubicBezTo>
                    <a:cubicBezTo>
                      <a:pt x="1027" y="278"/>
                      <a:pt x="999" y="222"/>
                      <a:pt x="971" y="167"/>
                    </a:cubicBezTo>
                    <a:cubicBezTo>
                      <a:pt x="944" y="112"/>
                      <a:pt x="916" y="84"/>
                      <a:pt x="860" y="28"/>
                    </a:cubicBezTo>
                    <a:cubicBezTo>
                      <a:pt x="805" y="1"/>
                      <a:pt x="750"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4" name="Google Shape;7844;p330"/>
              <p:cNvSpPr/>
              <p:nvPr/>
            </p:nvSpPr>
            <p:spPr>
              <a:xfrm>
                <a:off x="8186425" y="4632100"/>
                <a:ext cx="25675" cy="18050"/>
              </a:xfrm>
              <a:custGeom>
                <a:rect b="b" l="l" r="r" t="t"/>
                <a:pathLst>
                  <a:path extrusionOk="0" h="722" w="1027">
                    <a:moveTo>
                      <a:pt x="638" y="139"/>
                    </a:moveTo>
                    <a:cubicBezTo>
                      <a:pt x="721" y="139"/>
                      <a:pt x="777" y="167"/>
                      <a:pt x="832" y="194"/>
                    </a:cubicBezTo>
                    <a:cubicBezTo>
                      <a:pt x="887" y="222"/>
                      <a:pt x="915" y="277"/>
                      <a:pt x="915" y="361"/>
                    </a:cubicBezTo>
                    <a:cubicBezTo>
                      <a:pt x="915" y="416"/>
                      <a:pt x="887" y="472"/>
                      <a:pt x="832" y="527"/>
                    </a:cubicBezTo>
                    <a:cubicBezTo>
                      <a:pt x="777" y="555"/>
                      <a:pt x="721" y="582"/>
                      <a:pt x="638" y="582"/>
                    </a:cubicBezTo>
                    <a:lnTo>
                      <a:pt x="388" y="582"/>
                    </a:lnTo>
                    <a:cubicBezTo>
                      <a:pt x="305" y="582"/>
                      <a:pt x="250" y="555"/>
                      <a:pt x="194" y="527"/>
                    </a:cubicBezTo>
                    <a:cubicBezTo>
                      <a:pt x="139" y="472"/>
                      <a:pt x="111" y="416"/>
                      <a:pt x="111" y="361"/>
                    </a:cubicBezTo>
                    <a:cubicBezTo>
                      <a:pt x="111" y="277"/>
                      <a:pt x="139" y="222"/>
                      <a:pt x="194" y="194"/>
                    </a:cubicBezTo>
                    <a:cubicBezTo>
                      <a:pt x="250" y="167"/>
                      <a:pt x="305" y="139"/>
                      <a:pt x="388" y="139"/>
                    </a:cubicBezTo>
                    <a:close/>
                    <a:moveTo>
                      <a:pt x="388" y="0"/>
                    </a:moveTo>
                    <a:cubicBezTo>
                      <a:pt x="277" y="0"/>
                      <a:pt x="194" y="28"/>
                      <a:pt x="111" y="83"/>
                    </a:cubicBezTo>
                    <a:cubicBezTo>
                      <a:pt x="28" y="139"/>
                      <a:pt x="0" y="222"/>
                      <a:pt x="0" y="361"/>
                    </a:cubicBezTo>
                    <a:cubicBezTo>
                      <a:pt x="0" y="472"/>
                      <a:pt x="28" y="555"/>
                      <a:pt x="111" y="610"/>
                    </a:cubicBezTo>
                    <a:cubicBezTo>
                      <a:pt x="194" y="666"/>
                      <a:pt x="277" y="721"/>
                      <a:pt x="388" y="721"/>
                    </a:cubicBezTo>
                    <a:lnTo>
                      <a:pt x="638" y="721"/>
                    </a:lnTo>
                    <a:cubicBezTo>
                      <a:pt x="749" y="693"/>
                      <a:pt x="832" y="666"/>
                      <a:pt x="915" y="610"/>
                    </a:cubicBezTo>
                    <a:cubicBezTo>
                      <a:pt x="998" y="555"/>
                      <a:pt x="1026" y="472"/>
                      <a:pt x="1026" y="361"/>
                    </a:cubicBezTo>
                    <a:cubicBezTo>
                      <a:pt x="1026" y="222"/>
                      <a:pt x="998" y="139"/>
                      <a:pt x="915" y="83"/>
                    </a:cubicBezTo>
                    <a:cubicBezTo>
                      <a:pt x="832" y="28"/>
                      <a:pt x="749" y="0"/>
                      <a:pt x="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5" name="Google Shape;7845;p330"/>
              <p:cNvSpPr/>
              <p:nvPr/>
            </p:nvSpPr>
            <p:spPr>
              <a:xfrm>
                <a:off x="8187100" y="4610600"/>
                <a:ext cx="25000" cy="18050"/>
              </a:xfrm>
              <a:custGeom>
                <a:rect b="b" l="l" r="r" t="t"/>
                <a:pathLst>
                  <a:path extrusionOk="0" h="722" w="1000">
                    <a:moveTo>
                      <a:pt x="666" y="140"/>
                    </a:moveTo>
                    <a:cubicBezTo>
                      <a:pt x="694" y="140"/>
                      <a:pt x="750" y="140"/>
                      <a:pt x="777" y="167"/>
                    </a:cubicBezTo>
                    <a:cubicBezTo>
                      <a:pt x="805" y="195"/>
                      <a:pt x="833" y="223"/>
                      <a:pt x="860" y="250"/>
                    </a:cubicBezTo>
                    <a:cubicBezTo>
                      <a:pt x="860" y="278"/>
                      <a:pt x="888" y="306"/>
                      <a:pt x="888" y="361"/>
                    </a:cubicBezTo>
                    <a:cubicBezTo>
                      <a:pt x="888" y="389"/>
                      <a:pt x="860" y="445"/>
                      <a:pt x="860" y="472"/>
                    </a:cubicBezTo>
                    <a:cubicBezTo>
                      <a:pt x="833" y="500"/>
                      <a:pt x="805" y="528"/>
                      <a:pt x="777" y="555"/>
                    </a:cubicBezTo>
                    <a:cubicBezTo>
                      <a:pt x="750" y="583"/>
                      <a:pt x="694" y="583"/>
                      <a:pt x="666" y="583"/>
                    </a:cubicBezTo>
                    <a:cubicBezTo>
                      <a:pt x="611" y="583"/>
                      <a:pt x="583" y="583"/>
                      <a:pt x="528" y="555"/>
                    </a:cubicBezTo>
                    <a:cubicBezTo>
                      <a:pt x="500" y="528"/>
                      <a:pt x="472" y="500"/>
                      <a:pt x="472" y="472"/>
                    </a:cubicBezTo>
                    <a:cubicBezTo>
                      <a:pt x="445" y="445"/>
                      <a:pt x="445" y="389"/>
                      <a:pt x="445" y="361"/>
                    </a:cubicBezTo>
                    <a:cubicBezTo>
                      <a:pt x="445" y="334"/>
                      <a:pt x="445" y="278"/>
                      <a:pt x="472" y="250"/>
                    </a:cubicBezTo>
                    <a:cubicBezTo>
                      <a:pt x="472" y="223"/>
                      <a:pt x="500" y="195"/>
                      <a:pt x="528" y="167"/>
                    </a:cubicBezTo>
                    <a:cubicBezTo>
                      <a:pt x="583" y="140"/>
                      <a:pt x="611" y="140"/>
                      <a:pt x="666" y="140"/>
                    </a:cubicBezTo>
                    <a:close/>
                    <a:moveTo>
                      <a:pt x="666" y="1"/>
                    </a:moveTo>
                    <a:cubicBezTo>
                      <a:pt x="583" y="1"/>
                      <a:pt x="528" y="1"/>
                      <a:pt x="500" y="29"/>
                    </a:cubicBezTo>
                    <a:cubicBezTo>
                      <a:pt x="445" y="56"/>
                      <a:pt x="389" y="112"/>
                      <a:pt x="361" y="167"/>
                    </a:cubicBezTo>
                    <a:cubicBezTo>
                      <a:pt x="334" y="223"/>
                      <a:pt x="334" y="278"/>
                      <a:pt x="334" y="334"/>
                    </a:cubicBezTo>
                    <a:cubicBezTo>
                      <a:pt x="334" y="361"/>
                      <a:pt x="334" y="389"/>
                      <a:pt x="334" y="417"/>
                    </a:cubicBezTo>
                    <a:lnTo>
                      <a:pt x="29" y="223"/>
                    </a:lnTo>
                    <a:lnTo>
                      <a:pt x="1" y="223"/>
                    </a:lnTo>
                    <a:cubicBezTo>
                      <a:pt x="1" y="223"/>
                      <a:pt x="1" y="223"/>
                      <a:pt x="1" y="250"/>
                    </a:cubicBezTo>
                    <a:lnTo>
                      <a:pt x="1" y="306"/>
                    </a:lnTo>
                    <a:cubicBezTo>
                      <a:pt x="1" y="306"/>
                      <a:pt x="1" y="334"/>
                      <a:pt x="1" y="334"/>
                    </a:cubicBezTo>
                    <a:cubicBezTo>
                      <a:pt x="1" y="334"/>
                      <a:pt x="1" y="334"/>
                      <a:pt x="1" y="361"/>
                    </a:cubicBezTo>
                    <a:lnTo>
                      <a:pt x="29" y="361"/>
                    </a:lnTo>
                    <a:lnTo>
                      <a:pt x="389" y="639"/>
                    </a:lnTo>
                    <a:cubicBezTo>
                      <a:pt x="500" y="694"/>
                      <a:pt x="583" y="722"/>
                      <a:pt x="666" y="722"/>
                    </a:cubicBezTo>
                    <a:cubicBezTo>
                      <a:pt x="722" y="722"/>
                      <a:pt x="777" y="722"/>
                      <a:pt x="833" y="694"/>
                    </a:cubicBezTo>
                    <a:cubicBezTo>
                      <a:pt x="888" y="666"/>
                      <a:pt x="916" y="611"/>
                      <a:pt x="944" y="555"/>
                    </a:cubicBezTo>
                    <a:cubicBezTo>
                      <a:pt x="971" y="500"/>
                      <a:pt x="999" y="445"/>
                      <a:pt x="999" y="361"/>
                    </a:cubicBezTo>
                    <a:cubicBezTo>
                      <a:pt x="999" y="278"/>
                      <a:pt x="971" y="223"/>
                      <a:pt x="944" y="167"/>
                    </a:cubicBezTo>
                    <a:cubicBezTo>
                      <a:pt x="916" y="112"/>
                      <a:pt x="888" y="56"/>
                      <a:pt x="833" y="29"/>
                    </a:cubicBezTo>
                    <a:cubicBezTo>
                      <a:pt x="777" y="1"/>
                      <a:pt x="722" y="1"/>
                      <a:pt x="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846" name="Google Shape;7846;p330"/>
          <p:cNvGrpSpPr/>
          <p:nvPr/>
        </p:nvGrpSpPr>
        <p:grpSpPr>
          <a:xfrm>
            <a:off x="2133704" y="361203"/>
            <a:ext cx="250098" cy="250098"/>
            <a:chOff x="3023950" y="3689950"/>
            <a:chExt cx="316100" cy="316100"/>
          </a:xfrm>
        </p:grpSpPr>
        <p:sp>
          <p:nvSpPr>
            <p:cNvPr id="7847" name="Google Shape;7847;p330"/>
            <p:cNvSpPr/>
            <p:nvPr/>
          </p:nvSpPr>
          <p:spPr>
            <a:xfrm>
              <a:off x="3069000" y="3735000"/>
              <a:ext cx="225300" cy="225300"/>
            </a:xfrm>
            <a:custGeom>
              <a:rect b="b" l="l" r="r" t="t"/>
              <a:pathLst>
                <a:path extrusionOk="0" fill="none" h="9012" w="9012">
                  <a:moveTo>
                    <a:pt x="9012" y="4520"/>
                  </a:moveTo>
                  <a:cubicBezTo>
                    <a:pt x="9012" y="7015"/>
                    <a:pt x="6988" y="9011"/>
                    <a:pt x="4520" y="9011"/>
                  </a:cubicBezTo>
                  <a:cubicBezTo>
                    <a:pt x="2025" y="9011"/>
                    <a:pt x="1" y="7015"/>
                    <a:pt x="1" y="4520"/>
                  </a:cubicBezTo>
                  <a:cubicBezTo>
                    <a:pt x="1" y="2025"/>
                    <a:pt x="2025" y="1"/>
                    <a:pt x="4520" y="1"/>
                  </a:cubicBezTo>
                  <a:cubicBezTo>
                    <a:pt x="6988" y="1"/>
                    <a:pt x="9012" y="2025"/>
                    <a:pt x="9012" y="4520"/>
                  </a:cubicBezTo>
                  <a:close/>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8" name="Google Shape;7848;p330"/>
            <p:cNvSpPr/>
            <p:nvPr/>
          </p:nvSpPr>
          <p:spPr>
            <a:xfrm>
              <a:off x="3182000" y="3689950"/>
              <a:ext cx="25" cy="316100"/>
            </a:xfrm>
            <a:custGeom>
              <a:rect b="b" l="l" r="r" t="t"/>
              <a:pathLst>
                <a:path extrusionOk="0" fill="none" h="12644" w="1">
                  <a:moveTo>
                    <a:pt x="0" y="0"/>
                  </a:moveTo>
                  <a:lnTo>
                    <a:pt x="0" y="12643"/>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9" name="Google Shape;7849;p330"/>
            <p:cNvSpPr/>
            <p:nvPr/>
          </p:nvSpPr>
          <p:spPr>
            <a:xfrm>
              <a:off x="3023950" y="3847975"/>
              <a:ext cx="316100" cy="25"/>
            </a:xfrm>
            <a:custGeom>
              <a:rect b="b" l="l" r="r" t="t"/>
              <a:pathLst>
                <a:path extrusionOk="0" fill="none" h="1" w="12644">
                  <a:moveTo>
                    <a:pt x="1" y="1"/>
                  </a:moveTo>
                  <a:lnTo>
                    <a:pt x="12644" y="1"/>
                  </a:lnTo>
                </a:path>
              </a:pathLst>
            </a:custGeom>
            <a:noFill/>
            <a:ln cap="flat" cmpd="sng" w="9000">
              <a:solidFill>
                <a:schemeClr val="lt1"/>
              </a:solidFill>
              <a:prstDash val="solid"/>
              <a:miter lim="277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0" name="Google Shape;7850;p330"/>
          <p:cNvGrpSpPr/>
          <p:nvPr/>
        </p:nvGrpSpPr>
        <p:grpSpPr>
          <a:xfrm>
            <a:off x="2751249" y="915689"/>
            <a:ext cx="985734" cy="987821"/>
            <a:chOff x="2751249" y="915689"/>
            <a:chExt cx="985734" cy="987821"/>
          </a:xfrm>
        </p:grpSpPr>
        <p:grpSp>
          <p:nvGrpSpPr>
            <p:cNvPr id="7851" name="Google Shape;7851;p330"/>
            <p:cNvGrpSpPr/>
            <p:nvPr/>
          </p:nvGrpSpPr>
          <p:grpSpPr>
            <a:xfrm>
              <a:off x="2751249" y="915689"/>
              <a:ext cx="985734" cy="987821"/>
              <a:chOff x="5018800" y="985325"/>
              <a:chExt cx="330650" cy="331350"/>
            </a:xfrm>
          </p:grpSpPr>
          <p:sp>
            <p:nvSpPr>
              <p:cNvPr id="7852" name="Google Shape;7852;p330"/>
              <p:cNvSpPr/>
              <p:nvPr/>
            </p:nvSpPr>
            <p:spPr>
              <a:xfrm>
                <a:off x="5187250" y="985325"/>
                <a:ext cx="1400" cy="10425"/>
              </a:xfrm>
              <a:custGeom>
                <a:rect b="b" l="l" r="r" t="t"/>
                <a:pathLst>
                  <a:path extrusionOk="0" h="417" w="56">
                    <a:moveTo>
                      <a:pt x="0" y="0"/>
                    </a:moveTo>
                    <a:lnTo>
                      <a:pt x="0" y="416"/>
                    </a:lnTo>
                    <a:lnTo>
                      <a:pt x="56" y="416"/>
                    </a:lnTo>
                    <a:lnTo>
                      <a:pt x="5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3" name="Google Shape;7853;p330"/>
              <p:cNvSpPr/>
              <p:nvPr/>
            </p:nvSpPr>
            <p:spPr>
              <a:xfrm>
                <a:off x="5292600" y="1031075"/>
                <a:ext cx="8350" cy="7650"/>
              </a:xfrm>
              <a:custGeom>
                <a:rect b="b" l="l" r="r" t="t"/>
                <a:pathLst>
                  <a:path extrusionOk="0" h="306" w="334">
                    <a:moveTo>
                      <a:pt x="278" y="0"/>
                    </a:moveTo>
                    <a:lnTo>
                      <a:pt x="0" y="277"/>
                    </a:lnTo>
                    <a:lnTo>
                      <a:pt x="28" y="305"/>
                    </a:lnTo>
                    <a:lnTo>
                      <a:pt x="333" y="28"/>
                    </a:lnTo>
                    <a:lnTo>
                      <a:pt x="2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4" name="Google Shape;7854;p330"/>
              <p:cNvSpPr/>
              <p:nvPr/>
            </p:nvSpPr>
            <p:spPr>
              <a:xfrm>
                <a:off x="5295375" y="1034525"/>
                <a:ext cx="8325" cy="7650"/>
              </a:xfrm>
              <a:custGeom>
                <a:rect b="b" l="l" r="r" t="t"/>
                <a:pathLst>
                  <a:path extrusionOk="0" h="306" w="333">
                    <a:moveTo>
                      <a:pt x="305" y="1"/>
                    </a:moveTo>
                    <a:lnTo>
                      <a:pt x="0" y="278"/>
                    </a:lnTo>
                    <a:lnTo>
                      <a:pt x="56" y="306"/>
                    </a:lnTo>
                    <a:lnTo>
                      <a:pt x="333" y="28"/>
                    </a:lnTo>
                    <a:lnTo>
                      <a:pt x="30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5" name="Google Shape;7855;p330"/>
              <p:cNvSpPr/>
              <p:nvPr/>
            </p:nvSpPr>
            <p:spPr>
              <a:xfrm>
                <a:off x="5298825" y="1038000"/>
                <a:ext cx="8350" cy="7650"/>
              </a:xfrm>
              <a:custGeom>
                <a:rect b="b" l="l" r="r" t="t"/>
                <a:pathLst>
                  <a:path extrusionOk="0" h="306" w="334">
                    <a:moveTo>
                      <a:pt x="306" y="0"/>
                    </a:moveTo>
                    <a:lnTo>
                      <a:pt x="1" y="278"/>
                    </a:lnTo>
                    <a:lnTo>
                      <a:pt x="29" y="305"/>
                    </a:lnTo>
                    <a:lnTo>
                      <a:pt x="334" y="28"/>
                    </a:lnTo>
                    <a:lnTo>
                      <a:pt x="3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6" name="Google Shape;7856;p330"/>
              <p:cNvSpPr/>
              <p:nvPr/>
            </p:nvSpPr>
            <p:spPr>
              <a:xfrm>
                <a:off x="5339725" y="1148200"/>
                <a:ext cx="9725" cy="9725"/>
              </a:xfrm>
              <a:custGeom>
                <a:rect b="b" l="l" r="r" t="t"/>
                <a:pathLst>
                  <a:path extrusionOk="0" h="389" w="389">
                    <a:moveTo>
                      <a:pt x="389" y="1"/>
                    </a:moveTo>
                    <a:lnTo>
                      <a:pt x="1" y="139"/>
                    </a:lnTo>
                    <a:lnTo>
                      <a:pt x="1" y="223"/>
                    </a:lnTo>
                    <a:lnTo>
                      <a:pt x="389" y="389"/>
                    </a:lnTo>
                    <a:lnTo>
                      <a:pt x="389" y="333"/>
                    </a:lnTo>
                    <a:lnTo>
                      <a:pt x="56" y="195"/>
                    </a:lnTo>
                    <a:lnTo>
                      <a:pt x="389" y="56"/>
                    </a:lnTo>
                    <a:lnTo>
                      <a:pt x="3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7" name="Google Shape;7857;p330"/>
              <p:cNvSpPr/>
              <p:nvPr/>
            </p:nvSpPr>
            <p:spPr>
              <a:xfrm>
                <a:off x="5296050" y="1257725"/>
                <a:ext cx="11125" cy="11100"/>
              </a:xfrm>
              <a:custGeom>
                <a:rect b="b" l="l" r="r" t="t"/>
                <a:pathLst>
                  <a:path extrusionOk="0" h="444" w="445">
                    <a:moveTo>
                      <a:pt x="56" y="0"/>
                    </a:moveTo>
                    <a:lnTo>
                      <a:pt x="1" y="56"/>
                    </a:lnTo>
                    <a:lnTo>
                      <a:pt x="167" y="444"/>
                    </a:lnTo>
                    <a:lnTo>
                      <a:pt x="223" y="416"/>
                    </a:lnTo>
                    <a:lnTo>
                      <a:pt x="56" y="84"/>
                    </a:lnTo>
                    <a:lnTo>
                      <a:pt x="389" y="222"/>
                    </a:lnTo>
                    <a:lnTo>
                      <a:pt x="445" y="194"/>
                    </a:lnTo>
                    <a:lnTo>
                      <a:pt x="5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8" name="Google Shape;7858;p330"/>
              <p:cNvSpPr/>
              <p:nvPr/>
            </p:nvSpPr>
            <p:spPr>
              <a:xfrm>
                <a:off x="5290525" y="1263275"/>
                <a:ext cx="8325" cy="8325"/>
              </a:xfrm>
              <a:custGeom>
                <a:rect b="b" l="l" r="r" t="t"/>
                <a:pathLst>
                  <a:path extrusionOk="0" h="333" w="333">
                    <a:moveTo>
                      <a:pt x="56" y="0"/>
                    </a:moveTo>
                    <a:lnTo>
                      <a:pt x="0" y="28"/>
                    </a:lnTo>
                    <a:lnTo>
                      <a:pt x="277" y="333"/>
                    </a:lnTo>
                    <a:lnTo>
                      <a:pt x="333" y="277"/>
                    </a:lnTo>
                    <a:lnTo>
                      <a:pt x="5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9" name="Google Shape;7859;p330"/>
              <p:cNvSpPr/>
              <p:nvPr/>
            </p:nvSpPr>
            <p:spPr>
              <a:xfrm>
                <a:off x="5287750" y="1266050"/>
                <a:ext cx="7650" cy="8325"/>
              </a:xfrm>
              <a:custGeom>
                <a:rect b="b" l="l" r="r" t="t"/>
                <a:pathLst>
                  <a:path extrusionOk="0" h="333" w="306">
                    <a:moveTo>
                      <a:pt x="28" y="0"/>
                    </a:moveTo>
                    <a:lnTo>
                      <a:pt x="0" y="56"/>
                    </a:lnTo>
                    <a:lnTo>
                      <a:pt x="278" y="333"/>
                    </a:lnTo>
                    <a:lnTo>
                      <a:pt x="305" y="305"/>
                    </a:lnTo>
                    <a:lnTo>
                      <a:pt x="2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0" name="Google Shape;7860;p330"/>
              <p:cNvSpPr/>
              <p:nvPr/>
            </p:nvSpPr>
            <p:spPr>
              <a:xfrm>
                <a:off x="5190700" y="1306250"/>
                <a:ext cx="1425" cy="10425"/>
              </a:xfrm>
              <a:custGeom>
                <a:rect b="b" l="l" r="r" t="t"/>
                <a:pathLst>
                  <a:path extrusionOk="0" h="417" w="57">
                    <a:moveTo>
                      <a:pt x="1" y="0"/>
                    </a:moveTo>
                    <a:lnTo>
                      <a:pt x="1" y="416"/>
                    </a:lnTo>
                    <a:lnTo>
                      <a:pt x="56" y="416"/>
                    </a:lnTo>
                    <a:lnTo>
                      <a:pt x="5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1" name="Google Shape;7861;p330"/>
              <p:cNvSpPr/>
              <p:nvPr/>
            </p:nvSpPr>
            <p:spPr>
              <a:xfrm>
                <a:off x="5179625" y="1306250"/>
                <a:ext cx="9025" cy="10425"/>
              </a:xfrm>
              <a:custGeom>
                <a:rect b="b" l="l" r="r" t="t"/>
                <a:pathLst>
                  <a:path extrusionOk="0" h="417" w="361">
                    <a:moveTo>
                      <a:pt x="0" y="0"/>
                    </a:moveTo>
                    <a:lnTo>
                      <a:pt x="139" y="194"/>
                    </a:lnTo>
                    <a:lnTo>
                      <a:pt x="0" y="388"/>
                    </a:lnTo>
                    <a:lnTo>
                      <a:pt x="56" y="388"/>
                    </a:lnTo>
                    <a:lnTo>
                      <a:pt x="166" y="250"/>
                    </a:lnTo>
                    <a:lnTo>
                      <a:pt x="277" y="416"/>
                    </a:lnTo>
                    <a:lnTo>
                      <a:pt x="333" y="416"/>
                    </a:lnTo>
                    <a:lnTo>
                      <a:pt x="194" y="222"/>
                    </a:lnTo>
                    <a:lnTo>
                      <a:pt x="361" y="0"/>
                    </a:lnTo>
                    <a:lnTo>
                      <a:pt x="305" y="0"/>
                    </a:lnTo>
                    <a:lnTo>
                      <a:pt x="166" y="166"/>
                    </a:lnTo>
                    <a:lnTo>
                      <a:pt x="5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2" name="Google Shape;7862;p330"/>
              <p:cNvSpPr/>
              <p:nvPr/>
            </p:nvSpPr>
            <p:spPr>
              <a:xfrm>
                <a:off x="5066625" y="1259800"/>
                <a:ext cx="13200" cy="12500"/>
              </a:xfrm>
              <a:custGeom>
                <a:rect b="b" l="l" r="r" t="t"/>
                <a:pathLst>
                  <a:path extrusionOk="0" h="500" w="528">
                    <a:moveTo>
                      <a:pt x="306" y="1"/>
                    </a:moveTo>
                    <a:lnTo>
                      <a:pt x="250" y="222"/>
                    </a:lnTo>
                    <a:lnTo>
                      <a:pt x="1" y="278"/>
                    </a:lnTo>
                    <a:lnTo>
                      <a:pt x="56" y="306"/>
                    </a:lnTo>
                    <a:lnTo>
                      <a:pt x="223" y="278"/>
                    </a:lnTo>
                    <a:lnTo>
                      <a:pt x="195" y="472"/>
                    </a:lnTo>
                    <a:lnTo>
                      <a:pt x="223" y="500"/>
                    </a:lnTo>
                    <a:lnTo>
                      <a:pt x="278" y="278"/>
                    </a:lnTo>
                    <a:lnTo>
                      <a:pt x="528" y="250"/>
                    </a:lnTo>
                    <a:lnTo>
                      <a:pt x="500" y="195"/>
                    </a:lnTo>
                    <a:lnTo>
                      <a:pt x="278" y="222"/>
                    </a:lnTo>
                    <a:lnTo>
                      <a:pt x="278" y="222"/>
                    </a:lnTo>
                    <a:lnTo>
                      <a:pt x="334" y="28"/>
                    </a:lnTo>
                    <a:lnTo>
                      <a:pt x="30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3" name="Google Shape;7863;p330"/>
              <p:cNvSpPr/>
              <p:nvPr/>
            </p:nvSpPr>
            <p:spPr>
              <a:xfrm>
                <a:off x="5063850" y="1257025"/>
                <a:ext cx="8350" cy="7650"/>
              </a:xfrm>
              <a:custGeom>
                <a:rect b="b" l="l" r="r" t="t"/>
                <a:pathLst>
                  <a:path extrusionOk="0" h="306" w="334">
                    <a:moveTo>
                      <a:pt x="306" y="1"/>
                    </a:moveTo>
                    <a:lnTo>
                      <a:pt x="1" y="278"/>
                    </a:lnTo>
                    <a:lnTo>
                      <a:pt x="56" y="306"/>
                    </a:lnTo>
                    <a:lnTo>
                      <a:pt x="334" y="28"/>
                    </a:lnTo>
                    <a:lnTo>
                      <a:pt x="30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4" name="Google Shape;7864;p330"/>
              <p:cNvSpPr/>
              <p:nvPr/>
            </p:nvSpPr>
            <p:spPr>
              <a:xfrm>
                <a:off x="5018800" y="1153750"/>
                <a:ext cx="10425" cy="8350"/>
              </a:xfrm>
              <a:custGeom>
                <a:rect b="b" l="l" r="r" t="t"/>
                <a:pathLst>
                  <a:path extrusionOk="0" h="334" w="417">
                    <a:moveTo>
                      <a:pt x="1" y="1"/>
                    </a:moveTo>
                    <a:lnTo>
                      <a:pt x="1" y="56"/>
                    </a:lnTo>
                    <a:lnTo>
                      <a:pt x="167" y="167"/>
                    </a:lnTo>
                    <a:lnTo>
                      <a:pt x="1" y="250"/>
                    </a:lnTo>
                    <a:lnTo>
                      <a:pt x="1" y="333"/>
                    </a:lnTo>
                    <a:lnTo>
                      <a:pt x="195" y="195"/>
                    </a:lnTo>
                    <a:lnTo>
                      <a:pt x="417" y="333"/>
                    </a:lnTo>
                    <a:lnTo>
                      <a:pt x="417" y="278"/>
                    </a:lnTo>
                    <a:lnTo>
                      <a:pt x="223" y="167"/>
                    </a:lnTo>
                    <a:lnTo>
                      <a:pt x="417" y="56"/>
                    </a:lnTo>
                    <a:lnTo>
                      <a:pt x="417" y="1"/>
                    </a:lnTo>
                    <a:lnTo>
                      <a:pt x="195" y="139"/>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5" name="Google Shape;7865;p330"/>
              <p:cNvSpPr/>
              <p:nvPr/>
            </p:nvSpPr>
            <p:spPr>
              <a:xfrm>
                <a:off x="5018800" y="1149600"/>
                <a:ext cx="10425" cy="1400"/>
              </a:xfrm>
              <a:custGeom>
                <a:rect b="b" l="l" r="r" t="t"/>
                <a:pathLst>
                  <a:path extrusionOk="0" h="56" w="417">
                    <a:moveTo>
                      <a:pt x="1" y="0"/>
                    </a:moveTo>
                    <a:lnTo>
                      <a:pt x="1" y="56"/>
                    </a:lnTo>
                    <a:lnTo>
                      <a:pt x="417" y="56"/>
                    </a:lnTo>
                    <a:lnTo>
                      <a:pt x="4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6" name="Google Shape;7866;p330"/>
              <p:cNvSpPr/>
              <p:nvPr/>
            </p:nvSpPr>
            <p:spPr>
              <a:xfrm>
                <a:off x="5018800" y="1145425"/>
                <a:ext cx="10425" cy="1425"/>
              </a:xfrm>
              <a:custGeom>
                <a:rect b="b" l="l" r="r" t="t"/>
                <a:pathLst>
                  <a:path extrusionOk="0" h="57" w="417">
                    <a:moveTo>
                      <a:pt x="1" y="1"/>
                    </a:moveTo>
                    <a:lnTo>
                      <a:pt x="1" y="56"/>
                    </a:lnTo>
                    <a:lnTo>
                      <a:pt x="417" y="56"/>
                    </a:lnTo>
                    <a:lnTo>
                      <a:pt x="4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7" name="Google Shape;7867;p330"/>
              <p:cNvSpPr/>
              <p:nvPr/>
            </p:nvSpPr>
            <p:spPr>
              <a:xfrm>
                <a:off x="5018800" y="1140575"/>
                <a:ext cx="10425" cy="1425"/>
              </a:xfrm>
              <a:custGeom>
                <a:rect b="b" l="l" r="r" t="t"/>
                <a:pathLst>
                  <a:path extrusionOk="0" h="57" w="417">
                    <a:moveTo>
                      <a:pt x="1" y="1"/>
                    </a:moveTo>
                    <a:lnTo>
                      <a:pt x="1" y="56"/>
                    </a:lnTo>
                    <a:lnTo>
                      <a:pt x="417" y="56"/>
                    </a:lnTo>
                    <a:lnTo>
                      <a:pt x="4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8" name="Google Shape;7868;p330"/>
              <p:cNvSpPr/>
              <p:nvPr/>
            </p:nvSpPr>
            <p:spPr>
              <a:xfrm>
                <a:off x="5063850" y="1033825"/>
                <a:ext cx="12500" cy="13200"/>
              </a:xfrm>
              <a:custGeom>
                <a:rect b="b" l="l" r="r" t="t"/>
                <a:pathLst>
                  <a:path extrusionOk="0" h="528" w="500">
                    <a:moveTo>
                      <a:pt x="223" y="1"/>
                    </a:moveTo>
                    <a:lnTo>
                      <a:pt x="195" y="29"/>
                    </a:lnTo>
                    <a:lnTo>
                      <a:pt x="195" y="223"/>
                    </a:lnTo>
                    <a:lnTo>
                      <a:pt x="29" y="167"/>
                    </a:lnTo>
                    <a:lnTo>
                      <a:pt x="1" y="195"/>
                    </a:lnTo>
                    <a:lnTo>
                      <a:pt x="223" y="251"/>
                    </a:lnTo>
                    <a:lnTo>
                      <a:pt x="250" y="528"/>
                    </a:lnTo>
                    <a:lnTo>
                      <a:pt x="278" y="472"/>
                    </a:lnTo>
                    <a:lnTo>
                      <a:pt x="250" y="278"/>
                    </a:lnTo>
                    <a:lnTo>
                      <a:pt x="472" y="334"/>
                    </a:lnTo>
                    <a:lnTo>
                      <a:pt x="500" y="278"/>
                    </a:lnTo>
                    <a:lnTo>
                      <a:pt x="250" y="223"/>
                    </a:lnTo>
                    <a:lnTo>
                      <a:pt x="2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9" name="Google Shape;7869;p330"/>
              <p:cNvSpPr/>
              <p:nvPr/>
            </p:nvSpPr>
            <p:spPr>
              <a:xfrm>
                <a:off x="5069400" y="1027600"/>
                <a:ext cx="11125" cy="11125"/>
              </a:xfrm>
              <a:custGeom>
                <a:rect b="b" l="l" r="r" t="t"/>
                <a:pathLst>
                  <a:path extrusionOk="0" h="445" w="445">
                    <a:moveTo>
                      <a:pt x="278" y="0"/>
                    </a:moveTo>
                    <a:lnTo>
                      <a:pt x="223" y="28"/>
                    </a:lnTo>
                    <a:lnTo>
                      <a:pt x="361" y="389"/>
                    </a:lnTo>
                    <a:lnTo>
                      <a:pt x="56" y="222"/>
                    </a:lnTo>
                    <a:lnTo>
                      <a:pt x="1" y="250"/>
                    </a:lnTo>
                    <a:lnTo>
                      <a:pt x="389" y="444"/>
                    </a:lnTo>
                    <a:lnTo>
                      <a:pt x="444" y="416"/>
                    </a:lnTo>
                    <a:lnTo>
                      <a:pt x="2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0" name="Google Shape;7870;p330"/>
              <p:cNvSpPr/>
              <p:nvPr/>
            </p:nvSpPr>
            <p:spPr>
              <a:xfrm>
                <a:off x="5037525" y="1004025"/>
                <a:ext cx="297375" cy="297400"/>
              </a:xfrm>
              <a:custGeom>
                <a:rect b="b" l="l" r="r" t="t"/>
                <a:pathLst>
                  <a:path extrusionOk="0" fill="none" h="11896" w="11895">
                    <a:moveTo>
                      <a:pt x="9760" y="2108"/>
                    </a:moveTo>
                    <a:cubicBezTo>
                      <a:pt x="11895" y="4215"/>
                      <a:pt x="11895" y="7653"/>
                      <a:pt x="9760" y="9760"/>
                    </a:cubicBezTo>
                    <a:cubicBezTo>
                      <a:pt x="7653" y="11895"/>
                      <a:pt x="4215" y="11895"/>
                      <a:pt x="2108" y="9760"/>
                    </a:cubicBezTo>
                    <a:cubicBezTo>
                      <a:pt x="0" y="7653"/>
                      <a:pt x="0" y="4215"/>
                      <a:pt x="2108" y="2108"/>
                    </a:cubicBezTo>
                    <a:cubicBezTo>
                      <a:pt x="4215" y="1"/>
                      <a:pt x="7653" y="1"/>
                      <a:pt x="9760" y="2108"/>
                    </a:cubicBezTo>
                    <a:close/>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1" name="Google Shape;7871;p330"/>
              <p:cNvSpPr/>
              <p:nvPr/>
            </p:nvSpPr>
            <p:spPr>
              <a:xfrm>
                <a:off x="5185850" y="1008200"/>
                <a:ext cx="25" cy="16650"/>
              </a:xfrm>
              <a:custGeom>
                <a:rect b="b" l="l" r="r" t="t"/>
                <a:pathLst>
                  <a:path extrusionOk="0" fill="none" h="666" w="1">
                    <a:moveTo>
                      <a:pt x="1" y="666"/>
                    </a:moveTo>
                    <a:lnTo>
                      <a:pt x="1" y="0"/>
                    </a:lnTo>
                  </a:path>
                </a:pathLst>
              </a:custGeom>
              <a:noFill/>
              <a:ln cap="rnd" cmpd="sng" w="48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2" name="Google Shape;7872;p330"/>
              <p:cNvSpPr/>
              <p:nvPr/>
            </p:nvSpPr>
            <p:spPr>
              <a:xfrm>
                <a:off x="5185850" y="1279900"/>
                <a:ext cx="25" cy="16650"/>
              </a:xfrm>
              <a:custGeom>
                <a:rect b="b" l="l" r="r" t="t"/>
                <a:pathLst>
                  <a:path extrusionOk="0" fill="none" h="666" w="1">
                    <a:moveTo>
                      <a:pt x="1" y="666"/>
                    </a:moveTo>
                    <a:lnTo>
                      <a:pt x="1" y="1"/>
                    </a:lnTo>
                  </a:path>
                </a:pathLst>
              </a:custGeom>
              <a:noFill/>
              <a:ln cap="rnd" cmpd="sng" w="48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3" name="Google Shape;7873;p330"/>
              <p:cNvSpPr/>
              <p:nvPr/>
            </p:nvSpPr>
            <p:spPr>
              <a:xfrm>
                <a:off x="5313400" y="1152375"/>
                <a:ext cx="15950" cy="25"/>
              </a:xfrm>
              <a:custGeom>
                <a:rect b="b" l="l" r="r" t="t"/>
                <a:pathLst>
                  <a:path extrusionOk="0" fill="none" h="1" w="638">
                    <a:moveTo>
                      <a:pt x="0" y="0"/>
                    </a:moveTo>
                    <a:lnTo>
                      <a:pt x="638" y="0"/>
                    </a:lnTo>
                  </a:path>
                </a:pathLst>
              </a:custGeom>
              <a:noFill/>
              <a:ln cap="rnd" cmpd="sng" w="48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4" name="Google Shape;7874;p330"/>
              <p:cNvSpPr/>
              <p:nvPr/>
            </p:nvSpPr>
            <p:spPr>
              <a:xfrm>
                <a:off x="5042375" y="1152375"/>
                <a:ext cx="15975" cy="25"/>
              </a:xfrm>
              <a:custGeom>
                <a:rect b="b" l="l" r="r" t="t"/>
                <a:pathLst>
                  <a:path extrusionOk="0" fill="none" h="1" w="639">
                    <a:moveTo>
                      <a:pt x="0" y="0"/>
                    </a:moveTo>
                    <a:lnTo>
                      <a:pt x="638" y="0"/>
                    </a:lnTo>
                  </a:path>
                </a:pathLst>
              </a:custGeom>
              <a:noFill/>
              <a:ln cap="rnd" cmpd="sng" w="48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75" name="Google Shape;7875;p330"/>
            <p:cNvGrpSpPr/>
            <p:nvPr/>
          </p:nvGrpSpPr>
          <p:grpSpPr>
            <a:xfrm rot="-5400000">
              <a:off x="3040604" y="1185529"/>
              <a:ext cx="407021" cy="448139"/>
              <a:chOff x="7661231" y="2614719"/>
              <a:chExt cx="368145" cy="405299"/>
            </a:xfrm>
          </p:grpSpPr>
          <p:sp>
            <p:nvSpPr>
              <p:cNvPr id="7876" name="Google Shape;7876;p330"/>
              <p:cNvSpPr/>
              <p:nvPr/>
            </p:nvSpPr>
            <p:spPr>
              <a:xfrm>
                <a:off x="7989280" y="2645175"/>
                <a:ext cx="17221" cy="248937"/>
              </a:xfrm>
              <a:custGeom>
                <a:rect b="b" l="l" r="r" t="t"/>
                <a:pathLst>
                  <a:path extrusionOk="0" fill="none" h="7618" w="527">
                    <a:moveTo>
                      <a:pt x="1" y="0"/>
                    </a:moveTo>
                    <a:lnTo>
                      <a:pt x="526" y="7618"/>
                    </a:lnTo>
                  </a:path>
                </a:pathLst>
              </a:custGeom>
              <a:noFill/>
              <a:ln cap="rnd" cmpd="sng" w="5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7" name="Google Shape;7877;p330"/>
              <p:cNvSpPr/>
              <p:nvPr/>
            </p:nvSpPr>
            <p:spPr>
              <a:xfrm>
                <a:off x="7820468" y="2894079"/>
                <a:ext cx="186033" cy="107803"/>
              </a:xfrm>
              <a:custGeom>
                <a:rect b="b" l="l" r="r" t="t"/>
                <a:pathLst>
                  <a:path extrusionOk="0" fill="none" h="3299" w="5693">
                    <a:moveTo>
                      <a:pt x="1" y="3299"/>
                    </a:moveTo>
                    <a:lnTo>
                      <a:pt x="5692" y="1"/>
                    </a:lnTo>
                  </a:path>
                </a:pathLst>
              </a:custGeom>
              <a:noFill/>
              <a:ln cap="rnd" cmpd="sng" w="5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8" name="Google Shape;7878;p330"/>
              <p:cNvSpPr/>
              <p:nvPr/>
            </p:nvSpPr>
            <p:spPr>
              <a:xfrm>
                <a:off x="7691719" y="2690008"/>
                <a:ext cx="128782" cy="311874"/>
              </a:xfrm>
              <a:custGeom>
                <a:rect b="b" l="l" r="r" t="t"/>
                <a:pathLst>
                  <a:path extrusionOk="0" fill="none" h="9544" w="3941">
                    <a:moveTo>
                      <a:pt x="1" y="0"/>
                    </a:moveTo>
                    <a:lnTo>
                      <a:pt x="3941" y="9544"/>
                    </a:lnTo>
                  </a:path>
                </a:pathLst>
              </a:custGeom>
              <a:noFill/>
              <a:ln cap="rnd" cmpd="sng" w="5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9" name="Google Shape;7879;p330"/>
              <p:cNvSpPr/>
              <p:nvPr/>
            </p:nvSpPr>
            <p:spPr>
              <a:xfrm>
                <a:off x="7691719" y="2690008"/>
                <a:ext cx="314782" cy="204104"/>
              </a:xfrm>
              <a:custGeom>
                <a:rect b="b" l="l" r="r" t="t"/>
                <a:pathLst>
                  <a:path extrusionOk="0" fill="none" h="6246" w="9633">
                    <a:moveTo>
                      <a:pt x="9632" y="6246"/>
                    </a:moveTo>
                    <a:lnTo>
                      <a:pt x="1" y="0"/>
                    </a:lnTo>
                  </a:path>
                </a:pathLst>
              </a:custGeom>
              <a:noFill/>
              <a:ln cap="rnd" cmpd="sng" w="5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0" name="Google Shape;7880;p330"/>
              <p:cNvSpPr/>
              <p:nvPr/>
            </p:nvSpPr>
            <p:spPr>
              <a:xfrm>
                <a:off x="7791875" y="2966558"/>
                <a:ext cx="53428" cy="53460"/>
              </a:xfrm>
              <a:custGeom>
                <a:rect b="b" l="l" r="r" t="t"/>
                <a:pathLst>
                  <a:path extrusionOk="0" h="1636" w="1635">
                    <a:moveTo>
                      <a:pt x="818" y="1"/>
                    </a:moveTo>
                    <a:cubicBezTo>
                      <a:pt x="351" y="1"/>
                      <a:pt x="0" y="351"/>
                      <a:pt x="0" y="818"/>
                    </a:cubicBezTo>
                    <a:cubicBezTo>
                      <a:pt x="0" y="1256"/>
                      <a:pt x="351" y="1635"/>
                      <a:pt x="818" y="1635"/>
                    </a:cubicBezTo>
                    <a:cubicBezTo>
                      <a:pt x="1255" y="1635"/>
                      <a:pt x="1635" y="1256"/>
                      <a:pt x="1635" y="818"/>
                    </a:cubicBezTo>
                    <a:cubicBezTo>
                      <a:pt x="1635" y="351"/>
                      <a:pt x="1255" y="1"/>
                      <a:pt x="818" y="1"/>
                    </a:cubicBezTo>
                    <a:close/>
                  </a:path>
                </a:pathLst>
              </a:cu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1" name="Google Shape;7881;p330"/>
              <p:cNvSpPr/>
              <p:nvPr/>
            </p:nvSpPr>
            <p:spPr>
              <a:xfrm>
                <a:off x="7979738" y="2863787"/>
                <a:ext cx="49637" cy="44409"/>
              </a:xfrm>
              <a:custGeom>
                <a:rect b="b" l="l" r="r" t="t"/>
                <a:pathLst>
                  <a:path extrusionOk="0" h="1359" w="1519">
                    <a:moveTo>
                      <a:pt x="765" y="1"/>
                    </a:moveTo>
                    <a:cubicBezTo>
                      <a:pt x="493" y="1"/>
                      <a:pt x="235" y="166"/>
                      <a:pt x="147" y="432"/>
                    </a:cubicBezTo>
                    <a:cubicBezTo>
                      <a:pt x="1" y="753"/>
                      <a:pt x="147" y="1161"/>
                      <a:pt x="497" y="1307"/>
                    </a:cubicBezTo>
                    <a:cubicBezTo>
                      <a:pt x="574" y="1342"/>
                      <a:pt x="656" y="1359"/>
                      <a:pt x="739" y="1359"/>
                    </a:cubicBezTo>
                    <a:cubicBezTo>
                      <a:pt x="999" y="1359"/>
                      <a:pt x="1262" y="1194"/>
                      <a:pt x="1373" y="928"/>
                    </a:cubicBezTo>
                    <a:cubicBezTo>
                      <a:pt x="1519" y="607"/>
                      <a:pt x="1343" y="198"/>
                      <a:pt x="1022" y="52"/>
                    </a:cubicBezTo>
                    <a:cubicBezTo>
                      <a:pt x="938" y="17"/>
                      <a:pt x="851" y="1"/>
                      <a:pt x="765" y="1"/>
                    </a:cubicBezTo>
                    <a:close/>
                  </a:path>
                </a:pathLst>
              </a:cu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2" name="Google Shape;7882;p330"/>
              <p:cNvSpPr/>
              <p:nvPr/>
            </p:nvSpPr>
            <p:spPr>
              <a:xfrm>
                <a:off x="7962583" y="2614719"/>
                <a:ext cx="49637" cy="43624"/>
              </a:xfrm>
              <a:custGeom>
                <a:rect b="b" l="l" r="r" t="t"/>
                <a:pathLst>
                  <a:path extrusionOk="0" h="1335" w="1519">
                    <a:moveTo>
                      <a:pt x="743" y="1"/>
                    </a:moveTo>
                    <a:cubicBezTo>
                      <a:pt x="479" y="1"/>
                      <a:pt x="233" y="148"/>
                      <a:pt x="146" y="407"/>
                    </a:cubicBezTo>
                    <a:cubicBezTo>
                      <a:pt x="1" y="728"/>
                      <a:pt x="146" y="1137"/>
                      <a:pt x="497" y="1283"/>
                    </a:cubicBezTo>
                    <a:cubicBezTo>
                      <a:pt x="575" y="1318"/>
                      <a:pt x="658" y="1335"/>
                      <a:pt x="742" y="1335"/>
                    </a:cubicBezTo>
                    <a:cubicBezTo>
                      <a:pt x="1001" y="1335"/>
                      <a:pt x="1262" y="1175"/>
                      <a:pt x="1372" y="932"/>
                    </a:cubicBezTo>
                    <a:cubicBezTo>
                      <a:pt x="1518" y="582"/>
                      <a:pt x="1343" y="203"/>
                      <a:pt x="1022" y="57"/>
                    </a:cubicBezTo>
                    <a:cubicBezTo>
                      <a:pt x="931" y="19"/>
                      <a:pt x="836" y="1"/>
                      <a:pt x="743" y="1"/>
                    </a:cubicBezTo>
                    <a:close/>
                  </a:path>
                </a:pathLst>
              </a:cu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3" name="Google Shape;7883;p330"/>
              <p:cNvSpPr/>
              <p:nvPr/>
            </p:nvSpPr>
            <p:spPr>
              <a:xfrm>
                <a:off x="7661231" y="2667101"/>
                <a:ext cx="40063" cy="39148"/>
              </a:xfrm>
              <a:custGeom>
                <a:rect b="b" l="l" r="r" t="t"/>
                <a:pathLst>
                  <a:path extrusionOk="0" h="1198" w="1226">
                    <a:moveTo>
                      <a:pt x="613" y="1"/>
                    </a:moveTo>
                    <a:cubicBezTo>
                      <a:pt x="292" y="1"/>
                      <a:pt x="0" y="263"/>
                      <a:pt x="0" y="584"/>
                    </a:cubicBezTo>
                    <a:cubicBezTo>
                      <a:pt x="0" y="935"/>
                      <a:pt x="292" y="1197"/>
                      <a:pt x="613" y="1197"/>
                    </a:cubicBezTo>
                    <a:cubicBezTo>
                      <a:pt x="963" y="1197"/>
                      <a:pt x="1226" y="935"/>
                      <a:pt x="1226" y="584"/>
                    </a:cubicBezTo>
                    <a:cubicBezTo>
                      <a:pt x="1226" y="263"/>
                      <a:pt x="963" y="1"/>
                      <a:pt x="613" y="1"/>
                    </a:cubicBezTo>
                    <a:close/>
                  </a:path>
                </a:pathLst>
              </a:cu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884" name="Google Shape;7884;p330">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5" name="Google Shape;7885;p330">
            <a:hlinkClick/>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1</a:t>
            </a:r>
            <a:endParaRPr sz="2500">
              <a:solidFill>
                <a:schemeClr val="lt1"/>
              </a:solidFill>
              <a:latin typeface="Teko"/>
              <a:ea typeface="Teko"/>
              <a:cs typeface="Teko"/>
              <a:sym typeface="Teko"/>
            </a:endParaRPr>
          </a:p>
        </p:txBody>
      </p:sp>
      <p:sp>
        <p:nvSpPr>
          <p:cNvPr id="7886" name="Google Shape;7886;p330">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7887" name="Google Shape;7887;p330">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7850"/>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1" name="Shape 7891"/>
        <p:cNvGrpSpPr/>
        <p:nvPr/>
      </p:nvGrpSpPr>
      <p:grpSpPr>
        <a:xfrm>
          <a:off x="0" y="0"/>
          <a:ext cx="0" cy="0"/>
          <a:chOff x="0" y="0"/>
          <a:chExt cx="0" cy="0"/>
        </a:xfrm>
      </p:grpSpPr>
      <p:pic>
        <p:nvPicPr>
          <p:cNvPr id="7892" name="Google Shape;7892;p331"/>
          <p:cNvPicPr preferRelativeResize="0"/>
          <p:nvPr/>
        </p:nvPicPr>
        <p:blipFill rotWithShape="1">
          <a:blip r:embed="rId3">
            <a:alphaModFix/>
          </a:blip>
          <a:srcRect b="0" l="12503" r="12353" t="0"/>
          <a:stretch/>
        </p:blipFill>
        <p:spPr>
          <a:xfrm>
            <a:off x="1820635" y="1693325"/>
            <a:ext cx="2559506" cy="2554774"/>
          </a:xfrm>
          <a:prstGeom prst="rect">
            <a:avLst/>
          </a:prstGeom>
          <a:noFill/>
          <a:ln>
            <a:noFill/>
          </a:ln>
        </p:spPr>
      </p:pic>
      <p:sp>
        <p:nvSpPr>
          <p:cNvPr id="7893" name="Google Shape;7893;p33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PAST </a:t>
            </a:r>
            <a:r>
              <a:rPr lang="en"/>
              <a:t>RESEARCH PAPERS &amp; WORK</a:t>
            </a:r>
            <a:endParaRPr/>
          </a:p>
        </p:txBody>
      </p:sp>
      <p:sp>
        <p:nvSpPr>
          <p:cNvPr id="7894" name="Google Shape;7894;p331"/>
          <p:cNvSpPr txBox="1"/>
          <p:nvPr>
            <p:ph idx="2" type="title"/>
          </p:nvPr>
        </p:nvSpPr>
        <p:spPr>
          <a:xfrm>
            <a:off x="5165450" y="1489475"/>
            <a:ext cx="2962500" cy="414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t>ISOLATED PHOTON-HADRON COLLISIONS</a:t>
            </a:r>
            <a:endParaRPr sz="1900"/>
          </a:p>
        </p:txBody>
      </p:sp>
      <p:sp>
        <p:nvSpPr>
          <p:cNvPr id="7895" name="Google Shape;7895;p331"/>
          <p:cNvSpPr txBox="1"/>
          <p:nvPr>
            <p:ph idx="3" type="title"/>
          </p:nvPr>
        </p:nvSpPr>
        <p:spPr>
          <a:xfrm>
            <a:off x="5165450" y="2557926"/>
            <a:ext cx="2962500" cy="35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t>QUINTUPLE GEM-BASED DETECTOR</a:t>
            </a:r>
            <a:endParaRPr sz="1900"/>
          </a:p>
        </p:txBody>
      </p:sp>
      <p:sp>
        <p:nvSpPr>
          <p:cNvPr id="7896" name="Google Shape;7896;p331"/>
          <p:cNvSpPr txBox="1"/>
          <p:nvPr>
            <p:ph idx="4" type="title"/>
          </p:nvPr>
        </p:nvSpPr>
        <p:spPr>
          <a:xfrm>
            <a:off x="5165450" y="3595789"/>
            <a:ext cx="2962500" cy="35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t>ALL-SILICON TRACKING DETECTOR</a:t>
            </a:r>
            <a:endParaRPr sz="1900"/>
          </a:p>
        </p:txBody>
      </p:sp>
      <p:sp>
        <p:nvSpPr>
          <p:cNvPr id="7897" name="Google Shape;7897;p331"/>
          <p:cNvSpPr txBox="1"/>
          <p:nvPr>
            <p:ph idx="1" type="subTitle"/>
          </p:nvPr>
        </p:nvSpPr>
        <p:spPr>
          <a:xfrm>
            <a:off x="5165450" y="1773325"/>
            <a:ext cx="2962500" cy="4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Photon-hadron collisions correlations using data from the ALICE detector at the LHC</a:t>
            </a:r>
            <a:endParaRPr sz="1200"/>
          </a:p>
        </p:txBody>
      </p:sp>
      <p:sp>
        <p:nvSpPr>
          <p:cNvPr id="7898" name="Google Shape;7898;p331"/>
          <p:cNvSpPr txBox="1"/>
          <p:nvPr>
            <p:ph idx="5" type="subTitle"/>
          </p:nvPr>
        </p:nvSpPr>
        <p:spPr>
          <a:xfrm>
            <a:off x="5165450" y="2772987"/>
            <a:ext cx="2962500" cy="4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Successful test of a ring imaging detector that will allow for more accurate particle identification</a:t>
            </a:r>
            <a:endParaRPr sz="1000"/>
          </a:p>
        </p:txBody>
      </p:sp>
      <p:sp>
        <p:nvSpPr>
          <p:cNvPr id="7899" name="Google Shape;7899;p331"/>
          <p:cNvSpPr txBox="1"/>
          <p:nvPr>
            <p:ph idx="6" type="subTitle"/>
          </p:nvPr>
        </p:nvSpPr>
        <p:spPr>
          <a:xfrm>
            <a:off x="5165450" y="3834550"/>
            <a:ext cx="2962500" cy="4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Concept and simulation for silicon pixel detector to be used in charged-particle tracking</a:t>
            </a:r>
            <a:endParaRPr sz="1100"/>
          </a:p>
          <a:p>
            <a:pPr indent="0" lvl="0" marL="0" rtl="0" algn="l">
              <a:spcBef>
                <a:spcPts val="0"/>
              </a:spcBef>
              <a:spcAft>
                <a:spcPts val="0"/>
              </a:spcAft>
              <a:buNone/>
            </a:pPr>
            <a:r>
              <a:t/>
            </a:r>
            <a:endParaRPr/>
          </a:p>
        </p:txBody>
      </p:sp>
      <p:cxnSp>
        <p:nvCxnSpPr>
          <p:cNvPr id="7900" name="Google Shape;7900;p331"/>
          <p:cNvCxnSpPr>
            <a:stCxn id="7901" idx="6"/>
            <a:endCxn id="7894" idx="1"/>
          </p:cNvCxnSpPr>
          <p:nvPr/>
        </p:nvCxnSpPr>
        <p:spPr>
          <a:xfrm>
            <a:off x="3558950" y="1696775"/>
            <a:ext cx="1606500" cy="0"/>
          </a:xfrm>
          <a:prstGeom prst="straightConnector1">
            <a:avLst/>
          </a:prstGeom>
          <a:noFill/>
          <a:ln cap="flat" cmpd="sng" w="19050">
            <a:solidFill>
              <a:schemeClr val="lt1"/>
            </a:solidFill>
            <a:prstDash val="solid"/>
            <a:round/>
            <a:headEnd len="med" w="med" type="diamond"/>
            <a:tailEnd len="med" w="med" type="none"/>
          </a:ln>
        </p:spPr>
      </p:cxnSp>
      <p:cxnSp>
        <p:nvCxnSpPr>
          <p:cNvPr id="7902" name="Google Shape;7902;p331"/>
          <p:cNvCxnSpPr>
            <a:endCxn id="7896" idx="1"/>
          </p:cNvCxnSpPr>
          <p:nvPr/>
        </p:nvCxnSpPr>
        <p:spPr>
          <a:xfrm>
            <a:off x="3701450" y="3772639"/>
            <a:ext cx="1464000" cy="0"/>
          </a:xfrm>
          <a:prstGeom prst="straightConnector1">
            <a:avLst/>
          </a:prstGeom>
          <a:noFill/>
          <a:ln cap="flat" cmpd="sng" w="19050">
            <a:solidFill>
              <a:schemeClr val="lt1"/>
            </a:solidFill>
            <a:prstDash val="solid"/>
            <a:round/>
            <a:headEnd len="med" w="med" type="diamond"/>
            <a:tailEnd len="med" w="med" type="none"/>
          </a:ln>
        </p:spPr>
      </p:cxnSp>
      <p:cxnSp>
        <p:nvCxnSpPr>
          <p:cNvPr id="7903" name="Google Shape;7903;p331"/>
          <p:cNvCxnSpPr>
            <a:endCxn id="7895" idx="1"/>
          </p:cNvCxnSpPr>
          <p:nvPr/>
        </p:nvCxnSpPr>
        <p:spPr>
          <a:xfrm>
            <a:off x="3967250" y="2734776"/>
            <a:ext cx="1198200" cy="0"/>
          </a:xfrm>
          <a:prstGeom prst="straightConnector1">
            <a:avLst/>
          </a:prstGeom>
          <a:noFill/>
          <a:ln cap="flat" cmpd="sng" w="19050">
            <a:solidFill>
              <a:schemeClr val="lt1"/>
            </a:solidFill>
            <a:prstDash val="solid"/>
            <a:round/>
            <a:headEnd len="med" w="med" type="diamond"/>
            <a:tailEnd len="med" w="med" type="none"/>
          </a:ln>
        </p:spPr>
      </p:cxnSp>
      <p:sp>
        <p:nvSpPr>
          <p:cNvPr id="7904" name="Google Shape;7904;p331">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5" name="Google Shape;7905;p331">
            <a:hlinkClick action="ppaction://hlinksldjump" r:id="rId4"/>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latin typeface="Teko"/>
                <a:ea typeface="Teko"/>
                <a:cs typeface="Teko"/>
                <a:sym typeface="Teko"/>
              </a:rPr>
              <a:t>1</a:t>
            </a:r>
            <a:endParaRPr sz="2500">
              <a:solidFill>
                <a:schemeClr val="lt1"/>
              </a:solidFill>
              <a:latin typeface="Teko"/>
              <a:ea typeface="Teko"/>
              <a:cs typeface="Teko"/>
              <a:sym typeface="Teko"/>
            </a:endParaRPr>
          </a:p>
        </p:txBody>
      </p:sp>
      <p:sp>
        <p:nvSpPr>
          <p:cNvPr id="7906" name="Google Shape;7906;p331">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7907" name="Google Shape;7907;p331">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08" name="Google Shape;7908;p331"/>
          <p:cNvGrpSpPr/>
          <p:nvPr/>
        </p:nvGrpSpPr>
        <p:grpSpPr>
          <a:xfrm>
            <a:off x="721473" y="1693326"/>
            <a:ext cx="4058517" cy="2554773"/>
            <a:chOff x="721473" y="1483990"/>
            <a:chExt cx="4058517" cy="2554773"/>
          </a:xfrm>
        </p:grpSpPr>
        <p:sp>
          <p:nvSpPr>
            <p:cNvPr id="7909" name="Google Shape;7909;p331"/>
            <p:cNvSpPr/>
            <p:nvPr/>
          </p:nvSpPr>
          <p:spPr>
            <a:xfrm>
              <a:off x="2225163" y="1483990"/>
              <a:ext cx="2554827" cy="2554773"/>
            </a:xfrm>
            <a:custGeom>
              <a:rect b="b" l="l" r="r" t="t"/>
              <a:pathLst>
                <a:path extrusionOk="0" h="46810" w="46811">
                  <a:moveTo>
                    <a:pt x="23395" y="445"/>
                  </a:moveTo>
                  <a:cubicBezTo>
                    <a:pt x="36048" y="445"/>
                    <a:pt x="46343" y="10741"/>
                    <a:pt x="46343" y="23394"/>
                  </a:cubicBezTo>
                  <a:cubicBezTo>
                    <a:pt x="46343" y="36047"/>
                    <a:pt x="36048" y="46343"/>
                    <a:pt x="23395" y="46343"/>
                  </a:cubicBezTo>
                  <a:cubicBezTo>
                    <a:pt x="10741" y="46343"/>
                    <a:pt x="446" y="36047"/>
                    <a:pt x="446" y="23394"/>
                  </a:cubicBezTo>
                  <a:cubicBezTo>
                    <a:pt x="446" y="10741"/>
                    <a:pt x="10741" y="445"/>
                    <a:pt x="23395" y="445"/>
                  </a:cubicBezTo>
                  <a:close/>
                  <a:moveTo>
                    <a:pt x="23395" y="0"/>
                  </a:moveTo>
                  <a:cubicBezTo>
                    <a:pt x="10497" y="0"/>
                    <a:pt x="1" y="10496"/>
                    <a:pt x="1" y="23394"/>
                  </a:cubicBezTo>
                  <a:cubicBezTo>
                    <a:pt x="1" y="36314"/>
                    <a:pt x="10497" y="46810"/>
                    <a:pt x="23395" y="46810"/>
                  </a:cubicBezTo>
                  <a:cubicBezTo>
                    <a:pt x="36314" y="46810"/>
                    <a:pt x="46810" y="36314"/>
                    <a:pt x="46810" y="23394"/>
                  </a:cubicBezTo>
                  <a:cubicBezTo>
                    <a:pt x="46810" y="10496"/>
                    <a:pt x="36314" y="0"/>
                    <a:pt x="23395" y="0"/>
                  </a:cubicBezTo>
                  <a:close/>
                </a:path>
              </a:pathLst>
            </a:custGeom>
            <a:gradFill>
              <a:gsLst>
                <a:gs pos="0">
                  <a:srgbClr val="B45F06"/>
                </a:gs>
                <a:gs pos="100000">
                  <a:srgbClr val="F1C23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0" name="Google Shape;7910;p331"/>
            <p:cNvSpPr/>
            <p:nvPr/>
          </p:nvSpPr>
          <p:spPr>
            <a:xfrm>
              <a:off x="1482432" y="1483990"/>
              <a:ext cx="2554827" cy="2554773"/>
            </a:xfrm>
            <a:custGeom>
              <a:rect b="b" l="l" r="r" t="t"/>
              <a:pathLst>
                <a:path extrusionOk="0" h="46810" w="46811">
                  <a:moveTo>
                    <a:pt x="23416" y="445"/>
                  </a:moveTo>
                  <a:cubicBezTo>
                    <a:pt x="36070" y="445"/>
                    <a:pt x="46365" y="10741"/>
                    <a:pt x="46365" y="23394"/>
                  </a:cubicBezTo>
                  <a:cubicBezTo>
                    <a:pt x="46365" y="36047"/>
                    <a:pt x="36070" y="46343"/>
                    <a:pt x="23416" y="46343"/>
                  </a:cubicBezTo>
                  <a:cubicBezTo>
                    <a:pt x="10763" y="46343"/>
                    <a:pt x="468" y="36047"/>
                    <a:pt x="468" y="23394"/>
                  </a:cubicBezTo>
                  <a:cubicBezTo>
                    <a:pt x="468" y="10741"/>
                    <a:pt x="10763" y="445"/>
                    <a:pt x="23416" y="445"/>
                  </a:cubicBezTo>
                  <a:close/>
                  <a:moveTo>
                    <a:pt x="23416" y="0"/>
                  </a:moveTo>
                  <a:cubicBezTo>
                    <a:pt x="10519" y="0"/>
                    <a:pt x="1" y="10496"/>
                    <a:pt x="1" y="23394"/>
                  </a:cubicBezTo>
                  <a:cubicBezTo>
                    <a:pt x="1" y="36314"/>
                    <a:pt x="10519" y="46810"/>
                    <a:pt x="23416" y="46810"/>
                  </a:cubicBezTo>
                  <a:cubicBezTo>
                    <a:pt x="36314" y="46810"/>
                    <a:pt x="46810" y="36314"/>
                    <a:pt x="46810" y="23394"/>
                  </a:cubicBezTo>
                  <a:cubicBezTo>
                    <a:pt x="46810" y="10496"/>
                    <a:pt x="36314" y="0"/>
                    <a:pt x="23416" y="0"/>
                  </a:cubicBezTo>
                  <a:close/>
                </a:path>
              </a:pathLst>
            </a:cu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1" name="Google Shape;7911;p331"/>
            <p:cNvSpPr/>
            <p:nvPr/>
          </p:nvSpPr>
          <p:spPr>
            <a:xfrm>
              <a:off x="721473" y="1496106"/>
              <a:ext cx="1428566" cy="2529285"/>
            </a:xfrm>
            <a:custGeom>
              <a:rect b="b" l="l" r="r" t="t"/>
              <a:pathLst>
                <a:path extrusionOk="0" h="46343" w="26175">
                  <a:moveTo>
                    <a:pt x="23172" y="0"/>
                  </a:moveTo>
                  <a:cubicBezTo>
                    <a:pt x="10363" y="0"/>
                    <a:pt x="1" y="10385"/>
                    <a:pt x="1" y="23172"/>
                  </a:cubicBezTo>
                  <a:cubicBezTo>
                    <a:pt x="1" y="35980"/>
                    <a:pt x="10363" y="46343"/>
                    <a:pt x="23172" y="46343"/>
                  </a:cubicBezTo>
                  <a:cubicBezTo>
                    <a:pt x="24195" y="46343"/>
                    <a:pt x="25196" y="46276"/>
                    <a:pt x="26174" y="46143"/>
                  </a:cubicBezTo>
                  <a:cubicBezTo>
                    <a:pt x="14811" y="44675"/>
                    <a:pt x="6027" y="34957"/>
                    <a:pt x="6027" y="23172"/>
                  </a:cubicBezTo>
                  <a:cubicBezTo>
                    <a:pt x="6027" y="11408"/>
                    <a:pt x="14811" y="1690"/>
                    <a:pt x="26174" y="201"/>
                  </a:cubicBezTo>
                  <a:cubicBezTo>
                    <a:pt x="25196" y="67"/>
                    <a:pt x="24195" y="0"/>
                    <a:pt x="23172" y="0"/>
                  </a:cubicBezTo>
                  <a:close/>
                </a:path>
              </a:pathLst>
            </a:cu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892"/>
                                        </p:tgtEl>
                                        <p:attrNameLst>
                                          <p:attrName>style.visibility</p:attrName>
                                        </p:attrNameLst>
                                      </p:cBhvr>
                                      <p:to>
                                        <p:strVal val="visible"/>
                                      </p:to>
                                    </p:set>
                                    <p:anim calcmode="lin" valueType="num">
                                      <p:cBhvr additive="base">
                                        <p:cTn dur="1000"/>
                                        <p:tgtEl>
                                          <p:spTgt spid="7892"/>
                                        </p:tgtEl>
                                        <p:attrNameLst>
                                          <p:attrName>ppt_w</p:attrName>
                                        </p:attrNameLst>
                                      </p:cBhvr>
                                      <p:tavLst>
                                        <p:tav fmla="" tm="0">
                                          <p:val>
                                            <p:strVal val="0"/>
                                          </p:val>
                                        </p:tav>
                                        <p:tav fmla="" tm="100000">
                                          <p:val>
                                            <p:strVal val="#ppt_w"/>
                                          </p:val>
                                        </p:tav>
                                      </p:tavLst>
                                    </p:anim>
                                    <p:anim calcmode="lin" valueType="num">
                                      <p:cBhvr additive="base">
                                        <p:cTn dur="1000"/>
                                        <p:tgtEl>
                                          <p:spTgt spid="7892"/>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902"/>
                                        </p:tgtEl>
                                        <p:attrNameLst>
                                          <p:attrName>style.visibility</p:attrName>
                                        </p:attrNameLst>
                                      </p:cBhvr>
                                      <p:to>
                                        <p:strVal val="visible"/>
                                      </p:to>
                                    </p:set>
                                    <p:animEffect filter="fade" transition="in">
                                      <p:cBhvr>
                                        <p:cTn dur="1500"/>
                                        <p:tgtEl>
                                          <p:spTgt spid="7902"/>
                                        </p:tgtEl>
                                      </p:cBhvr>
                                    </p:animEffect>
                                  </p:childTnLst>
                                </p:cTn>
                              </p:par>
                              <p:par>
                                <p:cTn fill="hold" nodeType="withEffect" presetClass="entr" presetID="10" presetSubtype="0">
                                  <p:stCondLst>
                                    <p:cond delay="0"/>
                                  </p:stCondLst>
                                  <p:childTnLst>
                                    <p:set>
                                      <p:cBhvr>
                                        <p:cTn dur="1" fill="hold">
                                          <p:stCondLst>
                                            <p:cond delay="0"/>
                                          </p:stCondLst>
                                        </p:cTn>
                                        <p:tgtEl>
                                          <p:spTgt spid="7903"/>
                                        </p:tgtEl>
                                        <p:attrNameLst>
                                          <p:attrName>style.visibility</p:attrName>
                                        </p:attrNameLst>
                                      </p:cBhvr>
                                      <p:to>
                                        <p:strVal val="visible"/>
                                      </p:to>
                                    </p:set>
                                    <p:animEffect filter="fade" transition="in">
                                      <p:cBhvr>
                                        <p:cTn dur="1300"/>
                                        <p:tgtEl>
                                          <p:spTgt spid="7903"/>
                                        </p:tgtEl>
                                      </p:cBhvr>
                                    </p:animEffect>
                                  </p:childTnLst>
                                </p:cTn>
                              </p:par>
                              <p:par>
                                <p:cTn fill="hold" nodeType="withEffect" presetClass="entr" presetID="10" presetSubtype="0">
                                  <p:stCondLst>
                                    <p:cond delay="0"/>
                                  </p:stCondLst>
                                  <p:childTnLst>
                                    <p:set>
                                      <p:cBhvr>
                                        <p:cTn dur="1" fill="hold">
                                          <p:stCondLst>
                                            <p:cond delay="0"/>
                                          </p:stCondLst>
                                        </p:cTn>
                                        <p:tgtEl>
                                          <p:spTgt spid="7900"/>
                                        </p:tgtEl>
                                        <p:attrNameLst>
                                          <p:attrName>style.visibility</p:attrName>
                                        </p:attrNameLst>
                                      </p:cBhvr>
                                      <p:to>
                                        <p:strVal val="visible"/>
                                      </p:to>
                                    </p:set>
                                    <p:animEffect filter="fade" transition="in">
                                      <p:cBhvr>
                                        <p:cTn dur="1500"/>
                                        <p:tgtEl>
                                          <p:spTgt spid="79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5" name="Shape 7915"/>
        <p:cNvGrpSpPr/>
        <p:nvPr/>
      </p:nvGrpSpPr>
      <p:grpSpPr>
        <a:xfrm>
          <a:off x="0" y="0"/>
          <a:ext cx="0" cy="0"/>
          <a:chOff x="0" y="0"/>
          <a:chExt cx="0" cy="0"/>
        </a:xfrm>
      </p:grpSpPr>
      <p:pic>
        <p:nvPicPr>
          <p:cNvPr id="7916" name="Google Shape;7916;p332"/>
          <p:cNvPicPr preferRelativeResize="0"/>
          <p:nvPr/>
        </p:nvPicPr>
        <p:blipFill rotWithShape="1">
          <a:blip r:embed="rId3">
            <a:alphaModFix/>
          </a:blip>
          <a:srcRect b="0" l="13166" r="11339" t="0"/>
          <a:stretch/>
        </p:blipFill>
        <p:spPr>
          <a:xfrm>
            <a:off x="5588273" y="1196173"/>
            <a:ext cx="2998625" cy="2979076"/>
          </a:xfrm>
          <a:prstGeom prst="rect">
            <a:avLst/>
          </a:prstGeom>
          <a:noFill/>
          <a:ln>
            <a:noFill/>
          </a:ln>
        </p:spPr>
      </p:pic>
      <p:sp>
        <p:nvSpPr>
          <p:cNvPr id="7917" name="Google Shape;7917;p332"/>
          <p:cNvSpPr txBox="1"/>
          <p:nvPr>
            <p:ph type="title"/>
          </p:nvPr>
        </p:nvSpPr>
        <p:spPr>
          <a:xfrm>
            <a:off x="779238" y="829988"/>
            <a:ext cx="36942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700"/>
              <a:t>CURRENT RESEARCH</a:t>
            </a:r>
            <a:endParaRPr sz="4700"/>
          </a:p>
        </p:txBody>
      </p:sp>
      <p:sp>
        <p:nvSpPr>
          <p:cNvPr id="7918" name="Google Shape;7918;p332"/>
          <p:cNvSpPr txBox="1"/>
          <p:nvPr>
            <p:ph idx="1" type="subTitle"/>
          </p:nvPr>
        </p:nvSpPr>
        <p:spPr>
          <a:xfrm>
            <a:off x="1289603" y="1679675"/>
            <a:ext cx="4007700" cy="2690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t>M</a:t>
            </a:r>
            <a:r>
              <a:rPr lang="en" sz="1600"/>
              <a:t>achine learning in deep inelastic scattering experiments</a:t>
            </a:r>
            <a:endParaRPr sz="1600"/>
          </a:p>
          <a:p>
            <a:pPr indent="-330200" lvl="0" marL="914400" rtl="0" algn="l">
              <a:spcBef>
                <a:spcPts val="1000"/>
              </a:spcBef>
              <a:spcAft>
                <a:spcPts val="0"/>
              </a:spcAft>
              <a:buSzPts val="1600"/>
              <a:buChar char="●"/>
            </a:pPr>
            <a:r>
              <a:rPr lang="en" sz="1600"/>
              <a:t>Studying proton-electron collisions</a:t>
            </a:r>
            <a:endParaRPr sz="1600"/>
          </a:p>
          <a:p>
            <a:pPr indent="-330200" lvl="0" marL="457200" rtl="0" algn="l">
              <a:spcBef>
                <a:spcPts val="1000"/>
              </a:spcBef>
              <a:spcAft>
                <a:spcPts val="1000"/>
              </a:spcAft>
              <a:buSzPts val="1600"/>
              <a:buAutoNum type="arabicPeriod"/>
            </a:pPr>
            <a:r>
              <a:rPr lang="en" sz="1600"/>
              <a:t>High </a:t>
            </a:r>
            <a:r>
              <a:rPr lang="en" sz="1600"/>
              <a:t>performance</a:t>
            </a:r>
            <a:r>
              <a:rPr lang="en" sz="1600"/>
              <a:t> computing for data simulation &amp; analysis</a:t>
            </a:r>
            <a:endParaRPr sz="1600"/>
          </a:p>
        </p:txBody>
      </p:sp>
      <p:sp>
        <p:nvSpPr>
          <p:cNvPr id="7919" name="Google Shape;7919;p332">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0" name="Google Shape;7920;p332">
            <a:hlinkClick/>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1</a:t>
            </a:r>
            <a:endParaRPr sz="2500">
              <a:solidFill>
                <a:schemeClr val="lt1"/>
              </a:solidFill>
              <a:latin typeface="Teko"/>
              <a:ea typeface="Teko"/>
              <a:cs typeface="Teko"/>
              <a:sym typeface="Teko"/>
            </a:endParaRPr>
          </a:p>
        </p:txBody>
      </p:sp>
      <p:sp>
        <p:nvSpPr>
          <p:cNvPr id="7921" name="Google Shape;7921;p332">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7922" name="Google Shape;7922;p332">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7916"/>
                                        </p:tgtEl>
                                        <p:attrNameLst>
                                          <p:attrName>style.visibility</p:attrName>
                                        </p:attrNameLst>
                                      </p:cBhvr>
                                      <p:to>
                                        <p:strVal val="visible"/>
                                      </p:to>
                                    </p:set>
                                    <p:anim calcmode="lin" valueType="num">
                                      <p:cBhvr additive="base">
                                        <p:cTn dur="1000"/>
                                        <p:tgtEl>
                                          <p:spTgt spid="7916"/>
                                        </p:tgtEl>
                                        <p:attrNameLst>
                                          <p:attrName>ppt_w</p:attrName>
                                        </p:attrNameLst>
                                      </p:cBhvr>
                                      <p:tavLst>
                                        <p:tav fmla="" tm="0">
                                          <p:val>
                                            <p:strVal val="0"/>
                                          </p:val>
                                        </p:tav>
                                        <p:tav fmla="" tm="100000">
                                          <p:val>
                                            <p:strVal val="#ppt_w"/>
                                          </p:val>
                                        </p:tav>
                                      </p:tavLst>
                                    </p:anim>
                                    <p:anim calcmode="lin" valueType="num">
                                      <p:cBhvr additive="base">
                                        <p:cTn dur="1000"/>
                                        <p:tgtEl>
                                          <p:spTgt spid="7916"/>
                                        </p:tgtEl>
                                        <p:attrNameLst>
                                          <p:attrName>ppt_h</p:attrName>
                                        </p:attrNameLst>
                                      </p:cBhvr>
                                      <p:tavLst>
                                        <p:tav fmla="" tm="0">
                                          <p:val>
                                            <p:strVal val="0"/>
                                          </p:val>
                                        </p:tav>
                                        <p:tav fmla="" tm="100000">
                                          <p:val>
                                            <p:strVal val="#ppt_h"/>
                                          </p:val>
                                        </p:tav>
                                      </p:tavLst>
                                    </p:anim>
                                  </p:childTnLst>
                                </p:cTn>
                              </p:par>
                              <p:par>
                                <p:cTn fill="hold" nodeType="withEffect" presetClass="emph" presetID="8" presetSubtype="0">
                                  <p:stCondLst>
                                    <p:cond delay="0"/>
                                  </p:stCondLst>
                                  <p:childTnLst>
                                    <p:animRot by="-21600000">
                                      <p:cBhvr>
                                        <p:cTn dur="1700" fill="hold"/>
                                        <p:tgtEl>
                                          <p:spTgt spid="791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6" name="Shape 7926"/>
        <p:cNvGrpSpPr/>
        <p:nvPr/>
      </p:nvGrpSpPr>
      <p:grpSpPr>
        <a:xfrm>
          <a:off x="0" y="0"/>
          <a:ext cx="0" cy="0"/>
          <a:chOff x="0" y="0"/>
          <a:chExt cx="0" cy="0"/>
        </a:xfrm>
      </p:grpSpPr>
      <p:sp>
        <p:nvSpPr>
          <p:cNvPr id="7927" name="Google Shape;7927;p333"/>
          <p:cNvSpPr txBox="1"/>
          <p:nvPr>
            <p:ph type="title"/>
          </p:nvPr>
        </p:nvSpPr>
        <p:spPr>
          <a:xfrm>
            <a:off x="1614900" y="1519311"/>
            <a:ext cx="2957100" cy="130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DEEP INELASTIC SCATTERING</a:t>
            </a:r>
            <a:endParaRPr/>
          </a:p>
        </p:txBody>
      </p:sp>
      <p:sp>
        <p:nvSpPr>
          <p:cNvPr id="7928" name="Google Shape;7928;p333"/>
          <p:cNvSpPr txBox="1"/>
          <p:nvPr>
            <p:ph idx="1" type="subTitle"/>
          </p:nvPr>
        </p:nvSpPr>
        <p:spPr>
          <a:xfrm>
            <a:off x="1111800" y="3069461"/>
            <a:ext cx="3460200" cy="5526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Understanding Dr. Acosta’s experiments and study of particle physics</a:t>
            </a:r>
            <a:endParaRPr/>
          </a:p>
        </p:txBody>
      </p:sp>
      <p:sp>
        <p:nvSpPr>
          <p:cNvPr id="7929" name="Google Shape;7929;p333"/>
          <p:cNvSpPr/>
          <p:nvPr/>
        </p:nvSpPr>
        <p:spPr>
          <a:xfrm>
            <a:off x="8325175" y="4215608"/>
            <a:ext cx="98825" cy="25"/>
          </a:xfrm>
          <a:custGeom>
            <a:rect b="b" l="l" r="r" t="t"/>
            <a:pathLst>
              <a:path extrusionOk="0" fill="none" h="1" w="3953">
                <a:moveTo>
                  <a:pt x="1" y="0"/>
                </a:moveTo>
                <a:lnTo>
                  <a:pt x="3952"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0" name="Google Shape;7930;p333"/>
          <p:cNvSpPr/>
          <p:nvPr/>
        </p:nvSpPr>
        <p:spPr>
          <a:xfrm>
            <a:off x="8325175" y="4158608"/>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31" name="Google Shape;7931;p333"/>
          <p:cNvGrpSpPr/>
          <p:nvPr/>
        </p:nvGrpSpPr>
        <p:grpSpPr>
          <a:xfrm>
            <a:off x="5989350" y="771000"/>
            <a:ext cx="2434800" cy="3795000"/>
            <a:chOff x="5989350" y="771000"/>
            <a:chExt cx="2434800" cy="3795000"/>
          </a:xfrm>
        </p:grpSpPr>
        <p:grpSp>
          <p:nvGrpSpPr>
            <p:cNvPr id="7932" name="Google Shape;7932;p333"/>
            <p:cNvGrpSpPr/>
            <p:nvPr/>
          </p:nvGrpSpPr>
          <p:grpSpPr>
            <a:xfrm>
              <a:off x="8234750" y="1730375"/>
              <a:ext cx="189250" cy="2835619"/>
              <a:chOff x="8234750" y="1730375"/>
              <a:chExt cx="189250" cy="2835619"/>
            </a:xfrm>
          </p:grpSpPr>
          <p:sp>
            <p:nvSpPr>
              <p:cNvPr id="7933" name="Google Shape;7933;p333"/>
              <p:cNvSpPr/>
              <p:nvPr/>
            </p:nvSpPr>
            <p:spPr>
              <a:xfrm>
                <a:off x="8234750" y="1730375"/>
                <a:ext cx="189250" cy="2835619"/>
              </a:xfrm>
              <a:custGeom>
                <a:rect b="b" l="l" r="r" t="t"/>
                <a:pathLst>
                  <a:path extrusionOk="0" fill="none" h="91339" w="7570">
                    <a:moveTo>
                      <a:pt x="1" y="91339"/>
                    </a:moveTo>
                    <a:lnTo>
                      <a:pt x="7569" y="91339"/>
                    </a:lnTo>
                    <a:lnTo>
                      <a:pt x="7569" y="0"/>
                    </a:lnTo>
                    <a:lnTo>
                      <a:pt x="1"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4" name="Google Shape;7934;p333"/>
              <p:cNvSpPr/>
              <p:nvPr/>
            </p:nvSpPr>
            <p:spPr>
              <a:xfrm>
                <a:off x="8325175" y="4101608"/>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5" name="Google Shape;7935;p333"/>
              <p:cNvSpPr/>
              <p:nvPr/>
            </p:nvSpPr>
            <p:spPr>
              <a:xfrm>
                <a:off x="8234750" y="4044633"/>
                <a:ext cx="189250" cy="25"/>
              </a:xfrm>
              <a:custGeom>
                <a:rect b="b" l="l" r="r" t="t"/>
                <a:pathLst>
                  <a:path extrusionOk="0" fill="none" h="1" w="7570">
                    <a:moveTo>
                      <a:pt x="1" y="0"/>
                    </a:moveTo>
                    <a:lnTo>
                      <a:pt x="7569"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6" name="Google Shape;7936;p333"/>
              <p:cNvSpPr/>
              <p:nvPr/>
            </p:nvSpPr>
            <p:spPr>
              <a:xfrm>
                <a:off x="8325175" y="3987633"/>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7" name="Google Shape;7937;p333"/>
              <p:cNvSpPr/>
              <p:nvPr/>
            </p:nvSpPr>
            <p:spPr>
              <a:xfrm>
                <a:off x="8325175" y="3930633"/>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8" name="Google Shape;7938;p333"/>
              <p:cNvSpPr/>
              <p:nvPr/>
            </p:nvSpPr>
            <p:spPr>
              <a:xfrm>
                <a:off x="8325175" y="3873658"/>
                <a:ext cx="98825" cy="25"/>
              </a:xfrm>
              <a:custGeom>
                <a:rect b="b" l="l" r="r" t="t"/>
                <a:pathLst>
                  <a:path extrusionOk="0" fill="none" h="1" w="3953">
                    <a:moveTo>
                      <a:pt x="1" y="0"/>
                    </a:moveTo>
                    <a:lnTo>
                      <a:pt x="3952"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9" name="Google Shape;7939;p333"/>
              <p:cNvSpPr/>
              <p:nvPr/>
            </p:nvSpPr>
            <p:spPr>
              <a:xfrm>
                <a:off x="8325175" y="3816658"/>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0" name="Google Shape;7940;p333"/>
              <p:cNvSpPr/>
              <p:nvPr/>
            </p:nvSpPr>
            <p:spPr>
              <a:xfrm>
                <a:off x="8234750" y="3759658"/>
                <a:ext cx="189250" cy="25"/>
              </a:xfrm>
              <a:custGeom>
                <a:rect b="b" l="l" r="r" t="t"/>
                <a:pathLst>
                  <a:path extrusionOk="0" fill="none" h="1" w="7570">
                    <a:moveTo>
                      <a:pt x="1" y="1"/>
                    </a:moveTo>
                    <a:lnTo>
                      <a:pt x="7569"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1" name="Google Shape;7941;p333"/>
              <p:cNvSpPr/>
              <p:nvPr/>
            </p:nvSpPr>
            <p:spPr>
              <a:xfrm>
                <a:off x="8325175" y="3701908"/>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2" name="Google Shape;7942;p333"/>
              <p:cNvSpPr/>
              <p:nvPr/>
            </p:nvSpPr>
            <p:spPr>
              <a:xfrm>
                <a:off x="8325175" y="3644933"/>
                <a:ext cx="98825" cy="25"/>
              </a:xfrm>
              <a:custGeom>
                <a:rect b="b" l="l" r="r" t="t"/>
                <a:pathLst>
                  <a:path extrusionOk="0" fill="none" h="1" w="3953">
                    <a:moveTo>
                      <a:pt x="1" y="0"/>
                    </a:moveTo>
                    <a:lnTo>
                      <a:pt x="3952"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3" name="Google Shape;7943;p333"/>
              <p:cNvSpPr/>
              <p:nvPr/>
            </p:nvSpPr>
            <p:spPr>
              <a:xfrm>
                <a:off x="8325175" y="3587933"/>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4" name="Google Shape;7944;p333"/>
              <p:cNvSpPr/>
              <p:nvPr/>
            </p:nvSpPr>
            <p:spPr>
              <a:xfrm>
                <a:off x="8325175" y="3530933"/>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5" name="Google Shape;7945;p333"/>
              <p:cNvSpPr/>
              <p:nvPr/>
            </p:nvSpPr>
            <p:spPr>
              <a:xfrm>
                <a:off x="8234750" y="3473958"/>
                <a:ext cx="189250" cy="25"/>
              </a:xfrm>
              <a:custGeom>
                <a:rect b="b" l="l" r="r" t="t"/>
                <a:pathLst>
                  <a:path extrusionOk="0" fill="none" h="1" w="7570">
                    <a:moveTo>
                      <a:pt x="1" y="0"/>
                    </a:moveTo>
                    <a:lnTo>
                      <a:pt x="7569"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6" name="Google Shape;7946;p333"/>
              <p:cNvSpPr/>
              <p:nvPr/>
            </p:nvSpPr>
            <p:spPr>
              <a:xfrm>
                <a:off x="8325175" y="3416958"/>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7" name="Google Shape;7947;p333"/>
              <p:cNvSpPr/>
              <p:nvPr/>
            </p:nvSpPr>
            <p:spPr>
              <a:xfrm>
                <a:off x="8325175" y="3359958"/>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8" name="Google Shape;7948;p333"/>
              <p:cNvSpPr/>
              <p:nvPr/>
            </p:nvSpPr>
            <p:spPr>
              <a:xfrm>
                <a:off x="8325175" y="3302983"/>
                <a:ext cx="98825" cy="25"/>
              </a:xfrm>
              <a:custGeom>
                <a:rect b="b" l="l" r="r" t="t"/>
                <a:pathLst>
                  <a:path extrusionOk="0" fill="none" h="1" w="3953">
                    <a:moveTo>
                      <a:pt x="1" y="0"/>
                    </a:moveTo>
                    <a:lnTo>
                      <a:pt x="3952"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9" name="Google Shape;7949;p333"/>
              <p:cNvSpPr/>
              <p:nvPr/>
            </p:nvSpPr>
            <p:spPr>
              <a:xfrm>
                <a:off x="8325175" y="3245983"/>
                <a:ext cx="98825" cy="25"/>
              </a:xfrm>
              <a:custGeom>
                <a:rect b="b" l="l" r="r" t="t"/>
                <a:pathLst>
                  <a:path extrusionOk="0" fill="none" h="1" w="3953">
                    <a:moveTo>
                      <a:pt x="1" y="0"/>
                    </a:moveTo>
                    <a:lnTo>
                      <a:pt x="3952"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0" name="Google Shape;7950;p333"/>
              <p:cNvSpPr/>
              <p:nvPr/>
            </p:nvSpPr>
            <p:spPr>
              <a:xfrm>
                <a:off x="8234750" y="3188233"/>
                <a:ext cx="189250" cy="25"/>
              </a:xfrm>
              <a:custGeom>
                <a:rect b="b" l="l" r="r" t="t"/>
                <a:pathLst>
                  <a:path extrusionOk="0" fill="none" h="1" w="7570">
                    <a:moveTo>
                      <a:pt x="1" y="0"/>
                    </a:moveTo>
                    <a:lnTo>
                      <a:pt x="7569"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1" name="Google Shape;7951;p333"/>
              <p:cNvSpPr/>
              <p:nvPr/>
            </p:nvSpPr>
            <p:spPr>
              <a:xfrm>
                <a:off x="8325175" y="3131233"/>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2" name="Google Shape;7952;p333"/>
              <p:cNvSpPr/>
              <p:nvPr/>
            </p:nvSpPr>
            <p:spPr>
              <a:xfrm>
                <a:off x="8325175" y="3074258"/>
                <a:ext cx="98825" cy="25"/>
              </a:xfrm>
              <a:custGeom>
                <a:rect b="b" l="l" r="r" t="t"/>
                <a:pathLst>
                  <a:path extrusionOk="0" fill="none" h="1" w="3953">
                    <a:moveTo>
                      <a:pt x="1" y="0"/>
                    </a:moveTo>
                    <a:lnTo>
                      <a:pt x="3952"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3" name="Google Shape;7953;p333"/>
              <p:cNvSpPr/>
              <p:nvPr/>
            </p:nvSpPr>
            <p:spPr>
              <a:xfrm>
                <a:off x="8325175" y="3017258"/>
                <a:ext cx="98825" cy="25"/>
              </a:xfrm>
              <a:custGeom>
                <a:rect b="b" l="l" r="r" t="t"/>
                <a:pathLst>
                  <a:path extrusionOk="0" fill="none" h="1" w="3953">
                    <a:moveTo>
                      <a:pt x="1" y="0"/>
                    </a:moveTo>
                    <a:lnTo>
                      <a:pt x="3952"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4" name="Google Shape;7954;p333"/>
              <p:cNvSpPr/>
              <p:nvPr/>
            </p:nvSpPr>
            <p:spPr>
              <a:xfrm>
                <a:off x="8325175" y="2960258"/>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5" name="Google Shape;7955;p333"/>
              <p:cNvSpPr/>
              <p:nvPr/>
            </p:nvSpPr>
            <p:spPr>
              <a:xfrm>
                <a:off x="8234750" y="2903283"/>
                <a:ext cx="189250" cy="25"/>
              </a:xfrm>
              <a:custGeom>
                <a:rect b="b" l="l" r="r" t="t"/>
                <a:pathLst>
                  <a:path extrusionOk="0" fill="none" h="1" w="7570">
                    <a:moveTo>
                      <a:pt x="1" y="0"/>
                    </a:moveTo>
                    <a:lnTo>
                      <a:pt x="7569"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6" name="Google Shape;7956;p333"/>
              <p:cNvSpPr/>
              <p:nvPr/>
            </p:nvSpPr>
            <p:spPr>
              <a:xfrm>
                <a:off x="8325175" y="2846283"/>
                <a:ext cx="98825" cy="25"/>
              </a:xfrm>
              <a:custGeom>
                <a:rect b="b" l="l" r="r" t="t"/>
                <a:pathLst>
                  <a:path extrusionOk="0" fill="none" h="1" w="3953">
                    <a:moveTo>
                      <a:pt x="1" y="0"/>
                    </a:moveTo>
                    <a:lnTo>
                      <a:pt x="3952"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7" name="Google Shape;7957;p333"/>
              <p:cNvSpPr/>
              <p:nvPr/>
            </p:nvSpPr>
            <p:spPr>
              <a:xfrm>
                <a:off x="8325175" y="2789283"/>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8" name="Google Shape;7958;p333"/>
              <p:cNvSpPr/>
              <p:nvPr/>
            </p:nvSpPr>
            <p:spPr>
              <a:xfrm>
                <a:off x="8325175" y="2732308"/>
                <a:ext cx="98825" cy="25"/>
              </a:xfrm>
              <a:custGeom>
                <a:rect b="b" l="l" r="r" t="t"/>
                <a:pathLst>
                  <a:path extrusionOk="0" fill="none" h="1" w="3953">
                    <a:moveTo>
                      <a:pt x="1" y="0"/>
                    </a:moveTo>
                    <a:lnTo>
                      <a:pt x="3952"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9" name="Google Shape;7959;p333"/>
              <p:cNvSpPr/>
              <p:nvPr/>
            </p:nvSpPr>
            <p:spPr>
              <a:xfrm>
                <a:off x="8325175" y="2674558"/>
                <a:ext cx="98825" cy="25"/>
              </a:xfrm>
              <a:custGeom>
                <a:rect b="b" l="l" r="r" t="t"/>
                <a:pathLst>
                  <a:path extrusionOk="0" fill="none" h="1" w="3953">
                    <a:moveTo>
                      <a:pt x="1" y="0"/>
                    </a:moveTo>
                    <a:lnTo>
                      <a:pt x="3952"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0" name="Google Shape;7960;p333"/>
              <p:cNvSpPr/>
              <p:nvPr/>
            </p:nvSpPr>
            <p:spPr>
              <a:xfrm>
                <a:off x="8234750" y="2617558"/>
                <a:ext cx="189250" cy="25"/>
              </a:xfrm>
              <a:custGeom>
                <a:rect b="b" l="l" r="r" t="t"/>
                <a:pathLst>
                  <a:path extrusionOk="0" fill="none" h="1" w="7570">
                    <a:moveTo>
                      <a:pt x="1" y="0"/>
                    </a:moveTo>
                    <a:lnTo>
                      <a:pt x="7569"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1" name="Google Shape;7961;p333"/>
              <p:cNvSpPr/>
              <p:nvPr/>
            </p:nvSpPr>
            <p:spPr>
              <a:xfrm>
                <a:off x="8325175" y="2560558"/>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2" name="Google Shape;7962;p333"/>
              <p:cNvSpPr/>
              <p:nvPr/>
            </p:nvSpPr>
            <p:spPr>
              <a:xfrm>
                <a:off x="8325175" y="2503583"/>
                <a:ext cx="98825" cy="25"/>
              </a:xfrm>
              <a:custGeom>
                <a:rect b="b" l="l" r="r" t="t"/>
                <a:pathLst>
                  <a:path extrusionOk="0" fill="none" h="1" w="3953">
                    <a:moveTo>
                      <a:pt x="1" y="0"/>
                    </a:moveTo>
                    <a:lnTo>
                      <a:pt x="3952"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3" name="Google Shape;7963;p333"/>
              <p:cNvSpPr/>
              <p:nvPr/>
            </p:nvSpPr>
            <p:spPr>
              <a:xfrm>
                <a:off x="8325175" y="2446583"/>
                <a:ext cx="98825" cy="25"/>
              </a:xfrm>
              <a:custGeom>
                <a:rect b="b" l="l" r="r" t="t"/>
                <a:pathLst>
                  <a:path extrusionOk="0" fill="none" h="1" w="3953">
                    <a:moveTo>
                      <a:pt x="1" y="0"/>
                    </a:moveTo>
                    <a:lnTo>
                      <a:pt x="3952"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4" name="Google Shape;7964;p333"/>
              <p:cNvSpPr/>
              <p:nvPr/>
            </p:nvSpPr>
            <p:spPr>
              <a:xfrm>
                <a:off x="8325175" y="2389583"/>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5" name="Google Shape;7965;p333"/>
              <p:cNvSpPr/>
              <p:nvPr/>
            </p:nvSpPr>
            <p:spPr>
              <a:xfrm>
                <a:off x="8234750" y="2332608"/>
                <a:ext cx="189250" cy="25"/>
              </a:xfrm>
              <a:custGeom>
                <a:rect b="b" l="l" r="r" t="t"/>
                <a:pathLst>
                  <a:path extrusionOk="0" fill="none" h="1" w="7570">
                    <a:moveTo>
                      <a:pt x="1" y="0"/>
                    </a:moveTo>
                    <a:lnTo>
                      <a:pt x="7569"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6" name="Google Shape;7966;p333"/>
              <p:cNvSpPr/>
              <p:nvPr/>
            </p:nvSpPr>
            <p:spPr>
              <a:xfrm>
                <a:off x="8325175" y="2275608"/>
                <a:ext cx="98825" cy="25"/>
              </a:xfrm>
              <a:custGeom>
                <a:rect b="b" l="l" r="r" t="t"/>
                <a:pathLst>
                  <a:path extrusionOk="0" fill="none" h="1" w="3953">
                    <a:moveTo>
                      <a:pt x="1" y="0"/>
                    </a:moveTo>
                    <a:lnTo>
                      <a:pt x="3952"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7" name="Google Shape;7967;p333"/>
              <p:cNvSpPr/>
              <p:nvPr/>
            </p:nvSpPr>
            <p:spPr>
              <a:xfrm>
                <a:off x="8325175" y="2217858"/>
                <a:ext cx="98825" cy="25"/>
              </a:xfrm>
              <a:custGeom>
                <a:rect b="b" l="l" r="r" t="t"/>
                <a:pathLst>
                  <a:path extrusionOk="0" fill="none" h="1" w="3953">
                    <a:moveTo>
                      <a:pt x="1" y="0"/>
                    </a:moveTo>
                    <a:lnTo>
                      <a:pt x="3952"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8" name="Google Shape;7968;p333"/>
              <p:cNvSpPr/>
              <p:nvPr/>
            </p:nvSpPr>
            <p:spPr>
              <a:xfrm>
                <a:off x="8325175" y="2160858"/>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9" name="Google Shape;7969;p333"/>
              <p:cNvSpPr/>
              <p:nvPr/>
            </p:nvSpPr>
            <p:spPr>
              <a:xfrm>
                <a:off x="8325175" y="2103858"/>
                <a:ext cx="98825" cy="25"/>
              </a:xfrm>
              <a:custGeom>
                <a:rect b="b" l="l" r="r" t="t"/>
                <a:pathLst>
                  <a:path extrusionOk="0" fill="none" h="1" w="3953">
                    <a:moveTo>
                      <a:pt x="1" y="1"/>
                    </a:moveTo>
                    <a:lnTo>
                      <a:pt x="3952"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70" name="Google Shape;7970;p333"/>
              <p:cNvGrpSpPr/>
              <p:nvPr/>
            </p:nvGrpSpPr>
            <p:grpSpPr>
              <a:xfrm rot="-5400000">
                <a:off x="8217275" y="1821208"/>
                <a:ext cx="224200" cy="189225"/>
                <a:chOff x="5805375" y="3758996"/>
                <a:chExt cx="224200" cy="189225"/>
              </a:xfrm>
            </p:grpSpPr>
            <p:sp>
              <p:nvSpPr>
                <p:cNvPr id="7971" name="Google Shape;7971;p333"/>
                <p:cNvSpPr/>
                <p:nvPr/>
              </p:nvSpPr>
              <p:spPr>
                <a:xfrm>
                  <a:off x="5805375" y="3758996"/>
                  <a:ext cx="25" cy="189225"/>
                </a:xfrm>
                <a:custGeom>
                  <a:rect b="b" l="l" r="r" t="t"/>
                  <a:pathLst>
                    <a:path extrusionOk="0" fill="none" h="7569" w="1">
                      <a:moveTo>
                        <a:pt x="1" y="0"/>
                      </a:moveTo>
                      <a:lnTo>
                        <a:pt x="1" y="7569"/>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2" name="Google Shape;7972;p333"/>
                <p:cNvSpPr/>
                <p:nvPr/>
              </p:nvSpPr>
              <p:spPr>
                <a:xfrm>
                  <a:off x="5879850" y="3848671"/>
                  <a:ext cx="25" cy="99550"/>
                </a:xfrm>
                <a:custGeom>
                  <a:rect b="b" l="l" r="r" t="t"/>
                  <a:pathLst>
                    <a:path extrusionOk="0" fill="none" h="3982" w="1">
                      <a:moveTo>
                        <a:pt x="0" y="0"/>
                      </a:moveTo>
                      <a:lnTo>
                        <a:pt x="0" y="398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3" name="Google Shape;7973;p333"/>
                <p:cNvSpPr/>
                <p:nvPr/>
              </p:nvSpPr>
              <p:spPr>
                <a:xfrm>
                  <a:off x="5955075" y="3848671"/>
                  <a:ext cx="25" cy="99550"/>
                </a:xfrm>
                <a:custGeom>
                  <a:rect b="b" l="l" r="r" t="t"/>
                  <a:pathLst>
                    <a:path extrusionOk="0" fill="none" h="3982" w="1">
                      <a:moveTo>
                        <a:pt x="1" y="0"/>
                      </a:moveTo>
                      <a:lnTo>
                        <a:pt x="1" y="398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4" name="Google Shape;7974;p333"/>
                <p:cNvSpPr/>
                <p:nvPr/>
              </p:nvSpPr>
              <p:spPr>
                <a:xfrm>
                  <a:off x="6029550" y="3848671"/>
                  <a:ext cx="25" cy="99550"/>
                </a:xfrm>
                <a:custGeom>
                  <a:rect b="b" l="l" r="r" t="t"/>
                  <a:pathLst>
                    <a:path extrusionOk="0" fill="none" h="3982" w="1">
                      <a:moveTo>
                        <a:pt x="0" y="0"/>
                      </a:moveTo>
                      <a:lnTo>
                        <a:pt x="0" y="398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975" name="Google Shape;7975;p333"/>
            <p:cNvGrpSpPr/>
            <p:nvPr/>
          </p:nvGrpSpPr>
          <p:grpSpPr>
            <a:xfrm>
              <a:off x="6074119" y="4344648"/>
              <a:ext cx="2274870" cy="189236"/>
              <a:chOff x="6050450" y="3758996"/>
              <a:chExt cx="2274870" cy="189236"/>
            </a:xfrm>
          </p:grpSpPr>
          <p:sp>
            <p:nvSpPr>
              <p:cNvPr id="7976" name="Google Shape;7976;p333"/>
              <p:cNvSpPr/>
              <p:nvPr/>
            </p:nvSpPr>
            <p:spPr>
              <a:xfrm>
                <a:off x="6050450" y="3759006"/>
                <a:ext cx="2274870" cy="189225"/>
              </a:xfrm>
              <a:custGeom>
                <a:rect b="b" l="l" r="r" t="t"/>
                <a:pathLst>
                  <a:path extrusionOk="0" fill="none" h="7569" w="119730">
                    <a:moveTo>
                      <a:pt x="1" y="0"/>
                    </a:moveTo>
                    <a:lnTo>
                      <a:pt x="1" y="7569"/>
                    </a:lnTo>
                    <a:lnTo>
                      <a:pt x="119729" y="7569"/>
                    </a:lnTo>
                    <a:lnTo>
                      <a:pt x="119729" y="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7" name="Google Shape;7977;p333"/>
              <p:cNvSpPr/>
              <p:nvPr/>
            </p:nvSpPr>
            <p:spPr>
              <a:xfrm>
                <a:off x="6104775" y="3848671"/>
                <a:ext cx="25" cy="99550"/>
              </a:xfrm>
              <a:custGeom>
                <a:rect b="b" l="l" r="r" t="t"/>
                <a:pathLst>
                  <a:path extrusionOk="0" fill="none" h="3982" w="1">
                    <a:moveTo>
                      <a:pt x="1" y="0"/>
                    </a:moveTo>
                    <a:lnTo>
                      <a:pt x="1" y="398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8" name="Google Shape;7978;p333"/>
              <p:cNvSpPr/>
              <p:nvPr/>
            </p:nvSpPr>
            <p:spPr>
              <a:xfrm>
                <a:off x="6179250" y="3758996"/>
                <a:ext cx="25" cy="189225"/>
              </a:xfrm>
              <a:custGeom>
                <a:rect b="b" l="l" r="r" t="t"/>
                <a:pathLst>
                  <a:path extrusionOk="0" fill="none" h="7569" w="1">
                    <a:moveTo>
                      <a:pt x="0" y="0"/>
                    </a:moveTo>
                    <a:lnTo>
                      <a:pt x="0" y="7569"/>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9" name="Google Shape;7979;p333"/>
              <p:cNvSpPr/>
              <p:nvPr/>
            </p:nvSpPr>
            <p:spPr>
              <a:xfrm>
                <a:off x="6253725" y="3848671"/>
                <a:ext cx="25" cy="99550"/>
              </a:xfrm>
              <a:custGeom>
                <a:rect b="b" l="l" r="r" t="t"/>
                <a:pathLst>
                  <a:path extrusionOk="0" fill="none" h="3982" w="1">
                    <a:moveTo>
                      <a:pt x="0" y="0"/>
                    </a:moveTo>
                    <a:lnTo>
                      <a:pt x="0" y="398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0" name="Google Shape;7980;p333"/>
              <p:cNvSpPr/>
              <p:nvPr/>
            </p:nvSpPr>
            <p:spPr>
              <a:xfrm>
                <a:off x="6328950" y="3848671"/>
                <a:ext cx="25" cy="99550"/>
              </a:xfrm>
              <a:custGeom>
                <a:rect b="b" l="l" r="r" t="t"/>
                <a:pathLst>
                  <a:path extrusionOk="0" fill="none" h="3982" w="1">
                    <a:moveTo>
                      <a:pt x="0" y="0"/>
                    </a:moveTo>
                    <a:lnTo>
                      <a:pt x="0" y="398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1" name="Google Shape;7981;p333"/>
              <p:cNvSpPr/>
              <p:nvPr/>
            </p:nvSpPr>
            <p:spPr>
              <a:xfrm>
                <a:off x="6403425" y="3848671"/>
                <a:ext cx="25" cy="99550"/>
              </a:xfrm>
              <a:custGeom>
                <a:rect b="b" l="l" r="r" t="t"/>
                <a:pathLst>
                  <a:path extrusionOk="0" fill="none" h="3982" w="1">
                    <a:moveTo>
                      <a:pt x="0" y="0"/>
                    </a:moveTo>
                    <a:lnTo>
                      <a:pt x="0" y="398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2" name="Google Shape;7982;p333"/>
              <p:cNvSpPr/>
              <p:nvPr/>
            </p:nvSpPr>
            <p:spPr>
              <a:xfrm>
                <a:off x="6478650" y="3848671"/>
                <a:ext cx="25" cy="99550"/>
              </a:xfrm>
              <a:custGeom>
                <a:rect b="b" l="l" r="r" t="t"/>
                <a:pathLst>
                  <a:path extrusionOk="0" fill="none" h="3982" w="1">
                    <a:moveTo>
                      <a:pt x="0" y="0"/>
                    </a:moveTo>
                    <a:lnTo>
                      <a:pt x="0" y="398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3" name="Google Shape;7983;p333"/>
              <p:cNvSpPr/>
              <p:nvPr/>
            </p:nvSpPr>
            <p:spPr>
              <a:xfrm>
                <a:off x="6553125" y="3758996"/>
                <a:ext cx="25" cy="189225"/>
              </a:xfrm>
              <a:custGeom>
                <a:rect b="b" l="l" r="r" t="t"/>
                <a:pathLst>
                  <a:path extrusionOk="0" fill="none" h="7569" w="1">
                    <a:moveTo>
                      <a:pt x="0" y="0"/>
                    </a:moveTo>
                    <a:lnTo>
                      <a:pt x="0" y="7569"/>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4" name="Google Shape;7984;p333"/>
              <p:cNvSpPr/>
              <p:nvPr/>
            </p:nvSpPr>
            <p:spPr>
              <a:xfrm>
                <a:off x="6628350" y="3848671"/>
                <a:ext cx="25" cy="99550"/>
              </a:xfrm>
              <a:custGeom>
                <a:rect b="b" l="l" r="r" t="t"/>
                <a:pathLst>
                  <a:path extrusionOk="0" fill="none" h="3982" w="1">
                    <a:moveTo>
                      <a:pt x="0" y="0"/>
                    </a:moveTo>
                    <a:lnTo>
                      <a:pt x="0" y="398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5" name="Google Shape;7985;p333"/>
              <p:cNvSpPr/>
              <p:nvPr/>
            </p:nvSpPr>
            <p:spPr>
              <a:xfrm>
                <a:off x="6702825" y="3849421"/>
                <a:ext cx="25" cy="98800"/>
              </a:xfrm>
              <a:custGeom>
                <a:rect b="b" l="l" r="r" t="t"/>
                <a:pathLst>
                  <a:path extrusionOk="0" fill="none" h="3952" w="1">
                    <a:moveTo>
                      <a:pt x="0" y="1"/>
                    </a:moveTo>
                    <a:lnTo>
                      <a:pt x="0"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6" name="Google Shape;7986;p333"/>
              <p:cNvSpPr/>
              <p:nvPr/>
            </p:nvSpPr>
            <p:spPr>
              <a:xfrm>
                <a:off x="6778050" y="3849421"/>
                <a:ext cx="25" cy="98800"/>
              </a:xfrm>
              <a:custGeom>
                <a:rect b="b" l="l" r="r" t="t"/>
                <a:pathLst>
                  <a:path extrusionOk="0" fill="none" h="3952" w="1">
                    <a:moveTo>
                      <a:pt x="0" y="1"/>
                    </a:moveTo>
                    <a:lnTo>
                      <a:pt x="0"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7" name="Google Shape;7987;p333"/>
              <p:cNvSpPr/>
              <p:nvPr/>
            </p:nvSpPr>
            <p:spPr>
              <a:xfrm>
                <a:off x="6852500" y="3849421"/>
                <a:ext cx="25" cy="98800"/>
              </a:xfrm>
              <a:custGeom>
                <a:rect b="b" l="l" r="r" t="t"/>
                <a:pathLst>
                  <a:path extrusionOk="0" fill="none" h="3952" w="1">
                    <a:moveTo>
                      <a:pt x="1" y="1"/>
                    </a:moveTo>
                    <a:lnTo>
                      <a:pt x="1"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8" name="Google Shape;7988;p333"/>
              <p:cNvSpPr/>
              <p:nvPr/>
            </p:nvSpPr>
            <p:spPr>
              <a:xfrm>
                <a:off x="6927750" y="3758996"/>
                <a:ext cx="25" cy="189225"/>
              </a:xfrm>
              <a:custGeom>
                <a:rect b="b" l="l" r="r" t="t"/>
                <a:pathLst>
                  <a:path extrusionOk="0" fill="none" h="7569" w="1">
                    <a:moveTo>
                      <a:pt x="0" y="0"/>
                    </a:moveTo>
                    <a:lnTo>
                      <a:pt x="0" y="7569"/>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9" name="Google Shape;7989;p333"/>
              <p:cNvSpPr/>
              <p:nvPr/>
            </p:nvSpPr>
            <p:spPr>
              <a:xfrm>
                <a:off x="7002200" y="3849421"/>
                <a:ext cx="25" cy="98800"/>
              </a:xfrm>
              <a:custGeom>
                <a:rect b="b" l="l" r="r" t="t"/>
                <a:pathLst>
                  <a:path extrusionOk="0" fill="none" h="3952" w="1">
                    <a:moveTo>
                      <a:pt x="1" y="1"/>
                    </a:moveTo>
                    <a:lnTo>
                      <a:pt x="1"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0" name="Google Shape;7990;p333"/>
              <p:cNvSpPr/>
              <p:nvPr/>
            </p:nvSpPr>
            <p:spPr>
              <a:xfrm>
                <a:off x="7077450" y="3849421"/>
                <a:ext cx="25" cy="98800"/>
              </a:xfrm>
              <a:custGeom>
                <a:rect b="b" l="l" r="r" t="t"/>
                <a:pathLst>
                  <a:path extrusionOk="0" fill="none" h="3952" w="1">
                    <a:moveTo>
                      <a:pt x="0" y="1"/>
                    </a:moveTo>
                    <a:lnTo>
                      <a:pt x="0"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1" name="Google Shape;7991;p333"/>
              <p:cNvSpPr/>
              <p:nvPr/>
            </p:nvSpPr>
            <p:spPr>
              <a:xfrm>
                <a:off x="7151900" y="3849421"/>
                <a:ext cx="25" cy="98800"/>
              </a:xfrm>
              <a:custGeom>
                <a:rect b="b" l="l" r="r" t="t"/>
                <a:pathLst>
                  <a:path extrusionOk="0" fill="none" h="3952" w="1">
                    <a:moveTo>
                      <a:pt x="1" y="1"/>
                    </a:moveTo>
                    <a:lnTo>
                      <a:pt x="1"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2" name="Google Shape;7992;p333"/>
              <p:cNvSpPr/>
              <p:nvPr/>
            </p:nvSpPr>
            <p:spPr>
              <a:xfrm>
                <a:off x="7226375" y="3849421"/>
                <a:ext cx="25" cy="98800"/>
              </a:xfrm>
              <a:custGeom>
                <a:rect b="b" l="l" r="r" t="t"/>
                <a:pathLst>
                  <a:path extrusionOk="0" fill="none" h="3952" w="1">
                    <a:moveTo>
                      <a:pt x="1" y="1"/>
                    </a:moveTo>
                    <a:lnTo>
                      <a:pt x="1"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3" name="Google Shape;7993;p333"/>
              <p:cNvSpPr/>
              <p:nvPr/>
            </p:nvSpPr>
            <p:spPr>
              <a:xfrm>
                <a:off x="7301600" y="3758996"/>
                <a:ext cx="25" cy="189225"/>
              </a:xfrm>
              <a:custGeom>
                <a:rect b="b" l="l" r="r" t="t"/>
                <a:pathLst>
                  <a:path extrusionOk="0" fill="none" h="7569" w="1">
                    <a:moveTo>
                      <a:pt x="1" y="0"/>
                    </a:moveTo>
                    <a:lnTo>
                      <a:pt x="1" y="7569"/>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4" name="Google Shape;7994;p333"/>
              <p:cNvSpPr/>
              <p:nvPr/>
            </p:nvSpPr>
            <p:spPr>
              <a:xfrm>
                <a:off x="7376075" y="3849421"/>
                <a:ext cx="25" cy="98800"/>
              </a:xfrm>
              <a:custGeom>
                <a:rect b="b" l="l" r="r" t="t"/>
                <a:pathLst>
                  <a:path extrusionOk="0" fill="none" h="3952" w="1">
                    <a:moveTo>
                      <a:pt x="1" y="1"/>
                    </a:moveTo>
                    <a:lnTo>
                      <a:pt x="1"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5" name="Google Shape;7995;p333"/>
              <p:cNvSpPr/>
              <p:nvPr/>
            </p:nvSpPr>
            <p:spPr>
              <a:xfrm>
                <a:off x="7451300" y="3849421"/>
                <a:ext cx="25" cy="98800"/>
              </a:xfrm>
              <a:custGeom>
                <a:rect b="b" l="l" r="r" t="t"/>
                <a:pathLst>
                  <a:path extrusionOk="0" fill="none" h="3952" w="1">
                    <a:moveTo>
                      <a:pt x="1" y="1"/>
                    </a:moveTo>
                    <a:lnTo>
                      <a:pt x="1"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6" name="Google Shape;7996;p333"/>
              <p:cNvSpPr/>
              <p:nvPr/>
            </p:nvSpPr>
            <p:spPr>
              <a:xfrm>
                <a:off x="7525775" y="3849421"/>
                <a:ext cx="25" cy="98800"/>
              </a:xfrm>
              <a:custGeom>
                <a:rect b="b" l="l" r="r" t="t"/>
                <a:pathLst>
                  <a:path extrusionOk="0" fill="none" h="3952" w="1">
                    <a:moveTo>
                      <a:pt x="1" y="1"/>
                    </a:moveTo>
                    <a:lnTo>
                      <a:pt x="1"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7" name="Google Shape;7997;p333"/>
              <p:cNvSpPr/>
              <p:nvPr/>
            </p:nvSpPr>
            <p:spPr>
              <a:xfrm>
                <a:off x="7601000" y="3849421"/>
                <a:ext cx="25" cy="98800"/>
              </a:xfrm>
              <a:custGeom>
                <a:rect b="b" l="l" r="r" t="t"/>
                <a:pathLst>
                  <a:path extrusionOk="0" fill="none" h="3952" w="1">
                    <a:moveTo>
                      <a:pt x="1" y="1"/>
                    </a:moveTo>
                    <a:lnTo>
                      <a:pt x="1"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8" name="Google Shape;7998;p333"/>
              <p:cNvSpPr/>
              <p:nvPr/>
            </p:nvSpPr>
            <p:spPr>
              <a:xfrm>
                <a:off x="7675475" y="3758996"/>
                <a:ext cx="25" cy="189225"/>
              </a:xfrm>
              <a:custGeom>
                <a:rect b="b" l="l" r="r" t="t"/>
                <a:pathLst>
                  <a:path extrusionOk="0" fill="none" h="7569" w="1">
                    <a:moveTo>
                      <a:pt x="1" y="0"/>
                    </a:moveTo>
                    <a:lnTo>
                      <a:pt x="1" y="7569"/>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9" name="Google Shape;7999;p333"/>
              <p:cNvSpPr/>
              <p:nvPr/>
            </p:nvSpPr>
            <p:spPr>
              <a:xfrm>
                <a:off x="7750700" y="3849421"/>
                <a:ext cx="25" cy="98800"/>
              </a:xfrm>
              <a:custGeom>
                <a:rect b="b" l="l" r="r" t="t"/>
                <a:pathLst>
                  <a:path extrusionOk="0" fill="none" h="3952" w="1">
                    <a:moveTo>
                      <a:pt x="1" y="1"/>
                    </a:moveTo>
                    <a:lnTo>
                      <a:pt x="1"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0" name="Google Shape;8000;p333"/>
              <p:cNvSpPr/>
              <p:nvPr/>
            </p:nvSpPr>
            <p:spPr>
              <a:xfrm>
                <a:off x="7825175" y="3849421"/>
                <a:ext cx="25" cy="98800"/>
              </a:xfrm>
              <a:custGeom>
                <a:rect b="b" l="l" r="r" t="t"/>
                <a:pathLst>
                  <a:path extrusionOk="0" fill="none" h="3952" w="1">
                    <a:moveTo>
                      <a:pt x="0" y="1"/>
                    </a:moveTo>
                    <a:lnTo>
                      <a:pt x="0"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1" name="Google Shape;8001;p333"/>
              <p:cNvSpPr/>
              <p:nvPr/>
            </p:nvSpPr>
            <p:spPr>
              <a:xfrm>
                <a:off x="7900400" y="3849421"/>
                <a:ext cx="25" cy="98800"/>
              </a:xfrm>
              <a:custGeom>
                <a:rect b="b" l="l" r="r" t="t"/>
                <a:pathLst>
                  <a:path extrusionOk="0" fill="none" h="3952" w="1">
                    <a:moveTo>
                      <a:pt x="1" y="1"/>
                    </a:moveTo>
                    <a:lnTo>
                      <a:pt x="1"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2" name="Google Shape;8002;p333"/>
              <p:cNvSpPr/>
              <p:nvPr/>
            </p:nvSpPr>
            <p:spPr>
              <a:xfrm>
                <a:off x="7974875" y="3849421"/>
                <a:ext cx="25" cy="98800"/>
              </a:xfrm>
              <a:custGeom>
                <a:rect b="b" l="l" r="r" t="t"/>
                <a:pathLst>
                  <a:path extrusionOk="0" fill="none" h="3952" w="1">
                    <a:moveTo>
                      <a:pt x="0" y="1"/>
                    </a:moveTo>
                    <a:lnTo>
                      <a:pt x="0"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3" name="Google Shape;8003;p333"/>
              <p:cNvSpPr/>
              <p:nvPr/>
            </p:nvSpPr>
            <p:spPr>
              <a:xfrm>
                <a:off x="8050100" y="3758996"/>
                <a:ext cx="25" cy="189225"/>
              </a:xfrm>
              <a:custGeom>
                <a:rect b="b" l="l" r="r" t="t"/>
                <a:pathLst>
                  <a:path extrusionOk="0" fill="none" h="7569" w="1">
                    <a:moveTo>
                      <a:pt x="1" y="0"/>
                    </a:moveTo>
                    <a:lnTo>
                      <a:pt x="1" y="7569"/>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4" name="Google Shape;8004;p333"/>
              <p:cNvSpPr/>
              <p:nvPr/>
            </p:nvSpPr>
            <p:spPr>
              <a:xfrm>
                <a:off x="8124575" y="3849421"/>
                <a:ext cx="25" cy="98800"/>
              </a:xfrm>
              <a:custGeom>
                <a:rect b="b" l="l" r="r" t="t"/>
                <a:pathLst>
                  <a:path extrusionOk="0" fill="none" h="3952" w="1">
                    <a:moveTo>
                      <a:pt x="0" y="1"/>
                    </a:moveTo>
                    <a:lnTo>
                      <a:pt x="0"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5" name="Google Shape;8005;p333"/>
              <p:cNvSpPr/>
              <p:nvPr/>
            </p:nvSpPr>
            <p:spPr>
              <a:xfrm>
                <a:off x="8199800" y="3849421"/>
                <a:ext cx="25" cy="98800"/>
              </a:xfrm>
              <a:custGeom>
                <a:rect b="b" l="l" r="r" t="t"/>
                <a:pathLst>
                  <a:path extrusionOk="0" fill="none" h="3952" w="1">
                    <a:moveTo>
                      <a:pt x="1" y="1"/>
                    </a:moveTo>
                    <a:lnTo>
                      <a:pt x="1"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6" name="Google Shape;8006;p333"/>
              <p:cNvSpPr/>
              <p:nvPr/>
            </p:nvSpPr>
            <p:spPr>
              <a:xfrm>
                <a:off x="8274275" y="3849421"/>
                <a:ext cx="25" cy="98800"/>
              </a:xfrm>
              <a:custGeom>
                <a:rect b="b" l="l" r="r" t="t"/>
                <a:pathLst>
                  <a:path extrusionOk="0" fill="none" h="3952" w="1">
                    <a:moveTo>
                      <a:pt x="0" y="1"/>
                    </a:moveTo>
                    <a:lnTo>
                      <a:pt x="0" y="395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7" name="Google Shape;8007;p333"/>
            <p:cNvGrpSpPr/>
            <p:nvPr/>
          </p:nvGrpSpPr>
          <p:grpSpPr>
            <a:xfrm>
              <a:off x="5989350" y="771000"/>
              <a:ext cx="2434800" cy="3795000"/>
              <a:chOff x="5989350" y="771000"/>
              <a:chExt cx="2434800" cy="3795000"/>
            </a:xfrm>
          </p:grpSpPr>
          <p:sp>
            <p:nvSpPr>
              <p:cNvPr id="8008" name="Google Shape;8008;p333"/>
              <p:cNvSpPr/>
              <p:nvPr/>
            </p:nvSpPr>
            <p:spPr>
              <a:xfrm>
                <a:off x="5989350" y="771000"/>
                <a:ext cx="2434800" cy="3795000"/>
              </a:xfrm>
              <a:prstGeom prst="frame">
                <a:avLst>
                  <a:gd fmla="val 1379" name="adj1"/>
                </a:avLst>
              </a:prstGeom>
              <a:gradFill>
                <a:gsLst>
                  <a:gs pos="0">
                    <a:srgbClr val="B45F06"/>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9" name="Google Shape;8009;p333"/>
              <p:cNvSpPr/>
              <p:nvPr/>
            </p:nvSpPr>
            <p:spPr>
              <a:xfrm>
                <a:off x="6050438" y="843246"/>
                <a:ext cx="108700" cy="108675"/>
              </a:xfrm>
              <a:custGeom>
                <a:rect b="b" l="l" r="r" t="t"/>
                <a:pathLst>
                  <a:path extrusionOk="0" h="4347" w="4348">
                    <a:moveTo>
                      <a:pt x="1" y="0"/>
                    </a:moveTo>
                    <a:lnTo>
                      <a:pt x="1" y="4347"/>
                    </a:lnTo>
                    <a:lnTo>
                      <a:pt x="4347" y="0"/>
                    </a:lnTo>
                    <a:close/>
                  </a:path>
                </a:pathLst>
              </a:custGeom>
              <a:gradFill>
                <a:gsLst>
                  <a:gs pos="0">
                    <a:srgbClr val="B45F06"/>
                  </a:gs>
                  <a:gs pos="100000">
                    <a:srgbClr val="F1C23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010" name="Google Shape;8010;p333"/>
          <p:cNvSpPr txBox="1"/>
          <p:nvPr>
            <p:ph idx="2" type="title"/>
          </p:nvPr>
        </p:nvSpPr>
        <p:spPr>
          <a:xfrm>
            <a:off x="6525300" y="3048336"/>
            <a:ext cx="1362900" cy="111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02.</a:t>
            </a:r>
            <a:endParaRPr/>
          </a:p>
        </p:txBody>
      </p:sp>
      <p:sp>
        <p:nvSpPr>
          <p:cNvPr id="8011" name="Google Shape;8011;p333">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2" name="Google Shape;8012;p333">
            <a:hlinkClick action="ppaction://hlinksldjump" r:id="rId3"/>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ction="ppaction://hlinksldjump" r:id="rId4">
                  <a:extLst>
                    <a:ext uri="{A12FA001-AC4F-418D-AE19-62706E023703}">
                      <ahyp:hlinkClr val="tx"/>
                    </a:ext>
                  </a:extLst>
                </a:hlinkClick>
              </a:rPr>
              <a:t>2</a:t>
            </a:r>
            <a:endParaRPr sz="2500">
              <a:solidFill>
                <a:schemeClr val="lt1"/>
              </a:solidFill>
              <a:latin typeface="Teko"/>
              <a:ea typeface="Teko"/>
              <a:cs typeface="Teko"/>
              <a:sym typeface="Teko"/>
            </a:endParaRPr>
          </a:p>
        </p:txBody>
      </p:sp>
      <p:sp>
        <p:nvSpPr>
          <p:cNvPr id="8013" name="Google Shape;8013;p333">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8014" name="Google Shape;8014;p333">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15" name="Google Shape;8015;p333"/>
          <p:cNvPicPr preferRelativeResize="0"/>
          <p:nvPr/>
        </p:nvPicPr>
        <p:blipFill rotWithShape="1">
          <a:blip r:embed="rId5">
            <a:alphaModFix/>
          </a:blip>
          <a:srcRect b="5740" l="27775" r="20558" t="0"/>
          <a:stretch/>
        </p:blipFill>
        <p:spPr>
          <a:xfrm>
            <a:off x="5553075" y="771000"/>
            <a:ext cx="2019300" cy="2762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931"/>
                                        </p:tgtEl>
                                        <p:attrNameLst>
                                          <p:attrName>style.visibility</p:attrName>
                                        </p:attrNameLst>
                                      </p:cBhvr>
                                      <p:to>
                                        <p:strVal val="visible"/>
                                      </p:to>
                                    </p:set>
                                    <p:animEffect filter="fade" transition="in">
                                      <p:cBhvr>
                                        <p:cTn dur="1000"/>
                                        <p:tgtEl>
                                          <p:spTgt spid="7931"/>
                                        </p:tgtEl>
                                      </p:cBhvr>
                                    </p:animEffect>
                                  </p:childTnLst>
                                </p:cTn>
                              </p:par>
                              <p:par>
                                <p:cTn fill="hold" nodeType="withEffect" presetClass="entr" presetID="2" presetSubtype="1">
                                  <p:stCondLst>
                                    <p:cond delay="0"/>
                                  </p:stCondLst>
                                  <p:childTnLst>
                                    <p:set>
                                      <p:cBhvr>
                                        <p:cTn dur="1" fill="hold">
                                          <p:stCondLst>
                                            <p:cond delay="0"/>
                                          </p:stCondLst>
                                        </p:cTn>
                                        <p:tgtEl>
                                          <p:spTgt spid="8015"/>
                                        </p:tgtEl>
                                        <p:attrNameLst>
                                          <p:attrName>style.visibility</p:attrName>
                                        </p:attrNameLst>
                                      </p:cBhvr>
                                      <p:to>
                                        <p:strVal val="visible"/>
                                      </p:to>
                                    </p:set>
                                    <p:anim calcmode="lin" valueType="num">
                                      <p:cBhvr additive="base">
                                        <p:cTn dur="1000"/>
                                        <p:tgtEl>
                                          <p:spTgt spid="80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9" name="Shape 8019"/>
        <p:cNvGrpSpPr/>
        <p:nvPr/>
      </p:nvGrpSpPr>
      <p:grpSpPr>
        <a:xfrm>
          <a:off x="0" y="0"/>
          <a:ext cx="0" cy="0"/>
          <a:chOff x="0" y="0"/>
          <a:chExt cx="0" cy="0"/>
        </a:xfrm>
      </p:grpSpPr>
      <p:sp>
        <p:nvSpPr>
          <p:cNvPr id="8020" name="Google Shape;8020;p33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GOALS OF DEEP INELASTIC SCATTERING EXPERIMENTS</a:t>
            </a:r>
            <a:endParaRPr/>
          </a:p>
        </p:txBody>
      </p:sp>
      <p:sp>
        <p:nvSpPr>
          <p:cNvPr id="8021" name="Google Shape;8021;p334"/>
          <p:cNvSpPr txBox="1"/>
          <p:nvPr>
            <p:ph idx="1" type="subTitle"/>
          </p:nvPr>
        </p:nvSpPr>
        <p:spPr>
          <a:xfrm>
            <a:off x="3905600" y="1733075"/>
            <a:ext cx="4518600" cy="2366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We want to understand more about subatomic particles</a:t>
            </a:r>
            <a:endParaRPr/>
          </a:p>
          <a:p>
            <a:pPr indent="-317500" lvl="0" marL="457200" rtl="0" algn="l">
              <a:spcBef>
                <a:spcPts val="1000"/>
              </a:spcBef>
              <a:spcAft>
                <a:spcPts val="0"/>
              </a:spcAft>
              <a:buSzPts val="1400"/>
              <a:buChar char="●"/>
            </a:pPr>
            <a:r>
              <a:rPr lang="en"/>
              <a:t>Observe strong nuclear force that explain interactions between different particles</a:t>
            </a:r>
            <a:endParaRPr/>
          </a:p>
          <a:p>
            <a:pPr indent="-317500" lvl="0" marL="457200" rtl="0" algn="l">
              <a:spcBef>
                <a:spcPts val="1000"/>
              </a:spcBef>
              <a:spcAft>
                <a:spcPts val="0"/>
              </a:spcAft>
              <a:buSzPts val="1400"/>
              <a:buChar char="●"/>
            </a:pPr>
            <a:r>
              <a:rPr lang="en"/>
              <a:t>Understand how these particles are bound together in the first place</a:t>
            </a:r>
            <a:endParaRPr/>
          </a:p>
          <a:p>
            <a:pPr indent="-317500" lvl="0" marL="457200" rtl="0" algn="l">
              <a:spcBef>
                <a:spcPts val="1000"/>
              </a:spcBef>
              <a:spcAft>
                <a:spcPts val="1000"/>
              </a:spcAft>
              <a:buSzPts val="1400"/>
              <a:buChar char="●"/>
            </a:pPr>
            <a:r>
              <a:rPr lang="en"/>
              <a:t>How subatomic particles (gluons) make up energy of outgoing matter</a:t>
            </a:r>
            <a:endParaRPr/>
          </a:p>
        </p:txBody>
      </p:sp>
      <p:sp>
        <p:nvSpPr>
          <p:cNvPr id="8022" name="Google Shape;8022;p334">
            <a:hlinkClick action="ppaction://hlinkshowjump?jump=previousslide"/>
          </p:cNvPr>
          <p:cNvSpPr/>
          <p:nvPr/>
        </p:nvSpPr>
        <p:spPr>
          <a:xfrm rot="2700000">
            <a:off x="242640" y="19519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3" name="Google Shape;8023;p334">
            <a:hlinkClick/>
          </p:cNvPr>
          <p:cNvSpPr/>
          <p:nvPr/>
        </p:nvSpPr>
        <p:spPr>
          <a:xfrm>
            <a:off x="194250" y="2619642"/>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latin typeface="Teko"/>
                <a:ea typeface="Teko"/>
                <a:cs typeface="Teko"/>
                <a:sym typeface="Teko"/>
              </a:rPr>
              <a:t>2</a:t>
            </a:r>
            <a:endParaRPr sz="2500">
              <a:solidFill>
                <a:schemeClr val="lt1"/>
              </a:solidFill>
              <a:latin typeface="Teko"/>
              <a:ea typeface="Teko"/>
              <a:cs typeface="Teko"/>
              <a:sym typeface="Teko"/>
            </a:endParaRPr>
          </a:p>
        </p:txBody>
      </p:sp>
      <p:sp>
        <p:nvSpPr>
          <p:cNvPr id="8024" name="Google Shape;8024;p334">
            <a:hlinkClick/>
          </p:cNvPr>
          <p:cNvSpPr/>
          <p:nvPr/>
        </p:nvSpPr>
        <p:spPr>
          <a:xfrm>
            <a:off x="190588" y="2161967"/>
            <a:ext cx="335100" cy="342600"/>
          </a:xfrm>
          <a:prstGeom prst="frame">
            <a:avLst>
              <a:gd fmla="val 6852" name="adj1"/>
            </a:avLst>
          </a:prstGeom>
          <a:gradFill>
            <a:gsLst>
              <a:gs pos="0">
                <a:srgbClr val="B45F06"/>
              </a:gs>
              <a:gs pos="100000">
                <a:srgbClr val="F1C23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uFill>
                  <a:noFill/>
                </a:uFill>
                <a:latin typeface="Teko"/>
                <a:ea typeface="Teko"/>
                <a:cs typeface="Teko"/>
                <a:sym typeface="Teko"/>
                <a:hlinkClick>
                  <a:extLst>
                    <a:ext uri="{A12FA001-AC4F-418D-AE19-62706E023703}">
                      <ahyp:hlinkClr val="tx"/>
                    </a:ext>
                  </a:extLst>
                </a:hlinkClick>
              </a:rPr>
              <a:t>T</a:t>
            </a:r>
            <a:endParaRPr sz="2500">
              <a:solidFill>
                <a:schemeClr val="lt1"/>
              </a:solidFill>
              <a:latin typeface="Teko"/>
              <a:ea typeface="Teko"/>
              <a:cs typeface="Teko"/>
              <a:sym typeface="Teko"/>
            </a:endParaRPr>
          </a:p>
        </p:txBody>
      </p:sp>
      <p:sp>
        <p:nvSpPr>
          <p:cNvPr id="8025" name="Google Shape;8025;p334">
            <a:hlinkClick action="ppaction://hlinkshowjump?jump=nextslide"/>
          </p:cNvPr>
          <p:cNvSpPr/>
          <p:nvPr/>
        </p:nvSpPr>
        <p:spPr>
          <a:xfrm rot="-8100000">
            <a:off x="242640" y="2957803"/>
            <a:ext cx="233770" cy="233770"/>
          </a:xfrm>
          <a:prstGeom prst="halfFrame">
            <a:avLst>
              <a:gd fmla="val 11354" name="adj1"/>
              <a:gd fmla="val 10736" name="adj2"/>
            </a:avLst>
          </a:prstGeom>
          <a:gradFill>
            <a:gsLst>
              <a:gs pos="0">
                <a:srgbClr val="B45F06"/>
              </a:gs>
              <a:gs pos="100000">
                <a:schemeClr val="l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26" name="Google Shape;8026;p334"/>
          <p:cNvPicPr preferRelativeResize="0"/>
          <p:nvPr/>
        </p:nvPicPr>
        <p:blipFill rotWithShape="1">
          <a:blip r:embed="rId3">
            <a:alphaModFix/>
          </a:blip>
          <a:srcRect b="0" l="10549" r="10778" t="0"/>
          <a:stretch/>
        </p:blipFill>
        <p:spPr>
          <a:xfrm>
            <a:off x="637875" y="1477100"/>
            <a:ext cx="3159214" cy="30117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8026"/>
                                        </p:tgtEl>
                                        <p:attrNameLst>
                                          <p:attrName>style.visibility</p:attrName>
                                        </p:attrNameLst>
                                      </p:cBhvr>
                                      <p:to>
                                        <p:strVal val="visible"/>
                                      </p:to>
                                    </p:set>
                                    <p:anim calcmode="lin" valueType="num">
                                      <p:cBhvr additive="base">
                                        <p:cTn dur="1000"/>
                                        <p:tgtEl>
                                          <p:spTgt spid="8026"/>
                                        </p:tgtEl>
                                        <p:attrNameLst>
                                          <p:attrName>ppt_w</p:attrName>
                                        </p:attrNameLst>
                                      </p:cBhvr>
                                      <p:tavLst>
                                        <p:tav fmla="" tm="0">
                                          <p:val>
                                            <p:strVal val="0"/>
                                          </p:val>
                                        </p:tav>
                                        <p:tav fmla="" tm="100000">
                                          <p:val>
                                            <p:strVal val="#ppt_w"/>
                                          </p:val>
                                        </p:tav>
                                      </p:tavLst>
                                    </p:anim>
                                    <p:anim calcmode="lin" valueType="num">
                                      <p:cBhvr additive="base">
                                        <p:cTn dur="1000"/>
                                        <p:tgtEl>
                                          <p:spTgt spid="80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trophysics Lesson for College by Slidesgo">
  <a:themeElements>
    <a:clrScheme name="Simple Light">
      <a:dk1>
        <a:srgbClr val="1E1F24"/>
      </a:dk1>
      <a:lt1>
        <a:srgbClr val="F1C232"/>
      </a:lt1>
      <a:dk2>
        <a:srgbClr val="1E1F24"/>
      </a:dk2>
      <a:lt2>
        <a:srgbClr val="FFFFFF"/>
      </a:lt2>
      <a:accent1>
        <a:srgbClr val="FFAB40"/>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Astrophysics Lesson for College by Slidesgo">
  <a:themeElements>
    <a:clrScheme name="Simple Light">
      <a:dk1>
        <a:srgbClr val="1E1F24"/>
      </a:dk1>
      <a:lt1>
        <a:srgbClr val="F1C232"/>
      </a:lt1>
      <a:dk2>
        <a:srgbClr val="1E1F24"/>
      </a:dk2>
      <a:lt2>
        <a:srgbClr val="FFFFFF"/>
      </a:lt2>
      <a:accent1>
        <a:srgbClr val="FFAB40"/>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Astrophysics Lesson for College by Slidesgo">
  <a:themeElements>
    <a:clrScheme name="Simple Light">
      <a:dk1>
        <a:srgbClr val="1E1F24"/>
      </a:dk1>
      <a:lt1>
        <a:srgbClr val="F1C232"/>
      </a:lt1>
      <a:dk2>
        <a:srgbClr val="1E1F24"/>
      </a:dk2>
      <a:lt2>
        <a:srgbClr val="FFFFFF"/>
      </a:lt2>
      <a:accent1>
        <a:srgbClr val="FFAB40"/>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Astrophysics Lesson for College by Slidesgo">
  <a:themeElements>
    <a:clrScheme name="Simple Light">
      <a:dk1>
        <a:srgbClr val="1E1F24"/>
      </a:dk1>
      <a:lt1>
        <a:srgbClr val="F1C232"/>
      </a:lt1>
      <a:dk2>
        <a:srgbClr val="1E1F24"/>
      </a:dk2>
      <a:lt2>
        <a:srgbClr val="FFFFFF"/>
      </a:lt2>
      <a:accent1>
        <a:srgbClr val="FFAB40"/>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Astrophysics Lesson for College by Slidesgo">
  <a:themeElements>
    <a:clrScheme name="Simple Light">
      <a:dk1>
        <a:srgbClr val="1E1F24"/>
      </a:dk1>
      <a:lt1>
        <a:srgbClr val="F1C232"/>
      </a:lt1>
      <a:dk2>
        <a:srgbClr val="1E1F24"/>
      </a:dk2>
      <a:lt2>
        <a:srgbClr val="FFFFFF"/>
      </a:lt2>
      <a:accent1>
        <a:srgbClr val="FFAB40"/>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Astrophysics Lesson for College by Slidesgo">
  <a:themeElements>
    <a:clrScheme name="Simple Light">
      <a:dk1>
        <a:srgbClr val="1E1F24"/>
      </a:dk1>
      <a:lt1>
        <a:srgbClr val="F1C232"/>
      </a:lt1>
      <a:dk2>
        <a:srgbClr val="1E1F24"/>
      </a:dk2>
      <a:lt2>
        <a:srgbClr val="FFFFFF"/>
      </a:lt2>
      <a:accent1>
        <a:srgbClr val="FFAB40"/>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