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com/articles/d41586-018-07405-x" TargetMode="External"/><Relationship Id="rId3" Type="http://schemas.openxmlformats.org/officeDocument/2006/relationships/hyperlink" Target="https://physics.stackexchange.com/questions/426243/what-dictates-how-the-higgs-boson-will-deca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uantamagazine.org/a-new-map-of-the-standard-model-of-particle-physics-20201022/" TargetMode="External"/><Relationship Id="rId3" Type="http://schemas.openxmlformats.org/officeDocument/2006/relationships/hyperlink" Target="https://www.space.com/41156-cosmic-ray-source-multimessenger-astronomy.ht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48051891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548051891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55d9c4fa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555d9c4fa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48051891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48051891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particles are unstable, for example, many isotopes are unstable because of the number of neutrons. We are able to know the decay rate of particles, through processes such as using the Large Hadron Collider. Molecules travel a certain distance before decaying. Tracing that back to the original location of the collision, we are able to know the decay rate. The collider is also able to predict the value and result of each collision. Even after decaying into a </a:t>
            </a:r>
            <a:r>
              <a:rPr lang="en"/>
              <a:t>different</a:t>
            </a:r>
            <a:r>
              <a:rPr lang="en"/>
              <a:t> particle, it is able to keep decaying, which creates difficulty when studying certain particles. Particles are also able to reconstruct. During </a:t>
            </a:r>
            <a:r>
              <a:rPr lang="en"/>
              <a:t>collisions, particles can be created, such as decaying into a neutrino, or a vector boson.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(top): </a:t>
            </a:r>
            <a:r>
              <a:rPr lang="en" u="sng">
                <a:solidFill>
                  <a:schemeClr val="hlink"/>
                </a:solidFill>
                <a:hlinkClick r:id="rId2"/>
              </a:rPr>
              <a:t>https://www.nature.com/articles/d41586-018-07405-x</a:t>
            </a:r>
            <a:endParaRPr/>
          </a:p>
          <a:p>
            <a:pPr indent="0" lvl="0" marL="0" rtl="0" algn="l">
              <a:spcBef>
                <a:spcPts val="0"/>
              </a:spcBef>
              <a:spcAft>
                <a:spcPts val="0"/>
              </a:spcAft>
              <a:buNone/>
            </a:pPr>
            <a:r>
              <a:rPr lang="en"/>
              <a:t>image (bottom): </a:t>
            </a:r>
            <a:r>
              <a:rPr lang="en" u="sng">
                <a:solidFill>
                  <a:schemeClr val="hlink"/>
                </a:solidFill>
                <a:hlinkClick r:id="rId3"/>
              </a:rPr>
              <a:t>https://physics.stackexchange.com/questions/426243/what-dictates-how-the-higgs-boson-will-decay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548051891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548051891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548051891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548051891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hopes for the future of particle physics include finding the fundamental laws that govern the universe, the origin of the universe, how the universe has evolved, a better understanding of the standard model, finding the mass of neutrinos, developing a better understand of dark matter and dark energy. There is also a </a:t>
            </a:r>
            <a:r>
              <a:rPr lang="en"/>
              <a:t>possibility</a:t>
            </a:r>
            <a:r>
              <a:rPr lang="en"/>
              <a:t> of using cosmic waves to enhance our understanding of astrophysics. Colliders, such as the Large </a:t>
            </a:r>
            <a:r>
              <a:rPr lang="en"/>
              <a:t>Hadron</a:t>
            </a:r>
            <a:r>
              <a:rPr lang="en"/>
              <a:t> Collider, as mentioned before, could have advancements, such as higher energy levels. These high energy levels would allow us to new collisions, and possibly better our current understanding of physics.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(top): </a:t>
            </a:r>
            <a:r>
              <a:rPr lang="en" u="sng">
                <a:solidFill>
                  <a:schemeClr val="hlink"/>
                </a:solidFill>
                <a:hlinkClick r:id="rId2"/>
              </a:rPr>
              <a:t>https://www.quantamagazine.org/a-new-map-of-the-standard-model-of-particle-physics-20201022/</a:t>
            </a:r>
            <a:endParaRPr/>
          </a:p>
          <a:p>
            <a:pPr indent="0" lvl="0" marL="0" rtl="0" algn="l">
              <a:spcBef>
                <a:spcPts val="0"/>
              </a:spcBef>
              <a:spcAft>
                <a:spcPts val="0"/>
              </a:spcAft>
              <a:buNone/>
            </a:pPr>
            <a:r>
              <a:rPr lang="en"/>
              <a:t>image (bottom): </a:t>
            </a:r>
            <a:r>
              <a:rPr lang="en" u="sng">
                <a:solidFill>
                  <a:schemeClr val="hlink"/>
                </a:solidFill>
                <a:hlinkClick r:id="rId3"/>
              </a:rPr>
              <a:t>https://www.space.com/41156-cosmic-ray-source-multimessenger-astronomy.htm</a:t>
            </a:r>
            <a:r>
              <a:rPr lang="en"/>
              <a:t>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5480518916_1_2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5480518916_1_2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5480518916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5480518916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48051891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48051891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480518916_1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480518916_1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480518916_1_3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480518916_1_3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48051891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548051891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55d9c4fa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55d9c4fa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555d9c4fa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555d9c4fa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563e76d8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563e76d8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4">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rot="5400000">
            <a:off x="-150" y="150"/>
            <a:ext cx="715200" cy="714900"/>
          </a:xfrm>
          <a:prstGeom prst="rtTriangle">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185350" y="679625"/>
            <a:ext cx="2683200" cy="10425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400">
                <a:solidFill>
                  <a:srgbClr val="FFFFFF"/>
                </a:solidFill>
              </a:defRPr>
            </a:lvl1pPr>
            <a:lvl2pPr lvl="1" algn="l">
              <a:lnSpc>
                <a:spcPct val="100000"/>
              </a:lnSpc>
              <a:spcBef>
                <a:spcPts val="0"/>
              </a:spcBef>
              <a:spcAft>
                <a:spcPts val="0"/>
              </a:spcAft>
              <a:buNone/>
              <a:defRPr b="1" sz="2400">
                <a:solidFill>
                  <a:srgbClr val="FFFFFF"/>
                </a:solidFill>
              </a:defRPr>
            </a:lvl2pPr>
            <a:lvl3pPr lvl="2" algn="l">
              <a:lnSpc>
                <a:spcPct val="100000"/>
              </a:lnSpc>
              <a:spcBef>
                <a:spcPts val="0"/>
              </a:spcBef>
              <a:spcAft>
                <a:spcPts val="0"/>
              </a:spcAft>
              <a:buNone/>
              <a:defRPr b="1" sz="2400">
                <a:solidFill>
                  <a:srgbClr val="FFFFFF"/>
                </a:solidFill>
              </a:defRPr>
            </a:lvl3pPr>
            <a:lvl4pPr lvl="3" algn="l">
              <a:lnSpc>
                <a:spcPct val="100000"/>
              </a:lnSpc>
              <a:spcBef>
                <a:spcPts val="0"/>
              </a:spcBef>
              <a:spcAft>
                <a:spcPts val="0"/>
              </a:spcAft>
              <a:buNone/>
              <a:defRPr b="1" sz="2400">
                <a:solidFill>
                  <a:srgbClr val="FFFFFF"/>
                </a:solidFill>
              </a:defRPr>
            </a:lvl4pPr>
            <a:lvl5pPr lvl="4" algn="l">
              <a:lnSpc>
                <a:spcPct val="100000"/>
              </a:lnSpc>
              <a:spcBef>
                <a:spcPts val="0"/>
              </a:spcBef>
              <a:spcAft>
                <a:spcPts val="0"/>
              </a:spcAft>
              <a:buNone/>
              <a:defRPr b="1" sz="2400">
                <a:solidFill>
                  <a:srgbClr val="FFFFFF"/>
                </a:solidFill>
              </a:defRPr>
            </a:lvl5pPr>
            <a:lvl6pPr lvl="5" algn="l">
              <a:lnSpc>
                <a:spcPct val="100000"/>
              </a:lnSpc>
              <a:spcBef>
                <a:spcPts val="0"/>
              </a:spcBef>
              <a:spcAft>
                <a:spcPts val="0"/>
              </a:spcAft>
              <a:buNone/>
              <a:defRPr b="1" sz="2400">
                <a:solidFill>
                  <a:srgbClr val="FFFFFF"/>
                </a:solidFill>
              </a:defRPr>
            </a:lvl6pPr>
            <a:lvl7pPr lvl="6" algn="l">
              <a:lnSpc>
                <a:spcPct val="100000"/>
              </a:lnSpc>
              <a:spcBef>
                <a:spcPts val="0"/>
              </a:spcBef>
              <a:spcAft>
                <a:spcPts val="0"/>
              </a:spcAft>
              <a:buNone/>
              <a:defRPr b="1" sz="2400">
                <a:solidFill>
                  <a:srgbClr val="FFFFFF"/>
                </a:solidFill>
              </a:defRPr>
            </a:lvl7pPr>
            <a:lvl8pPr lvl="7" algn="l">
              <a:lnSpc>
                <a:spcPct val="100000"/>
              </a:lnSpc>
              <a:spcBef>
                <a:spcPts val="0"/>
              </a:spcBef>
              <a:spcAft>
                <a:spcPts val="0"/>
              </a:spcAft>
              <a:buNone/>
              <a:defRPr b="1" sz="2400">
                <a:solidFill>
                  <a:srgbClr val="FFFFFF"/>
                </a:solidFill>
              </a:defRPr>
            </a:lvl8pPr>
            <a:lvl9pPr lvl="8" algn="l">
              <a:lnSpc>
                <a:spcPct val="100000"/>
              </a:lnSpc>
              <a:spcBef>
                <a:spcPts val="0"/>
              </a:spcBef>
              <a:spcAft>
                <a:spcPts val="0"/>
              </a:spcAft>
              <a:buNone/>
              <a:defRPr b="1" sz="2400">
                <a:solidFill>
                  <a:srgbClr val="FFFFFF"/>
                </a:solidFill>
              </a:defRPr>
            </a:lvl9pPr>
          </a:lstStyle>
          <a:p/>
        </p:txBody>
      </p:sp>
      <p:sp>
        <p:nvSpPr>
          <p:cNvPr id="55" name="Google Shape;55;p13"/>
          <p:cNvSpPr txBox="1"/>
          <p:nvPr>
            <p:ph idx="1" type="body"/>
          </p:nvPr>
        </p:nvSpPr>
        <p:spPr>
          <a:xfrm>
            <a:off x="185350" y="1798300"/>
            <a:ext cx="2683200" cy="2540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5">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386075" y="403061"/>
            <a:ext cx="1354500" cy="137700"/>
            <a:chOff x="386075" y="419725"/>
            <a:chExt cx="1354500" cy="137700"/>
          </a:xfrm>
        </p:grpSpPr>
        <p:sp>
          <p:nvSpPr>
            <p:cNvPr id="60" name="Google Shape;60;p14"/>
            <p:cNvSpPr/>
            <p:nvPr/>
          </p:nvSpPr>
          <p:spPr>
            <a:xfrm>
              <a:off x="386075" y="4197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38607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68720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14"/>
          <p:cNvSpPr txBox="1"/>
          <p:nvPr>
            <p:ph type="title"/>
          </p:nvPr>
        </p:nvSpPr>
        <p:spPr>
          <a:xfrm>
            <a:off x="311700" y="633225"/>
            <a:ext cx="3127500" cy="7923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1800">
                <a:solidFill>
                  <a:srgbClr val="FFFFFF"/>
                </a:solidFill>
              </a:defRPr>
            </a:lvl1pPr>
            <a:lvl2pPr lvl="1" algn="l">
              <a:lnSpc>
                <a:spcPct val="100000"/>
              </a:lnSpc>
              <a:spcBef>
                <a:spcPts val="0"/>
              </a:spcBef>
              <a:spcAft>
                <a:spcPts val="0"/>
              </a:spcAft>
              <a:buNone/>
              <a:defRPr b="1" sz="1800">
                <a:solidFill>
                  <a:srgbClr val="FFFFFF"/>
                </a:solidFill>
              </a:defRPr>
            </a:lvl2pPr>
            <a:lvl3pPr lvl="2" algn="l">
              <a:lnSpc>
                <a:spcPct val="100000"/>
              </a:lnSpc>
              <a:spcBef>
                <a:spcPts val="0"/>
              </a:spcBef>
              <a:spcAft>
                <a:spcPts val="0"/>
              </a:spcAft>
              <a:buNone/>
              <a:defRPr b="1" sz="1800">
                <a:solidFill>
                  <a:srgbClr val="FFFFFF"/>
                </a:solidFill>
              </a:defRPr>
            </a:lvl3pPr>
            <a:lvl4pPr lvl="3" algn="l">
              <a:lnSpc>
                <a:spcPct val="100000"/>
              </a:lnSpc>
              <a:spcBef>
                <a:spcPts val="0"/>
              </a:spcBef>
              <a:spcAft>
                <a:spcPts val="0"/>
              </a:spcAft>
              <a:buNone/>
              <a:defRPr b="1" sz="1800">
                <a:solidFill>
                  <a:srgbClr val="FFFFFF"/>
                </a:solidFill>
              </a:defRPr>
            </a:lvl4pPr>
            <a:lvl5pPr lvl="4" algn="l">
              <a:lnSpc>
                <a:spcPct val="100000"/>
              </a:lnSpc>
              <a:spcBef>
                <a:spcPts val="0"/>
              </a:spcBef>
              <a:spcAft>
                <a:spcPts val="0"/>
              </a:spcAft>
              <a:buNone/>
              <a:defRPr b="1" sz="1800">
                <a:solidFill>
                  <a:srgbClr val="FFFFFF"/>
                </a:solidFill>
              </a:defRPr>
            </a:lvl5pPr>
            <a:lvl6pPr lvl="5" algn="l">
              <a:lnSpc>
                <a:spcPct val="100000"/>
              </a:lnSpc>
              <a:spcBef>
                <a:spcPts val="0"/>
              </a:spcBef>
              <a:spcAft>
                <a:spcPts val="0"/>
              </a:spcAft>
              <a:buNone/>
              <a:defRPr b="1" sz="1800">
                <a:solidFill>
                  <a:srgbClr val="FFFFFF"/>
                </a:solidFill>
              </a:defRPr>
            </a:lvl6pPr>
            <a:lvl7pPr lvl="6" algn="l">
              <a:lnSpc>
                <a:spcPct val="100000"/>
              </a:lnSpc>
              <a:spcBef>
                <a:spcPts val="0"/>
              </a:spcBef>
              <a:spcAft>
                <a:spcPts val="0"/>
              </a:spcAft>
              <a:buNone/>
              <a:defRPr b="1" sz="1800">
                <a:solidFill>
                  <a:srgbClr val="FFFFFF"/>
                </a:solidFill>
              </a:defRPr>
            </a:lvl7pPr>
            <a:lvl8pPr lvl="7" algn="l">
              <a:lnSpc>
                <a:spcPct val="100000"/>
              </a:lnSpc>
              <a:spcBef>
                <a:spcPts val="0"/>
              </a:spcBef>
              <a:spcAft>
                <a:spcPts val="0"/>
              </a:spcAft>
              <a:buNone/>
              <a:defRPr b="1" sz="1800">
                <a:solidFill>
                  <a:srgbClr val="FFFFFF"/>
                </a:solidFill>
              </a:defRPr>
            </a:lvl8pPr>
            <a:lvl9pPr lvl="8" algn="l">
              <a:lnSpc>
                <a:spcPct val="100000"/>
              </a:lnSpc>
              <a:spcBef>
                <a:spcPts val="0"/>
              </a:spcBef>
              <a:spcAft>
                <a:spcPts val="0"/>
              </a:spcAft>
              <a:buNone/>
              <a:defRPr b="1" sz="1800">
                <a:solidFill>
                  <a:srgbClr val="FFFFFF"/>
                </a:solidFill>
              </a:defRPr>
            </a:lvl9pPr>
          </a:lstStyle>
          <a:p/>
        </p:txBody>
      </p:sp>
      <p:sp>
        <p:nvSpPr>
          <p:cNvPr id="64" name="Google Shape;64;p14"/>
          <p:cNvSpPr txBox="1"/>
          <p:nvPr>
            <p:ph idx="1" type="body"/>
          </p:nvPr>
        </p:nvSpPr>
        <p:spPr>
          <a:xfrm>
            <a:off x="311700" y="1432425"/>
            <a:ext cx="3127500" cy="3365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8FDFE"/>
              </a:buClr>
              <a:buSzPts val="1200"/>
              <a:buChar char="●"/>
              <a:defRPr sz="1200">
                <a:solidFill>
                  <a:srgbClr val="E8FDFE"/>
                </a:solidFill>
              </a:defRPr>
            </a:lvl1pPr>
            <a:lvl2pPr indent="-292100" lvl="1" marL="914400" algn="l">
              <a:lnSpc>
                <a:spcPct val="115000"/>
              </a:lnSpc>
              <a:spcBef>
                <a:spcPts val="0"/>
              </a:spcBef>
              <a:spcAft>
                <a:spcPts val="0"/>
              </a:spcAft>
              <a:buClr>
                <a:srgbClr val="E8FDFE"/>
              </a:buClr>
              <a:buSzPts val="1000"/>
              <a:buChar char="○"/>
              <a:defRPr sz="1000">
                <a:solidFill>
                  <a:srgbClr val="E8FDFE"/>
                </a:solidFill>
              </a:defRPr>
            </a:lvl2pPr>
            <a:lvl3pPr indent="-292100" lvl="2" marL="1371600" algn="l">
              <a:lnSpc>
                <a:spcPct val="115000"/>
              </a:lnSpc>
              <a:spcBef>
                <a:spcPts val="0"/>
              </a:spcBef>
              <a:spcAft>
                <a:spcPts val="0"/>
              </a:spcAft>
              <a:buClr>
                <a:srgbClr val="E8FDFE"/>
              </a:buClr>
              <a:buSzPts val="1000"/>
              <a:buChar char="■"/>
              <a:defRPr sz="1000">
                <a:solidFill>
                  <a:srgbClr val="E8FDFE"/>
                </a:solidFill>
              </a:defRPr>
            </a:lvl3pPr>
            <a:lvl4pPr indent="-292100" lvl="3" marL="1828800" algn="l">
              <a:lnSpc>
                <a:spcPct val="115000"/>
              </a:lnSpc>
              <a:spcBef>
                <a:spcPts val="0"/>
              </a:spcBef>
              <a:spcAft>
                <a:spcPts val="0"/>
              </a:spcAft>
              <a:buClr>
                <a:srgbClr val="E8FDFE"/>
              </a:buClr>
              <a:buSzPts val="1000"/>
              <a:buChar char="●"/>
              <a:defRPr sz="1000">
                <a:solidFill>
                  <a:srgbClr val="E8FDFE"/>
                </a:solidFill>
              </a:defRPr>
            </a:lvl4pPr>
            <a:lvl5pPr indent="-292100" lvl="4" marL="2286000" algn="l">
              <a:lnSpc>
                <a:spcPct val="115000"/>
              </a:lnSpc>
              <a:spcBef>
                <a:spcPts val="0"/>
              </a:spcBef>
              <a:spcAft>
                <a:spcPts val="0"/>
              </a:spcAft>
              <a:buClr>
                <a:srgbClr val="E8FDFE"/>
              </a:buClr>
              <a:buSzPts val="1000"/>
              <a:buChar char="○"/>
              <a:defRPr sz="1000">
                <a:solidFill>
                  <a:srgbClr val="E8FDFE"/>
                </a:solidFill>
              </a:defRPr>
            </a:lvl5pPr>
            <a:lvl6pPr indent="-292100" lvl="5" marL="2743200" algn="l">
              <a:lnSpc>
                <a:spcPct val="115000"/>
              </a:lnSpc>
              <a:spcBef>
                <a:spcPts val="0"/>
              </a:spcBef>
              <a:spcAft>
                <a:spcPts val="0"/>
              </a:spcAft>
              <a:buClr>
                <a:srgbClr val="E8FDFE"/>
              </a:buClr>
              <a:buSzPts val="1000"/>
              <a:buChar char="■"/>
              <a:defRPr sz="1000">
                <a:solidFill>
                  <a:srgbClr val="E8FDFE"/>
                </a:solidFill>
              </a:defRPr>
            </a:lvl6pPr>
            <a:lvl7pPr indent="-292100" lvl="6" marL="3200400" algn="l">
              <a:lnSpc>
                <a:spcPct val="115000"/>
              </a:lnSpc>
              <a:spcBef>
                <a:spcPts val="0"/>
              </a:spcBef>
              <a:spcAft>
                <a:spcPts val="0"/>
              </a:spcAft>
              <a:buClr>
                <a:srgbClr val="E8FDFE"/>
              </a:buClr>
              <a:buSzPts val="1000"/>
              <a:buChar char="●"/>
              <a:defRPr sz="1000">
                <a:solidFill>
                  <a:srgbClr val="E8FDFE"/>
                </a:solidFill>
              </a:defRPr>
            </a:lvl7pPr>
            <a:lvl8pPr indent="-292100" lvl="7" marL="3657600" algn="l">
              <a:lnSpc>
                <a:spcPct val="115000"/>
              </a:lnSpc>
              <a:spcBef>
                <a:spcPts val="0"/>
              </a:spcBef>
              <a:spcAft>
                <a:spcPts val="0"/>
              </a:spcAft>
              <a:buClr>
                <a:srgbClr val="E8FDFE"/>
              </a:buClr>
              <a:buSzPts val="1000"/>
              <a:buChar char="○"/>
              <a:defRPr sz="1000">
                <a:solidFill>
                  <a:srgbClr val="E8FDFE"/>
                </a:solidFill>
              </a:defRPr>
            </a:lvl8pPr>
            <a:lvl9pPr indent="-292100" lvl="8" marL="4114800" algn="l">
              <a:lnSpc>
                <a:spcPct val="115000"/>
              </a:lnSpc>
              <a:spcBef>
                <a:spcPts val="0"/>
              </a:spcBef>
              <a:spcAft>
                <a:spcPts val="0"/>
              </a:spcAft>
              <a:buClr>
                <a:srgbClr val="E8FDFE"/>
              </a:buClr>
              <a:buSzPts val="1000"/>
              <a:buChar char="■"/>
              <a:defRPr sz="1000">
                <a:solidFill>
                  <a:srgbClr val="E8FDFE"/>
                </a:solidFill>
              </a:defRPr>
            </a:lvl9pPr>
          </a:lstStyle>
          <a:p/>
        </p:txBody>
      </p:sp>
      <p:sp>
        <p:nvSpPr>
          <p:cNvPr id="65" name="Google Shape;65;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8">
    <p:bg>
      <p:bgPr>
        <a:solidFill>
          <a:srgbClr val="FFFFFF"/>
        </a:solidFill>
      </p:bgPr>
    </p:bg>
    <p:spTree>
      <p:nvGrpSpPr>
        <p:cNvPr id="66"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 name="Google Shape;68;p15"/>
          <p:cNvGrpSpPr/>
          <p:nvPr/>
        </p:nvGrpSpPr>
        <p:grpSpPr>
          <a:xfrm>
            <a:off x="386075" y="403061"/>
            <a:ext cx="1354500" cy="137700"/>
            <a:chOff x="386075" y="419725"/>
            <a:chExt cx="1354500" cy="137700"/>
          </a:xfrm>
        </p:grpSpPr>
        <p:sp>
          <p:nvSpPr>
            <p:cNvPr id="69" name="Google Shape;69;p15"/>
            <p:cNvSpPr/>
            <p:nvPr/>
          </p:nvSpPr>
          <p:spPr>
            <a:xfrm>
              <a:off x="386075" y="4197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38607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68720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15"/>
          <p:cNvSpPr txBox="1"/>
          <p:nvPr>
            <p:ph type="title"/>
          </p:nvPr>
        </p:nvSpPr>
        <p:spPr>
          <a:xfrm>
            <a:off x="311700" y="633225"/>
            <a:ext cx="3127500" cy="7923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1800">
                <a:solidFill>
                  <a:srgbClr val="FFFFFF"/>
                </a:solidFill>
              </a:defRPr>
            </a:lvl1pPr>
            <a:lvl2pPr lvl="1" algn="l">
              <a:lnSpc>
                <a:spcPct val="100000"/>
              </a:lnSpc>
              <a:spcBef>
                <a:spcPts val="0"/>
              </a:spcBef>
              <a:spcAft>
                <a:spcPts val="0"/>
              </a:spcAft>
              <a:buNone/>
              <a:defRPr b="1" sz="1800">
                <a:solidFill>
                  <a:srgbClr val="FFFFFF"/>
                </a:solidFill>
              </a:defRPr>
            </a:lvl2pPr>
            <a:lvl3pPr lvl="2" algn="l">
              <a:lnSpc>
                <a:spcPct val="100000"/>
              </a:lnSpc>
              <a:spcBef>
                <a:spcPts val="0"/>
              </a:spcBef>
              <a:spcAft>
                <a:spcPts val="0"/>
              </a:spcAft>
              <a:buNone/>
              <a:defRPr b="1" sz="1800">
                <a:solidFill>
                  <a:srgbClr val="FFFFFF"/>
                </a:solidFill>
              </a:defRPr>
            </a:lvl3pPr>
            <a:lvl4pPr lvl="3" algn="l">
              <a:lnSpc>
                <a:spcPct val="100000"/>
              </a:lnSpc>
              <a:spcBef>
                <a:spcPts val="0"/>
              </a:spcBef>
              <a:spcAft>
                <a:spcPts val="0"/>
              </a:spcAft>
              <a:buNone/>
              <a:defRPr b="1" sz="1800">
                <a:solidFill>
                  <a:srgbClr val="FFFFFF"/>
                </a:solidFill>
              </a:defRPr>
            </a:lvl4pPr>
            <a:lvl5pPr lvl="4" algn="l">
              <a:lnSpc>
                <a:spcPct val="100000"/>
              </a:lnSpc>
              <a:spcBef>
                <a:spcPts val="0"/>
              </a:spcBef>
              <a:spcAft>
                <a:spcPts val="0"/>
              </a:spcAft>
              <a:buNone/>
              <a:defRPr b="1" sz="1800">
                <a:solidFill>
                  <a:srgbClr val="FFFFFF"/>
                </a:solidFill>
              </a:defRPr>
            </a:lvl5pPr>
            <a:lvl6pPr lvl="5" algn="l">
              <a:lnSpc>
                <a:spcPct val="100000"/>
              </a:lnSpc>
              <a:spcBef>
                <a:spcPts val="0"/>
              </a:spcBef>
              <a:spcAft>
                <a:spcPts val="0"/>
              </a:spcAft>
              <a:buNone/>
              <a:defRPr b="1" sz="1800">
                <a:solidFill>
                  <a:srgbClr val="FFFFFF"/>
                </a:solidFill>
              </a:defRPr>
            </a:lvl6pPr>
            <a:lvl7pPr lvl="6" algn="l">
              <a:lnSpc>
                <a:spcPct val="100000"/>
              </a:lnSpc>
              <a:spcBef>
                <a:spcPts val="0"/>
              </a:spcBef>
              <a:spcAft>
                <a:spcPts val="0"/>
              </a:spcAft>
              <a:buNone/>
              <a:defRPr b="1" sz="1800">
                <a:solidFill>
                  <a:srgbClr val="FFFFFF"/>
                </a:solidFill>
              </a:defRPr>
            </a:lvl7pPr>
            <a:lvl8pPr lvl="7" algn="l">
              <a:lnSpc>
                <a:spcPct val="100000"/>
              </a:lnSpc>
              <a:spcBef>
                <a:spcPts val="0"/>
              </a:spcBef>
              <a:spcAft>
                <a:spcPts val="0"/>
              </a:spcAft>
              <a:buNone/>
              <a:defRPr b="1" sz="1800">
                <a:solidFill>
                  <a:srgbClr val="FFFFFF"/>
                </a:solidFill>
              </a:defRPr>
            </a:lvl8pPr>
            <a:lvl9pPr lvl="8" algn="l">
              <a:lnSpc>
                <a:spcPct val="100000"/>
              </a:lnSpc>
              <a:spcBef>
                <a:spcPts val="0"/>
              </a:spcBef>
              <a:spcAft>
                <a:spcPts val="0"/>
              </a:spcAft>
              <a:buNone/>
              <a:defRPr b="1" sz="1800">
                <a:solidFill>
                  <a:srgbClr val="FFFFFF"/>
                </a:solidFill>
              </a:defRPr>
            </a:lvl9pPr>
          </a:lstStyle>
          <a:p/>
        </p:txBody>
      </p:sp>
      <p:sp>
        <p:nvSpPr>
          <p:cNvPr id="73" name="Google Shape;73;p15"/>
          <p:cNvSpPr txBox="1"/>
          <p:nvPr>
            <p:ph idx="1" type="body"/>
          </p:nvPr>
        </p:nvSpPr>
        <p:spPr>
          <a:xfrm>
            <a:off x="311700" y="1432425"/>
            <a:ext cx="3127500" cy="3365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8FDFE"/>
              </a:buClr>
              <a:buSzPts val="1200"/>
              <a:buChar char="●"/>
              <a:defRPr sz="1200">
                <a:solidFill>
                  <a:srgbClr val="E8FDFE"/>
                </a:solidFill>
              </a:defRPr>
            </a:lvl1pPr>
            <a:lvl2pPr indent="-292100" lvl="1" marL="914400" algn="l">
              <a:lnSpc>
                <a:spcPct val="115000"/>
              </a:lnSpc>
              <a:spcBef>
                <a:spcPts val="0"/>
              </a:spcBef>
              <a:spcAft>
                <a:spcPts val="0"/>
              </a:spcAft>
              <a:buClr>
                <a:srgbClr val="E8FDFE"/>
              </a:buClr>
              <a:buSzPts val="1000"/>
              <a:buChar char="○"/>
              <a:defRPr sz="1000">
                <a:solidFill>
                  <a:srgbClr val="E8FDFE"/>
                </a:solidFill>
              </a:defRPr>
            </a:lvl2pPr>
            <a:lvl3pPr indent="-292100" lvl="2" marL="1371600" algn="l">
              <a:lnSpc>
                <a:spcPct val="115000"/>
              </a:lnSpc>
              <a:spcBef>
                <a:spcPts val="0"/>
              </a:spcBef>
              <a:spcAft>
                <a:spcPts val="0"/>
              </a:spcAft>
              <a:buClr>
                <a:srgbClr val="E8FDFE"/>
              </a:buClr>
              <a:buSzPts val="1000"/>
              <a:buChar char="■"/>
              <a:defRPr sz="1000">
                <a:solidFill>
                  <a:srgbClr val="E8FDFE"/>
                </a:solidFill>
              </a:defRPr>
            </a:lvl3pPr>
            <a:lvl4pPr indent="-292100" lvl="3" marL="1828800" algn="l">
              <a:lnSpc>
                <a:spcPct val="115000"/>
              </a:lnSpc>
              <a:spcBef>
                <a:spcPts val="0"/>
              </a:spcBef>
              <a:spcAft>
                <a:spcPts val="0"/>
              </a:spcAft>
              <a:buClr>
                <a:srgbClr val="E8FDFE"/>
              </a:buClr>
              <a:buSzPts val="1000"/>
              <a:buChar char="●"/>
              <a:defRPr sz="1000">
                <a:solidFill>
                  <a:srgbClr val="E8FDFE"/>
                </a:solidFill>
              </a:defRPr>
            </a:lvl4pPr>
            <a:lvl5pPr indent="-292100" lvl="4" marL="2286000" algn="l">
              <a:lnSpc>
                <a:spcPct val="115000"/>
              </a:lnSpc>
              <a:spcBef>
                <a:spcPts val="0"/>
              </a:spcBef>
              <a:spcAft>
                <a:spcPts val="0"/>
              </a:spcAft>
              <a:buClr>
                <a:srgbClr val="E8FDFE"/>
              </a:buClr>
              <a:buSzPts val="1000"/>
              <a:buChar char="○"/>
              <a:defRPr sz="1000">
                <a:solidFill>
                  <a:srgbClr val="E8FDFE"/>
                </a:solidFill>
              </a:defRPr>
            </a:lvl5pPr>
            <a:lvl6pPr indent="-292100" lvl="5" marL="2743200" algn="l">
              <a:lnSpc>
                <a:spcPct val="115000"/>
              </a:lnSpc>
              <a:spcBef>
                <a:spcPts val="0"/>
              </a:spcBef>
              <a:spcAft>
                <a:spcPts val="0"/>
              </a:spcAft>
              <a:buClr>
                <a:srgbClr val="E8FDFE"/>
              </a:buClr>
              <a:buSzPts val="1000"/>
              <a:buChar char="■"/>
              <a:defRPr sz="1000">
                <a:solidFill>
                  <a:srgbClr val="E8FDFE"/>
                </a:solidFill>
              </a:defRPr>
            </a:lvl6pPr>
            <a:lvl7pPr indent="-292100" lvl="6" marL="3200400" algn="l">
              <a:lnSpc>
                <a:spcPct val="115000"/>
              </a:lnSpc>
              <a:spcBef>
                <a:spcPts val="0"/>
              </a:spcBef>
              <a:spcAft>
                <a:spcPts val="0"/>
              </a:spcAft>
              <a:buClr>
                <a:srgbClr val="E8FDFE"/>
              </a:buClr>
              <a:buSzPts val="1000"/>
              <a:buChar char="●"/>
              <a:defRPr sz="1000">
                <a:solidFill>
                  <a:srgbClr val="E8FDFE"/>
                </a:solidFill>
              </a:defRPr>
            </a:lvl7pPr>
            <a:lvl8pPr indent="-292100" lvl="7" marL="3657600" algn="l">
              <a:lnSpc>
                <a:spcPct val="115000"/>
              </a:lnSpc>
              <a:spcBef>
                <a:spcPts val="0"/>
              </a:spcBef>
              <a:spcAft>
                <a:spcPts val="0"/>
              </a:spcAft>
              <a:buClr>
                <a:srgbClr val="E8FDFE"/>
              </a:buClr>
              <a:buSzPts val="1000"/>
              <a:buChar char="○"/>
              <a:defRPr sz="1000">
                <a:solidFill>
                  <a:srgbClr val="E8FDFE"/>
                </a:solidFill>
              </a:defRPr>
            </a:lvl8pPr>
            <a:lvl9pPr indent="-292100" lvl="8" marL="4114800" algn="l">
              <a:lnSpc>
                <a:spcPct val="115000"/>
              </a:lnSpc>
              <a:spcBef>
                <a:spcPts val="0"/>
              </a:spcBef>
              <a:spcAft>
                <a:spcPts val="0"/>
              </a:spcAft>
              <a:buClr>
                <a:srgbClr val="E8FDFE"/>
              </a:buClr>
              <a:buSzPts val="1000"/>
              <a:buChar char="■"/>
              <a:defRPr sz="1000">
                <a:solidFill>
                  <a:srgbClr val="E8FDFE"/>
                </a:solidFill>
              </a:defRPr>
            </a:lvl9pPr>
          </a:lstStyle>
          <a:p/>
        </p:txBody>
      </p:sp>
      <p:sp>
        <p:nvSpPr>
          <p:cNvPr id="74" name="Google Shape;74;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9">
    <p:bg>
      <p:bgPr>
        <a:solidFill>
          <a:srgbClr val="FFFFFF"/>
        </a:solidFill>
      </p:bgPr>
    </p:bg>
    <p:spTree>
      <p:nvGrpSpPr>
        <p:cNvPr id="75" name="Shape 75"/>
        <p:cNvGrpSpPr/>
        <p:nvPr/>
      </p:nvGrpSpPr>
      <p:grpSpPr>
        <a:xfrm>
          <a:off x="0" y="0"/>
          <a:ext cx="0" cy="0"/>
          <a:chOff x="0" y="0"/>
          <a:chExt cx="0" cy="0"/>
        </a:xfrm>
      </p:grpSpPr>
      <p:sp>
        <p:nvSpPr>
          <p:cNvPr id="76" name="Google Shape;76;p1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6"/>
          <p:cNvGrpSpPr/>
          <p:nvPr/>
        </p:nvGrpSpPr>
        <p:grpSpPr>
          <a:xfrm>
            <a:off x="2105247" y="1"/>
            <a:ext cx="7038765" cy="5138761"/>
            <a:chOff x="3388636" y="43347"/>
            <a:chExt cx="5755327" cy="4201767"/>
          </a:xfrm>
        </p:grpSpPr>
        <p:sp>
          <p:nvSpPr>
            <p:cNvPr id="78" name="Google Shape;78;p16"/>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6"/>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6"/>
          <p:cNvSpPr/>
          <p:nvPr/>
        </p:nvSpPr>
        <p:spPr>
          <a:xfrm>
            <a:off x="685175" y="1799775"/>
            <a:ext cx="61200" cy="238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txBox="1"/>
          <p:nvPr>
            <p:ph type="ctrTitle"/>
          </p:nvPr>
        </p:nvSpPr>
        <p:spPr>
          <a:xfrm>
            <a:off x="992425" y="1799775"/>
            <a:ext cx="3136800" cy="17391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04" name="Google Shape;204;p16"/>
          <p:cNvSpPr txBox="1"/>
          <p:nvPr>
            <p:ph idx="1" type="subTitle"/>
          </p:nvPr>
        </p:nvSpPr>
        <p:spPr>
          <a:xfrm>
            <a:off x="992425" y="3579375"/>
            <a:ext cx="3136800" cy="6075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
        <p:nvSpPr>
          <p:cNvPr id="205" name="Google Shape;205;p16"/>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0">
    <p:bg>
      <p:bgPr>
        <a:solidFill>
          <a:srgbClr val="FFFFFF"/>
        </a:solidFill>
      </p:bgPr>
    </p:bg>
    <p:spTree>
      <p:nvGrpSpPr>
        <p:cNvPr id="206" name="Shape 206"/>
        <p:cNvGrpSpPr/>
        <p:nvPr/>
      </p:nvGrpSpPr>
      <p:grpSpPr>
        <a:xfrm>
          <a:off x="0" y="0"/>
          <a:ext cx="0" cy="0"/>
          <a:chOff x="0" y="0"/>
          <a:chExt cx="0" cy="0"/>
        </a:xfrm>
      </p:grpSpPr>
      <p:sp>
        <p:nvSpPr>
          <p:cNvPr id="207" name="Google Shape;207;p17"/>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17"/>
          <p:cNvGrpSpPr/>
          <p:nvPr/>
        </p:nvGrpSpPr>
        <p:grpSpPr>
          <a:xfrm>
            <a:off x="386075" y="403061"/>
            <a:ext cx="1354500" cy="137700"/>
            <a:chOff x="386075" y="419725"/>
            <a:chExt cx="1354500" cy="137700"/>
          </a:xfrm>
        </p:grpSpPr>
        <p:sp>
          <p:nvSpPr>
            <p:cNvPr id="209" name="Google Shape;209;p17"/>
            <p:cNvSpPr/>
            <p:nvPr/>
          </p:nvSpPr>
          <p:spPr>
            <a:xfrm>
              <a:off x="386075" y="4197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38607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687205" y="4197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17"/>
          <p:cNvSpPr txBox="1"/>
          <p:nvPr>
            <p:ph type="title"/>
          </p:nvPr>
        </p:nvSpPr>
        <p:spPr>
          <a:xfrm>
            <a:off x="311700" y="633225"/>
            <a:ext cx="3127500" cy="7923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1800">
                <a:solidFill>
                  <a:srgbClr val="FFFFFF"/>
                </a:solidFill>
              </a:defRPr>
            </a:lvl1pPr>
            <a:lvl2pPr lvl="1" algn="l">
              <a:lnSpc>
                <a:spcPct val="100000"/>
              </a:lnSpc>
              <a:spcBef>
                <a:spcPts val="0"/>
              </a:spcBef>
              <a:spcAft>
                <a:spcPts val="0"/>
              </a:spcAft>
              <a:buNone/>
              <a:defRPr b="1" sz="1800">
                <a:solidFill>
                  <a:srgbClr val="FFFFFF"/>
                </a:solidFill>
              </a:defRPr>
            </a:lvl2pPr>
            <a:lvl3pPr lvl="2" algn="l">
              <a:lnSpc>
                <a:spcPct val="100000"/>
              </a:lnSpc>
              <a:spcBef>
                <a:spcPts val="0"/>
              </a:spcBef>
              <a:spcAft>
                <a:spcPts val="0"/>
              </a:spcAft>
              <a:buNone/>
              <a:defRPr b="1" sz="1800">
                <a:solidFill>
                  <a:srgbClr val="FFFFFF"/>
                </a:solidFill>
              </a:defRPr>
            </a:lvl3pPr>
            <a:lvl4pPr lvl="3" algn="l">
              <a:lnSpc>
                <a:spcPct val="100000"/>
              </a:lnSpc>
              <a:spcBef>
                <a:spcPts val="0"/>
              </a:spcBef>
              <a:spcAft>
                <a:spcPts val="0"/>
              </a:spcAft>
              <a:buNone/>
              <a:defRPr b="1" sz="1800">
                <a:solidFill>
                  <a:srgbClr val="FFFFFF"/>
                </a:solidFill>
              </a:defRPr>
            </a:lvl4pPr>
            <a:lvl5pPr lvl="4" algn="l">
              <a:lnSpc>
                <a:spcPct val="100000"/>
              </a:lnSpc>
              <a:spcBef>
                <a:spcPts val="0"/>
              </a:spcBef>
              <a:spcAft>
                <a:spcPts val="0"/>
              </a:spcAft>
              <a:buNone/>
              <a:defRPr b="1" sz="1800">
                <a:solidFill>
                  <a:srgbClr val="FFFFFF"/>
                </a:solidFill>
              </a:defRPr>
            </a:lvl5pPr>
            <a:lvl6pPr lvl="5" algn="l">
              <a:lnSpc>
                <a:spcPct val="100000"/>
              </a:lnSpc>
              <a:spcBef>
                <a:spcPts val="0"/>
              </a:spcBef>
              <a:spcAft>
                <a:spcPts val="0"/>
              </a:spcAft>
              <a:buNone/>
              <a:defRPr b="1" sz="1800">
                <a:solidFill>
                  <a:srgbClr val="FFFFFF"/>
                </a:solidFill>
              </a:defRPr>
            </a:lvl6pPr>
            <a:lvl7pPr lvl="6" algn="l">
              <a:lnSpc>
                <a:spcPct val="100000"/>
              </a:lnSpc>
              <a:spcBef>
                <a:spcPts val="0"/>
              </a:spcBef>
              <a:spcAft>
                <a:spcPts val="0"/>
              </a:spcAft>
              <a:buNone/>
              <a:defRPr b="1" sz="1800">
                <a:solidFill>
                  <a:srgbClr val="FFFFFF"/>
                </a:solidFill>
              </a:defRPr>
            </a:lvl7pPr>
            <a:lvl8pPr lvl="7" algn="l">
              <a:lnSpc>
                <a:spcPct val="100000"/>
              </a:lnSpc>
              <a:spcBef>
                <a:spcPts val="0"/>
              </a:spcBef>
              <a:spcAft>
                <a:spcPts val="0"/>
              </a:spcAft>
              <a:buNone/>
              <a:defRPr b="1" sz="1800">
                <a:solidFill>
                  <a:srgbClr val="FFFFFF"/>
                </a:solidFill>
              </a:defRPr>
            </a:lvl8pPr>
            <a:lvl9pPr lvl="8" algn="l">
              <a:lnSpc>
                <a:spcPct val="100000"/>
              </a:lnSpc>
              <a:spcBef>
                <a:spcPts val="0"/>
              </a:spcBef>
              <a:spcAft>
                <a:spcPts val="0"/>
              </a:spcAft>
              <a:buNone/>
              <a:defRPr b="1" sz="1800">
                <a:solidFill>
                  <a:srgbClr val="FFFFFF"/>
                </a:solidFill>
              </a:defRPr>
            </a:lvl9pPr>
          </a:lstStyle>
          <a:p/>
        </p:txBody>
      </p:sp>
      <p:sp>
        <p:nvSpPr>
          <p:cNvPr id="213" name="Google Shape;213;p17"/>
          <p:cNvSpPr txBox="1"/>
          <p:nvPr>
            <p:ph idx="1" type="body"/>
          </p:nvPr>
        </p:nvSpPr>
        <p:spPr>
          <a:xfrm>
            <a:off x="311700" y="1432425"/>
            <a:ext cx="3127500" cy="3365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E8FDFE"/>
              </a:buClr>
              <a:buSzPts val="1200"/>
              <a:buChar char="●"/>
              <a:defRPr sz="1200">
                <a:solidFill>
                  <a:srgbClr val="E8FDFE"/>
                </a:solidFill>
              </a:defRPr>
            </a:lvl1pPr>
            <a:lvl2pPr indent="-292100" lvl="1" marL="914400" algn="l">
              <a:lnSpc>
                <a:spcPct val="115000"/>
              </a:lnSpc>
              <a:spcBef>
                <a:spcPts val="0"/>
              </a:spcBef>
              <a:spcAft>
                <a:spcPts val="0"/>
              </a:spcAft>
              <a:buClr>
                <a:srgbClr val="E8FDFE"/>
              </a:buClr>
              <a:buSzPts val="1000"/>
              <a:buChar char="○"/>
              <a:defRPr sz="1000">
                <a:solidFill>
                  <a:srgbClr val="E8FDFE"/>
                </a:solidFill>
              </a:defRPr>
            </a:lvl2pPr>
            <a:lvl3pPr indent="-292100" lvl="2" marL="1371600" algn="l">
              <a:lnSpc>
                <a:spcPct val="115000"/>
              </a:lnSpc>
              <a:spcBef>
                <a:spcPts val="0"/>
              </a:spcBef>
              <a:spcAft>
                <a:spcPts val="0"/>
              </a:spcAft>
              <a:buClr>
                <a:srgbClr val="E8FDFE"/>
              </a:buClr>
              <a:buSzPts val="1000"/>
              <a:buChar char="■"/>
              <a:defRPr sz="1000">
                <a:solidFill>
                  <a:srgbClr val="E8FDFE"/>
                </a:solidFill>
              </a:defRPr>
            </a:lvl3pPr>
            <a:lvl4pPr indent="-292100" lvl="3" marL="1828800" algn="l">
              <a:lnSpc>
                <a:spcPct val="115000"/>
              </a:lnSpc>
              <a:spcBef>
                <a:spcPts val="0"/>
              </a:spcBef>
              <a:spcAft>
                <a:spcPts val="0"/>
              </a:spcAft>
              <a:buClr>
                <a:srgbClr val="E8FDFE"/>
              </a:buClr>
              <a:buSzPts val="1000"/>
              <a:buChar char="●"/>
              <a:defRPr sz="1000">
                <a:solidFill>
                  <a:srgbClr val="E8FDFE"/>
                </a:solidFill>
              </a:defRPr>
            </a:lvl4pPr>
            <a:lvl5pPr indent="-292100" lvl="4" marL="2286000" algn="l">
              <a:lnSpc>
                <a:spcPct val="115000"/>
              </a:lnSpc>
              <a:spcBef>
                <a:spcPts val="0"/>
              </a:spcBef>
              <a:spcAft>
                <a:spcPts val="0"/>
              </a:spcAft>
              <a:buClr>
                <a:srgbClr val="E8FDFE"/>
              </a:buClr>
              <a:buSzPts val="1000"/>
              <a:buChar char="○"/>
              <a:defRPr sz="1000">
                <a:solidFill>
                  <a:srgbClr val="E8FDFE"/>
                </a:solidFill>
              </a:defRPr>
            </a:lvl5pPr>
            <a:lvl6pPr indent="-292100" lvl="5" marL="2743200" algn="l">
              <a:lnSpc>
                <a:spcPct val="115000"/>
              </a:lnSpc>
              <a:spcBef>
                <a:spcPts val="0"/>
              </a:spcBef>
              <a:spcAft>
                <a:spcPts val="0"/>
              </a:spcAft>
              <a:buClr>
                <a:srgbClr val="E8FDFE"/>
              </a:buClr>
              <a:buSzPts val="1000"/>
              <a:buChar char="■"/>
              <a:defRPr sz="1000">
                <a:solidFill>
                  <a:srgbClr val="E8FDFE"/>
                </a:solidFill>
              </a:defRPr>
            </a:lvl6pPr>
            <a:lvl7pPr indent="-292100" lvl="6" marL="3200400" algn="l">
              <a:lnSpc>
                <a:spcPct val="115000"/>
              </a:lnSpc>
              <a:spcBef>
                <a:spcPts val="0"/>
              </a:spcBef>
              <a:spcAft>
                <a:spcPts val="0"/>
              </a:spcAft>
              <a:buClr>
                <a:srgbClr val="E8FDFE"/>
              </a:buClr>
              <a:buSzPts val="1000"/>
              <a:buChar char="●"/>
              <a:defRPr sz="1000">
                <a:solidFill>
                  <a:srgbClr val="E8FDFE"/>
                </a:solidFill>
              </a:defRPr>
            </a:lvl7pPr>
            <a:lvl8pPr indent="-292100" lvl="7" marL="3657600" algn="l">
              <a:lnSpc>
                <a:spcPct val="115000"/>
              </a:lnSpc>
              <a:spcBef>
                <a:spcPts val="0"/>
              </a:spcBef>
              <a:spcAft>
                <a:spcPts val="0"/>
              </a:spcAft>
              <a:buClr>
                <a:srgbClr val="E8FDFE"/>
              </a:buClr>
              <a:buSzPts val="1000"/>
              <a:buChar char="○"/>
              <a:defRPr sz="1000">
                <a:solidFill>
                  <a:srgbClr val="E8FDFE"/>
                </a:solidFill>
              </a:defRPr>
            </a:lvl8pPr>
            <a:lvl9pPr indent="-292100" lvl="8" marL="4114800" algn="l">
              <a:lnSpc>
                <a:spcPct val="115000"/>
              </a:lnSpc>
              <a:spcBef>
                <a:spcPts val="0"/>
              </a:spcBef>
              <a:spcAft>
                <a:spcPts val="0"/>
              </a:spcAft>
              <a:buClr>
                <a:srgbClr val="E8FDFE"/>
              </a:buClr>
              <a:buSzPts val="1000"/>
              <a:buChar char="■"/>
              <a:defRPr sz="1000">
                <a:solidFill>
                  <a:srgbClr val="E8FDFE"/>
                </a:solidFill>
              </a:defRPr>
            </a:lvl9pPr>
          </a:lstStyle>
          <a:p/>
        </p:txBody>
      </p:sp>
      <p:sp>
        <p:nvSpPr>
          <p:cNvPr id="214" name="Google Shape;214;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1" Type="http://schemas.openxmlformats.org/officeDocument/2006/relationships/hyperlink" Target="https://atlas.cern/updates/feature/vector-boson-scattering" TargetMode="External"/><Relationship Id="rId10" Type="http://schemas.openxmlformats.org/officeDocument/2006/relationships/hyperlink" Target="https://atlas.cern/updates/briefing/search-long-lived-particles" TargetMode="External"/><Relationship Id="rId13" Type="http://schemas.openxmlformats.org/officeDocument/2006/relationships/hyperlink" Target="https://www.space.com/41156-cosmic-ray-source-multimessenger-astronomy.htm" TargetMode="External"/><Relationship Id="rId12" Type="http://schemas.openxmlformats.org/officeDocument/2006/relationships/hyperlink" Target="https://www.quantamagazine.org/a-new-map-of-the-standard-model-of-particle-physics-20201022/"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extremetech.com/extreme/108799-cern-no-higgs-boson-yet" TargetMode="External"/><Relationship Id="rId4" Type="http://schemas.openxmlformats.org/officeDocument/2006/relationships/hyperlink" Target="https://home.cern/news/news/knowledge-sharing/cms-collaboration-releases-its-first-open-data-heavy-ion-collisions" TargetMode="External"/><Relationship Id="rId9" Type="http://schemas.openxmlformats.org/officeDocument/2006/relationships/hyperlink" Target="https://cerncourier.com/a/vector-boson-scattering-probes-quartic-coupling/" TargetMode="External"/><Relationship Id="rId15" Type="http://schemas.openxmlformats.org/officeDocument/2006/relationships/hyperlink" Target="https://youtu.be/j0OC7e45k5c" TargetMode="External"/><Relationship Id="rId14" Type="http://schemas.openxmlformats.org/officeDocument/2006/relationships/hyperlink" Target="https://towardsdatascience.com/a-no-nonsense-explanation-of-how-the-higgs-gives-particles-their-masses-639a0aba6d54" TargetMode="External"/><Relationship Id="rId17" Type="http://schemas.openxmlformats.org/officeDocument/2006/relationships/hyperlink" Target="https://www.supercoloring.com/coloring-pages/sombrero-2" TargetMode="External"/><Relationship Id="rId16" Type="http://schemas.openxmlformats.org/officeDocument/2006/relationships/hyperlink" Target="https://youtu.be/lpdmmZ4qFUw" TargetMode="External"/><Relationship Id="rId5" Type="http://schemas.openxmlformats.org/officeDocument/2006/relationships/hyperlink" Target="https://www.nature.com/articles/d41586-018-07405-x" TargetMode="External"/><Relationship Id="rId19" Type="http://schemas.openxmlformats.org/officeDocument/2006/relationships/hyperlink" Target="https://d2r55xnwy6nx47.cloudfront.net/uploads/2020/10/SM_graphic-FINAL_T02.svg" TargetMode="External"/><Relationship Id="rId6" Type="http://schemas.openxmlformats.org/officeDocument/2006/relationships/hyperlink" Target="https://physics.stackexchange.com/questions/426243/what-dictates-how-the-higgs-boson-will-decay" TargetMode="External"/><Relationship Id="rId18" Type="http://schemas.openxmlformats.org/officeDocument/2006/relationships/hyperlink" Target="https://quantum.lassp.cornell.edu/sites/mueller-courses/files/images/standard.png" TargetMode="External"/><Relationship Id="rId7" Type="http://schemas.openxmlformats.org/officeDocument/2006/relationships/hyperlink" Target="https://mammothmemory.net/maths/algebra/the-quadratic-equation-factors-and-parabolas-read-1st/parabola.html" TargetMode="External"/><Relationship Id="rId8" Type="http://schemas.openxmlformats.org/officeDocument/2006/relationships/hyperlink" Target="https://www.livescience.com/large-hadron-collider-third-run-begi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txBox="1"/>
          <p:nvPr>
            <p:ph type="ctrTitle"/>
          </p:nvPr>
        </p:nvSpPr>
        <p:spPr>
          <a:xfrm>
            <a:off x="992425" y="1799775"/>
            <a:ext cx="3136800" cy="1739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Interview with Miao Hu</a:t>
            </a:r>
            <a:endParaRPr/>
          </a:p>
        </p:txBody>
      </p:sp>
      <p:sp>
        <p:nvSpPr>
          <p:cNvPr id="220" name="Google Shape;220;p18"/>
          <p:cNvSpPr txBox="1"/>
          <p:nvPr>
            <p:ph idx="1" type="subTitle"/>
          </p:nvPr>
        </p:nvSpPr>
        <p:spPr>
          <a:xfrm>
            <a:off x="992425" y="3579375"/>
            <a:ext cx="3136800" cy="88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Zhicheng Wei, Roan Arendtsz, Ashley Huang, Joyce Xu, Nishant Rout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2" name="Shape 302"/>
        <p:cNvGrpSpPr/>
        <p:nvPr/>
      </p:nvGrpSpPr>
      <p:grpSpPr>
        <a:xfrm>
          <a:off x="0" y="0"/>
          <a:ext cx="0" cy="0"/>
          <a:chOff x="0" y="0"/>
          <a:chExt cx="0" cy="0"/>
        </a:xfrm>
      </p:grpSpPr>
      <p:sp>
        <p:nvSpPr>
          <p:cNvPr id="303" name="Google Shape;30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Vector Boson Scattering Process</a:t>
            </a:r>
            <a:endParaRPr>
              <a:solidFill>
                <a:schemeClr val="lt1"/>
              </a:solidFill>
            </a:endParaRPr>
          </a:p>
        </p:txBody>
      </p:sp>
      <p:sp>
        <p:nvSpPr>
          <p:cNvPr id="304" name="Google Shape;30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EFEFEF"/>
              </a:buClr>
              <a:buSzPts val="1800"/>
              <a:buChar char="●"/>
            </a:pPr>
            <a:r>
              <a:rPr lang="en">
                <a:solidFill>
                  <a:srgbClr val="EFEFEF"/>
                </a:solidFill>
              </a:rPr>
              <a:t>Vector boson ↔ force carrying boson</a:t>
            </a:r>
            <a:endParaRPr>
              <a:solidFill>
                <a:srgbClr val="EFEFEF"/>
              </a:solidFill>
            </a:endParaRPr>
          </a:p>
          <a:p>
            <a:pPr indent="-342900" lvl="0" marL="457200" rtl="0" algn="l">
              <a:spcBef>
                <a:spcPts val="0"/>
              </a:spcBef>
              <a:spcAft>
                <a:spcPts val="0"/>
              </a:spcAft>
              <a:buClr>
                <a:srgbClr val="EFEFEF"/>
              </a:buClr>
              <a:buSzPts val="1800"/>
              <a:buChar char="●"/>
            </a:pPr>
            <a:r>
              <a:rPr lang="en">
                <a:solidFill>
                  <a:srgbClr val="EFEFEF"/>
                </a:solidFill>
              </a:rPr>
              <a:t>Vector bosons scatter into other vector bosons</a:t>
            </a:r>
            <a:endParaRPr>
              <a:solidFill>
                <a:srgbClr val="EFEFEF"/>
              </a:solidFill>
            </a:endParaRPr>
          </a:p>
          <a:p>
            <a:pPr indent="-342900" lvl="0" marL="457200" rtl="0" algn="l">
              <a:spcBef>
                <a:spcPts val="0"/>
              </a:spcBef>
              <a:spcAft>
                <a:spcPts val="0"/>
              </a:spcAft>
              <a:buClr>
                <a:srgbClr val="EFEFEF"/>
              </a:buClr>
              <a:buSzPts val="1800"/>
              <a:buChar char="●"/>
            </a:pPr>
            <a:r>
              <a:rPr lang="en">
                <a:solidFill>
                  <a:srgbClr val="EFEFEF"/>
                </a:solidFill>
              </a:rPr>
              <a:t>Use proton beam to produce collisions and scattering between vector bosons</a:t>
            </a:r>
            <a:endParaRPr>
              <a:solidFill>
                <a:srgbClr val="EFEFEF"/>
              </a:solidFill>
            </a:endParaRPr>
          </a:p>
          <a:p>
            <a:pPr indent="-342900" lvl="0" marL="457200" rtl="0" algn="l">
              <a:spcBef>
                <a:spcPts val="0"/>
              </a:spcBef>
              <a:spcAft>
                <a:spcPts val="0"/>
              </a:spcAft>
              <a:buClr>
                <a:srgbClr val="EFEFEF"/>
              </a:buClr>
              <a:buSzPts val="1800"/>
              <a:buChar char="●"/>
            </a:pPr>
            <a:r>
              <a:rPr lang="en">
                <a:solidFill>
                  <a:srgbClr val="EFEFEF"/>
                </a:solidFill>
              </a:rPr>
              <a:t>Cross section → expected number of collisions</a:t>
            </a:r>
            <a:endParaRPr>
              <a:solidFill>
                <a:srgbClr val="EFEFEF"/>
              </a:solidFill>
            </a:endParaRPr>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Vector-boson scattering probes quartic coupling – CERN Courier" id="305" name="Google Shape;305;p27"/>
          <p:cNvPicPr preferRelativeResize="0"/>
          <p:nvPr/>
        </p:nvPicPr>
        <p:blipFill>
          <a:blip r:embed="rId3">
            <a:alphaModFix/>
          </a:blip>
          <a:stretch>
            <a:fillRect/>
          </a:stretch>
        </p:blipFill>
        <p:spPr>
          <a:xfrm>
            <a:off x="5873800" y="156225"/>
            <a:ext cx="3166051" cy="1659750"/>
          </a:xfrm>
          <a:prstGeom prst="rect">
            <a:avLst/>
          </a:prstGeom>
          <a:noFill/>
          <a:ln>
            <a:noFill/>
          </a:ln>
        </p:spPr>
      </p:pic>
      <p:pic>
        <p:nvPicPr>
          <p:cNvPr descr="Unraveling Nature's secrets: vector boson scattering at the LHC | ATLAS  Experiment at CERN" id="306" name="Google Shape;306;p27"/>
          <p:cNvPicPr preferRelativeResize="0"/>
          <p:nvPr/>
        </p:nvPicPr>
        <p:blipFill>
          <a:blip r:embed="rId4">
            <a:alphaModFix/>
          </a:blip>
          <a:stretch>
            <a:fillRect/>
          </a:stretch>
        </p:blipFill>
        <p:spPr>
          <a:xfrm>
            <a:off x="709628" y="2629850"/>
            <a:ext cx="7501572" cy="1939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0" name="Shape 310"/>
        <p:cNvGrpSpPr/>
        <p:nvPr/>
      </p:nvGrpSpPr>
      <p:grpSpPr>
        <a:xfrm>
          <a:off x="0" y="0"/>
          <a:ext cx="0" cy="0"/>
          <a:chOff x="0" y="0"/>
          <a:chExt cx="0" cy="0"/>
        </a:xfrm>
      </p:grpSpPr>
      <p:sp>
        <p:nvSpPr>
          <p:cNvPr id="311" name="Google Shape;31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Why of importance?</a:t>
            </a:r>
            <a:endParaRPr>
              <a:solidFill>
                <a:schemeClr val="lt1"/>
              </a:solidFill>
            </a:endParaRPr>
          </a:p>
        </p:txBody>
      </p:sp>
      <p:sp>
        <p:nvSpPr>
          <p:cNvPr id="312" name="Google Shape;31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EFEFEF"/>
              </a:buClr>
              <a:buSzPts val="1800"/>
              <a:buChar char="●"/>
            </a:pPr>
            <a:r>
              <a:rPr lang="en">
                <a:solidFill>
                  <a:srgbClr val="EFEFEF"/>
                </a:solidFill>
              </a:rPr>
              <a:t>Known contributions to VBS process</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Self-couplings of vector bosons</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Mediated</a:t>
            </a:r>
            <a:r>
              <a:rPr lang="en">
                <a:solidFill>
                  <a:srgbClr val="EFEFEF"/>
                </a:solidFill>
              </a:rPr>
              <a:t> by Higgs Boson</a:t>
            </a:r>
            <a:endParaRPr>
              <a:solidFill>
                <a:srgbClr val="EFEFEF"/>
              </a:solidFill>
            </a:endParaRPr>
          </a:p>
          <a:p>
            <a:pPr indent="-342900" lvl="0" marL="457200" rtl="0" algn="l">
              <a:spcBef>
                <a:spcPts val="0"/>
              </a:spcBef>
              <a:spcAft>
                <a:spcPts val="0"/>
              </a:spcAft>
              <a:buClr>
                <a:srgbClr val="EFEFEF"/>
              </a:buClr>
              <a:buSzPts val="1800"/>
              <a:buChar char="●"/>
            </a:pPr>
            <a:r>
              <a:rPr lang="en">
                <a:solidFill>
                  <a:srgbClr val="EFEFEF"/>
                </a:solidFill>
              </a:rPr>
              <a:t>If observed number of collisions &gt; expected → new physics at play</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An unexplained force or interaction influencing vector bosons</a:t>
            </a:r>
            <a:endParaRPr>
              <a:solidFill>
                <a:srgbClr val="EFEFEF"/>
              </a:solidFill>
            </a:endParaRPr>
          </a:p>
          <a:p>
            <a:pPr indent="-342900" lvl="0" marL="457200" rtl="0" algn="l">
              <a:spcBef>
                <a:spcPts val="0"/>
              </a:spcBef>
              <a:spcAft>
                <a:spcPts val="0"/>
              </a:spcAft>
              <a:buClr>
                <a:srgbClr val="EFEFEF"/>
              </a:buClr>
              <a:buSzPts val="1800"/>
              <a:buChar char="●"/>
            </a:pPr>
            <a:r>
              <a:rPr lang="en">
                <a:solidFill>
                  <a:srgbClr val="EFEFEF"/>
                </a:solidFill>
              </a:rPr>
              <a:t>Charged Higgs Boson</a:t>
            </a:r>
            <a:endParaRPr>
              <a:solidFill>
                <a:srgbClr val="EFEFEF"/>
              </a:solidFill>
            </a:endParaRPr>
          </a:p>
          <a:p>
            <a:pPr indent="-317500" lvl="1" marL="914400" rtl="0" algn="l">
              <a:spcBef>
                <a:spcPts val="0"/>
              </a:spcBef>
              <a:spcAft>
                <a:spcPts val="0"/>
              </a:spcAft>
              <a:buClr>
                <a:srgbClr val="EFEFEF"/>
              </a:buClr>
              <a:buSzPts val="1400"/>
              <a:buChar char="○"/>
            </a:pPr>
            <a:r>
              <a:rPr lang="en">
                <a:solidFill>
                  <a:srgbClr val="EFEFEF"/>
                </a:solidFill>
              </a:rPr>
              <a:t>Hypothetical particle that could result in discrepancies between theory and experimental results</a:t>
            </a:r>
            <a:endParaRPr>
              <a:solidFill>
                <a:srgbClr val="EFEFE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6" name="Shape 316"/>
        <p:cNvGrpSpPr/>
        <p:nvPr/>
      </p:nvGrpSpPr>
      <p:grpSpPr>
        <a:xfrm>
          <a:off x="0" y="0"/>
          <a:ext cx="0" cy="0"/>
          <a:chOff x="0" y="0"/>
          <a:chExt cx="0" cy="0"/>
        </a:xfrm>
      </p:grpSpPr>
      <p:sp>
        <p:nvSpPr>
          <p:cNvPr id="317" name="Google Shape;31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Particle Decay</a:t>
            </a:r>
            <a:endParaRPr>
              <a:solidFill>
                <a:schemeClr val="lt1"/>
              </a:solidFill>
            </a:endParaRPr>
          </a:p>
        </p:txBody>
      </p:sp>
      <p:sp>
        <p:nvSpPr>
          <p:cNvPr id="318" name="Google Shape;318;p29"/>
          <p:cNvSpPr txBox="1"/>
          <p:nvPr>
            <p:ph idx="1" type="body"/>
          </p:nvPr>
        </p:nvSpPr>
        <p:spPr>
          <a:xfrm>
            <a:off x="311700" y="1152475"/>
            <a:ext cx="51375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lt1"/>
              </a:buClr>
              <a:buSzPts val="1800"/>
              <a:buChar char="●"/>
            </a:pPr>
            <a:r>
              <a:rPr lang="en">
                <a:solidFill>
                  <a:schemeClr val="lt1"/>
                </a:solidFill>
              </a:rPr>
              <a:t>Most particles are unstable, which leads to decay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Decay rate</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Molecules travel a certain distance</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We can trace it back to the collision point</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Expected/Predicted value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Even after particles decay, it can continue to decay into different particles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Particles are able to reconstruct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Particles can be created</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Neutrino</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Vector boson</a:t>
            </a:r>
            <a:endParaRPr>
              <a:solidFill>
                <a:schemeClr val="lt1"/>
              </a:solidFill>
            </a:endParaRPr>
          </a:p>
        </p:txBody>
      </p:sp>
      <p:pic>
        <p:nvPicPr>
          <p:cNvPr id="319" name="Google Shape;319;p29"/>
          <p:cNvPicPr preferRelativeResize="0"/>
          <p:nvPr/>
        </p:nvPicPr>
        <p:blipFill>
          <a:blip r:embed="rId3">
            <a:alphaModFix/>
          </a:blip>
          <a:stretch>
            <a:fillRect/>
          </a:stretch>
        </p:blipFill>
        <p:spPr>
          <a:xfrm>
            <a:off x="5579750" y="493050"/>
            <a:ext cx="3390000" cy="1911113"/>
          </a:xfrm>
          <a:prstGeom prst="rect">
            <a:avLst/>
          </a:prstGeom>
          <a:noFill/>
          <a:ln>
            <a:noFill/>
          </a:ln>
        </p:spPr>
      </p:pic>
      <p:pic>
        <p:nvPicPr>
          <p:cNvPr id="320" name="Google Shape;320;p29"/>
          <p:cNvPicPr preferRelativeResize="0"/>
          <p:nvPr/>
        </p:nvPicPr>
        <p:blipFill>
          <a:blip r:embed="rId4">
            <a:alphaModFix/>
          </a:blip>
          <a:stretch>
            <a:fillRect/>
          </a:stretch>
        </p:blipFill>
        <p:spPr>
          <a:xfrm>
            <a:off x="5601600" y="2556563"/>
            <a:ext cx="3390000" cy="18706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4" name="Shape 324"/>
        <p:cNvGrpSpPr/>
        <p:nvPr/>
      </p:nvGrpSpPr>
      <p:grpSpPr>
        <a:xfrm>
          <a:off x="0" y="0"/>
          <a:ext cx="0" cy="0"/>
          <a:chOff x="0" y="0"/>
          <a:chExt cx="0" cy="0"/>
        </a:xfrm>
      </p:grpSpPr>
      <p:sp>
        <p:nvSpPr>
          <p:cNvPr id="325" name="Google Shape;325;p30"/>
          <p:cNvSpPr txBox="1"/>
          <p:nvPr>
            <p:ph type="title"/>
          </p:nvPr>
        </p:nvSpPr>
        <p:spPr>
          <a:xfrm>
            <a:off x="180200" y="551425"/>
            <a:ext cx="41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solidFill>
                  <a:schemeClr val="lt1"/>
                </a:solidFill>
              </a:rPr>
              <a:t>Long-Lived Particles</a:t>
            </a:r>
            <a:endParaRPr sz="2820">
              <a:solidFill>
                <a:schemeClr val="lt1"/>
              </a:solidFill>
            </a:endParaRPr>
          </a:p>
        </p:txBody>
      </p:sp>
      <p:sp>
        <p:nvSpPr>
          <p:cNvPr id="326" name="Google Shape;326;p30"/>
          <p:cNvSpPr txBox="1"/>
          <p:nvPr>
            <p:ph idx="1" type="body"/>
          </p:nvPr>
        </p:nvSpPr>
        <p:spPr>
          <a:xfrm>
            <a:off x="232250" y="1416300"/>
            <a:ext cx="5152500" cy="19122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lt1"/>
              </a:buClr>
              <a:buSzPts val="1700"/>
              <a:buChar char="●"/>
            </a:pPr>
            <a:r>
              <a:rPr lang="en" sz="1700">
                <a:solidFill>
                  <a:schemeClr val="lt1"/>
                </a:solidFill>
              </a:rPr>
              <a:t>Last longer than other decaying particles</a:t>
            </a:r>
            <a:endParaRPr sz="17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Last from </a:t>
            </a:r>
            <a:r>
              <a:rPr lang="en" sz="1300">
                <a:solidFill>
                  <a:schemeClr val="lt1"/>
                </a:solidFill>
              </a:rPr>
              <a:t>milliseconds</a:t>
            </a:r>
            <a:r>
              <a:rPr lang="en" sz="1300">
                <a:solidFill>
                  <a:schemeClr val="lt1"/>
                </a:solidFill>
              </a:rPr>
              <a:t> to seconds</a:t>
            </a:r>
            <a:endParaRPr sz="13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Travel a distance before decaying</a:t>
            </a:r>
            <a:endParaRPr sz="13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Known long-lived particle: bottom quark</a:t>
            </a:r>
            <a:endParaRPr sz="1700">
              <a:solidFill>
                <a:schemeClr val="lt1"/>
              </a:solidFill>
            </a:endParaRPr>
          </a:p>
        </p:txBody>
      </p:sp>
      <p:pic>
        <p:nvPicPr>
          <p:cNvPr id="327" name="Google Shape;327;p30"/>
          <p:cNvPicPr preferRelativeResize="0"/>
          <p:nvPr/>
        </p:nvPicPr>
        <p:blipFill>
          <a:blip r:embed="rId3">
            <a:alphaModFix/>
          </a:blip>
          <a:stretch>
            <a:fillRect/>
          </a:stretch>
        </p:blipFill>
        <p:spPr>
          <a:xfrm>
            <a:off x="5466024" y="342025"/>
            <a:ext cx="3158400" cy="2331326"/>
          </a:xfrm>
          <a:prstGeom prst="rect">
            <a:avLst/>
          </a:prstGeom>
          <a:noFill/>
          <a:ln>
            <a:noFill/>
          </a:ln>
        </p:spPr>
      </p:pic>
      <p:pic>
        <p:nvPicPr>
          <p:cNvPr id="328" name="Google Shape;328;p30"/>
          <p:cNvPicPr preferRelativeResize="0"/>
          <p:nvPr/>
        </p:nvPicPr>
        <p:blipFill>
          <a:blip r:embed="rId4">
            <a:alphaModFix/>
          </a:blip>
          <a:stretch>
            <a:fillRect/>
          </a:stretch>
        </p:blipFill>
        <p:spPr>
          <a:xfrm>
            <a:off x="79123" y="2812171"/>
            <a:ext cx="2956803" cy="2331325"/>
          </a:xfrm>
          <a:prstGeom prst="rect">
            <a:avLst/>
          </a:prstGeom>
          <a:noFill/>
          <a:ln>
            <a:noFill/>
          </a:ln>
        </p:spPr>
      </p:pic>
      <p:sp>
        <p:nvSpPr>
          <p:cNvPr id="329" name="Google Shape;329;p30"/>
          <p:cNvSpPr txBox="1"/>
          <p:nvPr>
            <p:ph idx="1" type="body"/>
          </p:nvPr>
        </p:nvSpPr>
        <p:spPr>
          <a:xfrm>
            <a:off x="3389150" y="3021725"/>
            <a:ext cx="5363700" cy="19122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lt1"/>
              </a:buClr>
              <a:buSzPts val="1700"/>
              <a:buChar char="●"/>
            </a:pPr>
            <a:r>
              <a:rPr lang="en" sz="1700">
                <a:solidFill>
                  <a:schemeClr val="lt1"/>
                </a:solidFill>
              </a:rPr>
              <a:t>Identification: when spray is far away from collision point (in LHC)</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LLP are used to identify “new particles” in our universe</a:t>
            </a:r>
            <a:endParaRPr sz="1700">
              <a:solidFill>
                <a:schemeClr val="lt1"/>
              </a:solidFill>
            </a:endParaRPr>
          </a:p>
          <a:p>
            <a:pPr indent="-311150" lvl="1" marL="914400" rtl="0" algn="l">
              <a:spcBef>
                <a:spcPts val="0"/>
              </a:spcBef>
              <a:spcAft>
                <a:spcPts val="0"/>
              </a:spcAft>
              <a:buClr>
                <a:schemeClr val="lt1"/>
              </a:buClr>
              <a:buSzPts val="1300"/>
              <a:buChar char="○"/>
            </a:pPr>
            <a:r>
              <a:rPr lang="en" sz="1300">
                <a:solidFill>
                  <a:schemeClr val="lt1"/>
                </a:solidFill>
              </a:rPr>
              <a:t>In the experiment, if the results are not the b-hydron, then it might be a “new particle”</a:t>
            </a:r>
            <a:endParaRPr sz="13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3" name="Shape 333"/>
        <p:cNvGrpSpPr/>
        <p:nvPr/>
      </p:nvGrpSpPr>
      <p:grpSpPr>
        <a:xfrm>
          <a:off x="0" y="0"/>
          <a:ext cx="0" cy="0"/>
          <a:chOff x="0" y="0"/>
          <a:chExt cx="0" cy="0"/>
        </a:xfrm>
      </p:grpSpPr>
      <p:sp>
        <p:nvSpPr>
          <p:cNvPr id="334" name="Google Shape;33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Future of Particle Physics</a:t>
            </a:r>
            <a:endParaRPr>
              <a:solidFill>
                <a:schemeClr val="lt1"/>
              </a:solidFill>
            </a:endParaRPr>
          </a:p>
        </p:txBody>
      </p:sp>
      <p:sp>
        <p:nvSpPr>
          <p:cNvPr id="335" name="Google Shape;335;p31"/>
          <p:cNvSpPr txBox="1"/>
          <p:nvPr>
            <p:ph idx="1" type="body"/>
          </p:nvPr>
        </p:nvSpPr>
        <p:spPr>
          <a:xfrm>
            <a:off x="311700" y="1288175"/>
            <a:ext cx="5175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Find </a:t>
            </a:r>
            <a:r>
              <a:rPr lang="en">
                <a:solidFill>
                  <a:schemeClr val="lt1"/>
                </a:solidFill>
              </a:rPr>
              <a:t>fundamental</a:t>
            </a:r>
            <a:r>
              <a:rPr lang="en">
                <a:solidFill>
                  <a:schemeClr val="lt1"/>
                </a:solidFill>
              </a:rPr>
              <a:t> laws governing the universe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Origin of the universe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Evolution of the universe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Better understanding of the standard model</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Mass of neutrinos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Dark matter and dark energy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Astrophysics: use cosmic waves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Higher energy in colliders</a:t>
            </a:r>
            <a:endParaRPr>
              <a:solidFill>
                <a:schemeClr val="lt1"/>
              </a:solidFill>
            </a:endParaRPr>
          </a:p>
        </p:txBody>
      </p:sp>
      <p:pic>
        <p:nvPicPr>
          <p:cNvPr id="336" name="Google Shape;336;p31"/>
          <p:cNvPicPr preferRelativeResize="0"/>
          <p:nvPr/>
        </p:nvPicPr>
        <p:blipFill>
          <a:blip r:embed="rId3">
            <a:alphaModFix/>
          </a:blip>
          <a:stretch>
            <a:fillRect/>
          </a:stretch>
        </p:blipFill>
        <p:spPr>
          <a:xfrm>
            <a:off x="6317325" y="277875"/>
            <a:ext cx="2073125" cy="2231400"/>
          </a:xfrm>
          <a:prstGeom prst="rect">
            <a:avLst/>
          </a:prstGeom>
          <a:noFill/>
          <a:ln>
            <a:noFill/>
          </a:ln>
        </p:spPr>
      </p:pic>
      <p:pic>
        <p:nvPicPr>
          <p:cNvPr id="337" name="Google Shape;337;p31"/>
          <p:cNvPicPr preferRelativeResize="0"/>
          <p:nvPr/>
        </p:nvPicPr>
        <p:blipFill>
          <a:blip r:embed="rId4">
            <a:alphaModFix/>
          </a:blip>
          <a:stretch>
            <a:fillRect/>
          </a:stretch>
        </p:blipFill>
        <p:spPr>
          <a:xfrm>
            <a:off x="5631700" y="3104375"/>
            <a:ext cx="28575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1" name="Shape 341"/>
        <p:cNvGrpSpPr/>
        <p:nvPr/>
      </p:nvGrpSpPr>
      <p:grpSpPr>
        <a:xfrm>
          <a:off x="0" y="0"/>
          <a:ext cx="0" cy="0"/>
          <a:chOff x="0" y="0"/>
          <a:chExt cx="0" cy="0"/>
        </a:xfrm>
      </p:grpSpPr>
      <p:sp>
        <p:nvSpPr>
          <p:cNvPr id="342" name="Google Shape;34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Sources:</a:t>
            </a:r>
            <a:endParaRPr>
              <a:solidFill>
                <a:schemeClr val="lt1"/>
              </a:solidFill>
            </a:endParaRPr>
          </a:p>
        </p:txBody>
      </p:sp>
      <p:sp>
        <p:nvSpPr>
          <p:cNvPr id="343" name="Google Shape;343;p32"/>
          <p:cNvSpPr txBox="1"/>
          <p:nvPr>
            <p:ph idx="1" type="body"/>
          </p:nvPr>
        </p:nvSpPr>
        <p:spPr>
          <a:xfrm>
            <a:off x="311700" y="1152475"/>
            <a:ext cx="4260300" cy="39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u="sng">
                <a:solidFill>
                  <a:schemeClr val="hlink"/>
                </a:solidFill>
                <a:hlinkClick r:id="rId3"/>
              </a:rPr>
              <a:t>https://www.extremetech.com/extreme/108799-cern-no-higgs-boson-yet</a:t>
            </a:r>
            <a:endParaRPr sz="1100"/>
          </a:p>
          <a:p>
            <a:pPr indent="0" lvl="0" marL="0" rtl="0" algn="l">
              <a:lnSpc>
                <a:spcPct val="100000"/>
              </a:lnSpc>
              <a:spcBef>
                <a:spcPts val="1200"/>
              </a:spcBef>
              <a:spcAft>
                <a:spcPts val="0"/>
              </a:spcAft>
              <a:buNone/>
            </a:pPr>
            <a:r>
              <a:rPr lang="en" sz="1100" u="sng">
                <a:solidFill>
                  <a:schemeClr val="hlink"/>
                </a:solidFill>
                <a:hlinkClick r:id="rId4"/>
              </a:rPr>
              <a:t>https://home.cern/news/news/knowledge-sharing/cms-collaboration-releases-its-first-open-data-heavy-ion-collisions</a:t>
            </a:r>
            <a:endParaRPr sz="1100"/>
          </a:p>
          <a:p>
            <a:pPr indent="0" lvl="0" marL="0" rtl="0" algn="l">
              <a:lnSpc>
                <a:spcPct val="100000"/>
              </a:lnSpc>
              <a:spcBef>
                <a:spcPts val="1200"/>
              </a:spcBef>
              <a:spcAft>
                <a:spcPts val="0"/>
              </a:spcAft>
              <a:buNone/>
            </a:pPr>
            <a:r>
              <a:rPr lang="en" sz="1100" u="sng">
                <a:solidFill>
                  <a:schemeClr val="hlink"/>
                </a:solidFill>
                <a:hlinkClick r:id="rId5"/>
              </a:rPr>
              <a:t>https://www.nature.com/articles/d41586-018-07405-x</a:t>
            </a:r>
            <a:endParaRPr sz="1100"/>
          </a:p>
          <a:p>
            <a:pPr indent="0" lvl="0" marL="0" rtl="0" algn="l">
              <a:lnSpc>
                <a:spcPct val="100000"/>
              </a:lnSpc>
              <a:spcBef>
                <a:spcPts val="1200"/>
              </a:spcBef>
              <a:spcAft>
                <a:spcPts val="0"/>
              </a:spcAft>
              <a:buNone/>
            </a:pPr>
            <a:r>
              <a:rPr lang="en" sz="1100" u="sng">
                <a:solidFill>
                  <a:schemeClr val="hlink"/>
                </a:solidFill>
                <a:hlinkClick r:id="rId6"/>
              </a:rPr>
              <a:t>https://physics.stackexchange.com/questions/426243/what-dictates-how-the-higgs-boson-will-decay</a:t>
            </a:r>
            <a:endParaRPr sz="1100"/>
          </a:p>
          <a:p>
            <a:pPr indent="0" lvl="0" marL="0" rtl="0" algn="l">
              <a:lnSpc>
                <a:spcPct val="100000"/>
              </a:lnSpc>
              <a:spcBef>
                <a:spcPts val="1200"/>
              </a:spcBef>
              <a:spcAft>
                <a:spcPts val="0"/>
              </a:spcAft>
              <a:buNone/>
            </a:pPr>
            <a:r>
              <a:rPr lang="en" sz="1100" u="sng">
                <a:solidFill>
                  <a:schemeClr val="hlink"/>
                </a:solidFill>
                <a:hlinkClick r:id="rId7"/>
              </a:rPr>
              <a:t>https://mammothmemory.net/maths/algebra/the-quadratic-equation-factors-and-parabolas-read-1st/parabola.html</a:t>
            </a:r>
            <a:endParaRPr sz="1100"/>
          </a:p>
          <a:p>
            <a:pPr indent="0" lvl="0" marL="0" rtl="0" algn="l">
              <a:lnSpc>
                <a:spcPct val="100000"/>
              </a:lnSpc>
              <a:spcBef>
                <a:spcPts val="1200"/>
              </a:spcBef>
              <a:spcAft>
                <a:spcPts val="0"/>
              </a:spcAft>
              <a:buNone/>
            </a:pPr>
            <a:r>
              <a:rPr lang="en" sz="1100" u="sng">
                <a:solidFill>
                  <a:schemeClr val="hlink"/>
                </a:solidFill>
                <a:hlinkClick r:id="rId8"/>
              </a:rPr>
              <a:t>https://www.livescience.com/large-hadron-collider-third-run-begins</a:t>
            </a:r>
            <a:endParaRPr sz="1100"/>
          </a:p>
          <a:p>
            <a:pPr indent="0" lvl="0" marL="0" rtl="0" algn="l">
              <a:lnSpc>
                <a:spcPct val="100000"/>
              </a:lnSpc>
              <a:spcBef>
                <a:spcPts val="1200"/>
              </a:spcBef>
              <a:spcAft>
                <a:spcPts val="0"/>
              </a:spcAft>
              <a:buNone/>
            </a:pPr>
            <a:r>
              <a:rPr lang="en" sz="1130" u="sng">
                <a:solidFill>
                  <a:schemeClr val="accent5"/>
                </a:solidFill>
                <a:hlinkClick r:id="rId9">
                  <a:extLst>
                    <a:ext uri="{A12FA001-AC4F-418D-AE19-62706E023703}">
                      <ahyp:hlinkClr val="tx"/>
                    </a:ext>
                  </a:extLst>
                </a:hlinkClick>
              </a:rPr>
              <a:t>https://cerncourier.com/a/vector-boson-scattering-probes-quartic-coupling/</a:t>
            </a:r>
            <a:endParaRPr sz="1100"/>
          </a:p>
          <a:p>
            <a:pPr indent="0" lvl="0" marL="0" rtl="0" algn="l">
              <a:lnSpc>
                <a:spcPct val="100000"/>
              </a:lnSpc>
              <a:spcBef>
                <a:spcPts val="1200"/>
              </a:spcBef>
              <a:spcAft>
                <a:spcPts val="1200"/>
              </a:spcAft>
              <a:buNone/>
            </a:pPr>
            <a:r>
              <a:rPr lang="en" sz="1130" u="sng">
                <a:solidFill>
                  <a:schemeClr val="accent5"/>
                </a:solidFill>
                <a:hlinkClick r:id="rId10">
                  <a:extLst>
                    <a:ext uri="{A12FA001-AC4F-418D-AE19-62706E023703}">
                      <ahyp:hlinkClr val="tx"/>
                    </a:ext>
                  </a:extLst>
                </a:hlinkClick>
              </a:rPr>
              <a:t>https://atlas.cern/updates/briefing/search-long-lived-particles</a:t>
            </a:r>
            <a:endParaRPr sz="1100"/>
          </a:p>
        </p:txBody>
      </p:sp>
      <p:sp>
        <p:nvSpPr>
          <p:cNvPr id="344" name="Google Shape;344;p32"/>
          <p:cNvSpPr txBox="1"/>
          <p:nvPr>
            <p:ph idx="1" type="body"/>
          </p:nvPr>
        </p:nvSpPr>
        <p:spPr>
          <a:xfrm>
            <a:off x="4572000" y="1152475"/>
            <a:ext cx="4260300" cy="39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35"/>
              <a:buFont typeface="Arial"/>
              <a:buNone/>
            </a:pPr>
            <a:r>
              <a:rPr lang="en" sz="1130" u="sng">
                <a:solidFill>
                  <a:schemeClr val="accent5"/>
                </a:solidFill>
                <a:hlinkClick r:id="rId11">
                  <a:extLst>
                    <a:ext uri="{A12FA001-AC4F-418D-AE19-62706E023703}">
                      <ahyp:hlinkClr val="tx"/>
                    </a:ext>
                  </a:extLst>
                </a:hlinkClick>
              </a:rPr>
              <a:t>https://atlas.cern/updates/feature/vector-boson-scattering</a:t>
            </a:r>
            <a:endParaRPr sz="1130"/>
          </a:p>
          <a:p>
            <a:pPr indent="0" lvl="0" marL="0" rtl="0" algn="l">
              <a:lnSpc>
                <a:spcPct val="100000"/>
              </a:lnSpc>
              <a:spcBef>
                <a:spcPts val="1200"/>
              </a:spcBef>
              <a:spcAft>
                <a:spcPts val="0"/>
              </a:spcAft>
              <a:buClr>
                <a:schemeClr val="dk1"/>
              </a:buClr>
              <a:buSzPts val="935"/>
              <a:buFont typeface="Arial"/>
              <a:buNone/>
            </a:pPr>
            <a:r>
              <a:rPr lang="en" sz="1130" u="sng">
                <a:solidFill>
                  <a:schemeClr val="accent5"/>
                </a:solidFill>
                <a:hlinkClick r:id="rId12">
                  <a:extLst>
                    <a:ext uri="{A12FA001-AC4F-418D-AE19-62706E023703}">
                      <ahyp:hlinkClr val="tx"/>
                    </a:ext>
                  </a:extLst>
                </a:hlinkClick>
              </a:rPr>
              <a:t>https://www.quantamagazine.org/a-new-map-of-the-standard-model-of-particle-physics-20201022/</a:t>
            </a:r>
            <a:endParaRPr sz="1130"/>
          </a:p>
          <a:p>
            <a:pPr indent="0" lvl="0" marL="0" rtl="0" algn="l">
              <a:lnSpc>
                <a:spcPct val="100000"/>
              </a:lnSpc>
              <a:spcBef>
                <a:spcPts val="1200"/>
              </a:spcBef>
              <a:spcAft>
                <a:spcPts val="0"/>
              </a:spcAft>
              <a:buSzPts val="935"/>
              <a:buNone/>
            </a:pPr>
            <a:r>
              <a:rPr lang="en" sz="1130" u="sng">
                <a:solidFill>
                  <a:schemeClr val="accent5"/>
                </a:solidFill>
                <a:hlinkClick r:id="rId13">
                  <a:extLst>
                    <a:ext uri="{A12FA001-AC4F-418D-AE19-62706E023703}">
                      <ahyp:hlinkClr val="tx"/>
                    </a:ext>
                  </a:extLst>
                </a:hlinkClick>
              </a:rPr>
              <a:t>https://www.space.com/41156-cosmic-ray-source-multimessenger-astronomy.htm</a:t>
            </a:r>
            <a:endParaRPr sz="1130"/>
          </a:p>
          <a:p>
            <a:pPr indent="0" lvl="0" marL="0" rtl="0" algn="l">
              <a:lnSpc>
                <a:spcPct val="100000"/>
              </a:lnSpc>
              <a:spcBef>
                <a:spcPts val="1200"/>
              </a:spcBef>
              <a:spcAft>
                <a:spcPts val="0"/>
              </a:spcAft>
              <a:buSzPts val="935"/>
              <a:buNone/>
            </a:pPr>
            <a:r>
              <a:rPr lang="en" sz="1130" u="sng">
                <a:solidFill>
                  <a:schemeClr val="hlink"/>
                </a:solidFill>
                <a:hlinkClick r:id="rId14"/>
              </a:rPr>
              <a:t>https://towardsdatascience.com/a-no-nonsense-explanation-of-how-the-higgs-gives-particles-their-masses-639a0aba6d54</a:t>
            </a:r>
            <a:r>
              <a:rPr lang="en" sz="1130"/>
              <a:t> </a:t>
            </a:r>
            <a:endParaRPr sz="1130"/>
          </a:p>
          <a:p>
            <a:pPr indent="0" lvl="0" marL="0" rtl="0" algn="l">
              <a:lnSpc>
                <a:spcPct val="100000"/>
              </a:lnSpc>
              <a:spcBef>
                <a:spcPts val="1200"/>
              </a:spcBef>
              <a:spcAft>
                <a:spcPts val="0"/>
              </a:spcAft>
              <a:buSzPts val="935"/>
              <a:buNone/>
            </a:pPr>
            <a:r>
              <a:rPr lang="en" sz="1130" u="sng">
                <a:solidFill>
                  <a:schemeClr val="hlink"/>
                </a:solidFill>
                <a:hlinkClick r:id="rId15"/>
              </a:rPr>
              <a:t>https://youtu.be/j0OC7e45k5c</a:t>
            </a:r>
            <a:r>
              <a:rPr lang="en" sz="1130"/>
              <a:t> </a:t>
            </a:r>
            <a:endParaRPr sz="1130"/>
          </a:p>
          <a:p>
            <a:pPr indent="0" lvl="0" marL="0" rtl="0" algn="l">
              <a:lnSpc>
                <a:spcPct val="100000"/>
              </a:lnSpc>
              <a:spcBef>
                <a:spcPts val="1200"/>
              </a:spcBef>
              <a:spcAft>
                <a:spcPts val="0"/>
              </a:spcAft>
              <a:buSzPts val="935"/>
              <a:buNone/>
            </a:pPr>
            <a:r>
              <a:rPr lang="en" sz="1130" u="sng">
                <a:solidFill>
                  <a:schemeClr val="hlink"/>
                </a:solidFill>
                <a:hlinkClick r:id="rId16"/>
              </a:rPr>
              <a:t>https://youtu.be/lpdmmZ4qFUw</a:t>
            </a:r>
            <a:r>
              <a:rPr lang="en" sz="1130"/>
              <a:t> </a:t>
            </a:r>
            <a:endParaRPr sz="1130"/>
          </a:p>
          <a:p>
            <a:pPr indent="0" lvl="0" marL="0" rtl="0" algn="l">
              <a:lnSpc>
                <a:spcPct val="100000"/>
              </a:lnSpc>
              <a:spcBef>
                <a:spcPts val="1200"/>
              </a:spcBef>
              <a:spcAft>
                <a:spcPts val="0"/>
              </a:spcAft>
              <a:buSzPts val="935"/>
              <a:buNone/>
            </a:pPr>
            <a:r>
              <a:rPr lang="en" sz="1130" u="sng">
                <a:solidFill>
                  <a:schemeClr val="hlink"/>
                </a:solidFill>
                <a:hlinkClick r:id="rId17"/>
              </a:rPr>
              <a:t>https://www.supercoloring.com/coloring-pages/sombrero-2</a:t>
            </a:r>
            <a:r>
              <a:rPr lang="en" sz="1130"/>
              <a:t> </a:t>
            </a:r>
            <a:endParaRPr sz="1130"/>
          </a:p>
          <a:p>
            <a:pPr indent="0" lvl="0" marL="0" rtl="0" algn="l">
              <a:lnSpc>
                <a:spcPct val="100000"/>
              </a:lnSpc>
              <a:spcBef>
                <a:spcPts val="1200"/>
              </a:spcBef>
              <a:spcAft>
                <a:spcPts val="0"/>
              </a:spcAft>
              <a:buSzPts val="935"/>
              <a:buNone/>
            </a:pPr>
            <a:r>
              <a:rPr lang="en" sz="1130" u="sng">
                <a:solidFill>
                  <a:schemeClr val="hlink"/>
                </a:solidFill>
                <a:hlinkClick r:id="rId18"/>
              </a:rPr>
              <a:t>https://quantum.lassp.cornell.edu/sites/mueller-courses/files/images/standard.png</a:t>
            </a:r>
            <a:r>
              <a:rPr lang="en" sz="1130"/>
              <a:t> </a:t>
            </a:r>
            <a:endParaRPr sz="1130"/>
          </a:p>
          <a:p>
            <a:pPr indent="0" lvl="0" marL="0" rtl="0" algn="l">
              <a:lnSpc>
                <a:spcPct val="100000"/>
              </a:lnSpc>
              <a:spcBef>
                <a:spcPts val="1200"/>
              </a:spcBef>
              <a:spcAft>
                <a:spcPts val="0"/>
              </a:spcAft>
              <a:buSzPts val="935"/>
              <a:buNone/>
            </a:pPr>
            <a:r>
              <a:rPr lang="en" sz="1130" u="sng">
                <a:solidFill>
                  <a:schemeClr val="hlink"/>
                </a:solidFill>
                <a:hlinkClick r:id="rId19"/>
              </a:rPr>
              <a:t>https://d2r55xnwy6nx47.cloudfront.net/uploads/2020/10/SM_graphic-FINAL_T02.svg</a:t>
            </a:r>
            <a:r>
              <a:rPr lang="en" sz="1130"/>
              <a:t> </a:t>
            </a:r>
            <a:endParaRPr sz="1130"/>
          </a:p>
          <a:p>
            <a:pPr indent="0" lvl="0" marL="0" rtl="0" algn="l">
              <a:lnSpc>
                <a:spcPct val="95000"/>
              </a:lnSpc>
              <a:spcBef>
                <a:spcPts val="1200"/>
              </a:spcBef>
              <a:spcAft>
                <a:spcPts val="1200"/>
              </a:spcAft>
              <a:buClr>
                <a:schemeClr val="dk1"/>
              </a:buClr>
              <a:buSzPts val="935"/>
              <a:buFont typeface="Arial"/>
              <a:buNone/>
            </a:pPr>
            <a:r>
              <a:t/>
            </a:r>
            <a:endParaRPr sz="113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9"/>
          <p:cNvPicPr preferRelativeResize="0"/>
          <p:nvPr/>
        </p:nvPicPr>
        <p:blipFill rotWithShape="1">
          <a:blip r:embed="rId3">
            <a:alphaModFix/>
          </a:blip>
          <a:srcRect b="0" l="16667" r="16661" t="0"/>
          <a:stretch/>
        </p:blipFill>
        <p:spPr>
          <a:xfrm>
            <a:off x="3047650" y="0"/>
            <a:ext cx="6096348" cy="5143501"/>
          </a:xfrm>
          <a:prstGeom prst="rect">
            <a:avLst/>
          </a:prstGeom>
          <a:noFill/>
          <a:ln>
            <a:noFill/>
          </a:ln>
        </p:spPr>
      </p:pic>
      <p:sp>
        <p:nvSpPr>
          <p:cNvPr id="226" name="Google Shape;226;p19"/>
          <p:cNvSpPr txBox="1"/>
          <p:nvPr>
            <p:ph type="title"/>
          </p:nvPr>
        </p:nvSpPr>
        <p:spPr>
          <a:xfrm>
            <a:off x="185350" y="679625"/>
            <a:ext cx="2683200" cy="1042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Large Hadron Collider</a:t>
            </a:r>
            <a:endParaRPr/>
          </a:p>
          <a:p>
            <a:pPr indent="0" lvl="0" marL="0" rtl="0" algn="l">
              <a:spcBef>
                <a:spcPts val="0"/>
              </a:spcBef>
              <a:spcAft>
                <a:spcPts val="0"/>
              </a:spcAft>
              <a:buNone/>
            </a:pPr>
            <a:r>
              <a:t/>
            </a:r>
            <a:endParaRPr/>
          </a:p>
        </p:txBody>
      </p:sp>
      <p:sp>
        <p:nvSpPr>
          <p:cNvPr id="227" name="Google Shape;227;p19"/>
          <p:cNvSpPr txBox="1"/>
          <p:nvPr>
            <p:ph idx="1" type="body"/>
          </p:nvPr>
        </p:nvSpPr>
        <p:spPr>
          <a:xfrm>
            <a:off x="185350" y="1798300"/>
            <a:ext cx="2683200" cy="2540100"/>
          </a:xfrm>
          <a:prstGeom prst="rect">
            <a:avLst/>
          </a:prstGeom>
        </p:spPr>
        <p:txBody>
          <a:bodyPr anchorCtr="0" anchor="ctr" bIns="91425" lIns="91425" spcFirstLastPara="1" rIns="91425" wrap="square" tIns="91425">
            <a:normAutofit fontScale="77500" lnSpcReduction="20000"/>
          </a:bodyPr>
          <a:lstStyle/>
          <a:p>
            <a:pPr indent="-307340" lvl="0" marL="457200" rtl="0" algn="l">
              <a:lnSpc>
                <a:spcPct val="150000"/>
              </a:lnSpc>
              <a:spcBef>
                <a:spcPts val="0"/>
              </a:spcBef>
              <a:spcAft>
                <a:spcPts val="0"/>
              </a:spcAft>
              <a:buClr>
                <a:schemeClr val="lt2"/>
              </a:buClr>
              <a:buSzPct val="124108"/>
              <a:buChar char="-"/>
            </a:pPr>
            <a:r>
              <a:rPr lang="en">
                <a:solidFill>
                  <a:schemeClr val="lt2"/>
                </a:solidFill>
              </a:rPr>
              <a:t>It was created in 2008 </a:t>
            </a:r>
            <a:r>
              <a:rPr lang="en">
                <a:solidFill>
                  <a:schemeClr val="lt2"/>
                </a:solidFill>
              </a:rPr>
              <a:t>across the border of France and Switzerland</a:t>
            </a:r>
            <a:endParaRPr sz="1289">
              <a:solidFill>
                <a:schemeClr val="lt2"/>
              </a:solidFill>
            </a:endParaRPr>
          </a:p>
          <a:p>
            <a:pPr indent="-307340" lvl="0" marL="457200" rtl="0" algn="l">
              <a:lnSpc>
                <a:spcPct val="150000"/>
              </a:lnSpc>
              <a:spcBef>
                <a:spcPts val="0"/>
              </a:spcBef>
              <a:spcAft>
                <a:spcPts val="0"/>
              </a:spcAft>
              <a:buClr>
                <a:schemeClr val="lt2"/>
              </a:buClr>
              <a:buSzPct val="100000"/>
              <a:buChar char="-"/>
            </a:pPr>
            <a:r>
              <a:rPr lang="en">
                <a:solidFill>
                  <a:schemeClr val="lt2"/>
                </a:solidFill>
              </a:rPr>
              <a:t>It basically a big loop that accelerate two beam of protons to collide with each other, </a:t>
            </a:r>
            <a:r>
              <a:rPr lang="en">
                <a:solidFill>
                  <a:schemeClr val="lt2"/>
                </a:solidFill>
              </a:rPr>
              <a:t>simulating the</a:t>
            </a:r>
            <a:r>
              <a:rPr lang="en">
                <a:solidFill>
                  <a:schemeClr val="lt2"/>
                </a:solidFill>
              </a:rPr>
              <a:t> big bang.</a:t>
            </a:r>
            <a:endParaRPr>
              <a:solidFill>
                <a:schemeClr val="lt2"/>
              </a:solidFill>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0"/>
          <p:cNvPicPr preferRelativeResize="0"/>
          <p:nvPr/>
        </p:nvPicPr>
        <p:blipFill rotWithShape="1">
          <a:blip r:embed="rId3">
            <a:alphaModFix/>
          </a:blip>
          <a:srcRect b="0" l="25363" r="25368" t="0"/>
          <a:stretch/>
        </p:blipFill>
        <p:spPr>
          <a:xfrm>
            <a:off x="3615001" y="0"/>
            <a:ext cx="5528999" cy="5143507"/>
          </a:xfrm>
          <a:prstGeom prst="rect">
            <a:avLst/>
          </a:prstGeom>
          <a:noFill/>
          <a:ln>
            <a:noFill/>
          </a:ln>
        </p:spPr>
      </p:pic>
      <p:sp>
        <p:nvSpPr>
          <p:cNvPr id="233" name="Google Shape;233;p20"/>
          <p:cNvSpPr txBox="1"/>
          <p:nvPr>
            <p:ph type="title"/>
          </p:nvPr>
        </p:nvSpPr>
        <p:spPr>
          <a:xfrm>
            <a:off x="311700" y="633225"/>
            <a:ext cx="3127500" cy="792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Proton-Proton, Pb-Pb in the </a:t>
            </a:r>
            <a:r>
              <a:rPr lang="en"/>
              <a:t>Collider</a:t>
            </a:r>
            <a:endParaRPr/>
          </a:p>
        </p:txBody>
      </p:sp>
      <p:sp>
        <p:nvSpPr>
          <p:cNvPr id="234" name="Google Shape;234;p20"/>
          <p:cNvSpPr txBox="1"/>
          <p:nvPr>
            <p:ph idx="1" type="body"/>
          </p:nvPr>
        </p:nvSpPr>
        <p:spPr>
          <a:xfrm>
            <a:off x="311700" y="1432425"/>
            <a:ext cx="3127500" cy="336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the proton collide with each other </a:t>
            </a:r>
            <a:r>
              <a:rPr lang="en"/>
              <a:t>sending their elementary particles out.</a:t>
            </a:r>
            <a:endParaRPr/>
          </a:p>
          <a:p>
            <a:pPr indent="-304800" lvl="0" marL="457200" rtl="0" algn="l">
              <a:spcBef>
                <a:spcPts val="1600"/>
              </a:spcBef>
              <a:spcAft>
                <a:spcPts val="0"/>
              </a:spcAft>
              <a:buSzPts val="1200"/>
              <a:buChar char="-"/>
            </a:pPr>
            <a:r>
              <a:rPr lang="en"/>
              <a:t>A lot of the time the particles might have delay, but their path can still be extrapolated</a:t>
            </a:r>
            <a:endParaRPr/>
          </a:p>
          <a:p>
            <a:pPr indent="-304800" lvl="0" marL="457200" rtl="0" algn="l">
              <a:spcBef>
                <a:spcPts val="0"/>
              </a:spcBef>
              <a:spcAft>
                <a:spcPts val="0"/>
              </a:spcAft>
              <a:buSzPts val="1200"/>
              <a:buChar char="-"/>
            </a:pPr>
            <a:r>
              <a:rPr lang="en"/>
              <a:t>By studying the path of those particles, physics can improve their understanding of physics,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1"/>
          <p:cNvPicPr preferRelativeResize="0"/>
          <p:nvPr/>
        </p:nvPicPr>
        <p:blipFill rotWithShape="1">
          <a:blip r:embed="rId3">
            <a:alphaModFix/>
          </a:blip>
          <a:srcRect b="0" l="19773" r="19773" t="0"/>
          <a:stretch/>
        </p:blipFill>
        <p:spPr>
          <a:xfrm>
            <a:off x="3615001" y="0"/>
            <a:ext cx="5528998" cy="5143507"/>
          </a:xfrm>
          <a:prstGeom prst="rect">
            <a:avLst/>
          </a:prstGeom>
          <a:noFill/>
          <a:ln>
            <a:noFill/>
          </a:ln>
        </p:spPr>
      </p:pic>
      <p:sp>
        <p:nvSpPr>
          <p:cNvPr id="240" name="Google Shape;240;p21"/>
          <p:cNvSpPr txBox="1"/>
          <p:nvPr>
            <p:ph type="title"/>
          </p:nvPr>
        </p:nvSpPr>
        <p:spPr>
          <a:xfrm>
            <a:off x="311700" y="633225"/>
            <a:ext cx="3127500" cy="792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0" lang="en"/>
              <a:t>Work Cycle of the </a:t>
            </a:r>
            <a:r>
              <a:rPr b="0" lang="en"/>
              <a:t>collider</a:t>
            </a:r>
            <a:r>
              <a:rPr b="0" lang="en"/>
              <a:t> </a:t>
            </a:r>
            <a:endParaRPr/>
          </a:p>
        </p:txBody>
      </p:sp>
      <p:sp>
        <p:nvSpPr>
          <p:cNvPr id="241" name="Google Shape;241;p21"/>
          <p:cNvSpPr txBox="1"/>
          <p:nvPr>
            <p:ph idx="1" type="body"/>
          </p:nvPr>
        </p:nvSpPr>
        <p:spPr>
          <a:xfrm>
            <a:off x="311700" y="1432425"/>
            <a:ext cx="3127500" cy="3344700"/>
          </a:xfrm>
          <a:prstGeom prst="rect">
            <a:avLst/>
          </a:prstGeom>
        </p:spPr>
        <p:txBody>
          <a:bodyPr anchorCtr="0" anchor="t" bIns="91425" lIns="91425" spcFirstLastPara="1" rIns="91425" wrap="square" tIns="91425">
            <a:normAutofit fontScale="92500" lnSpcReduction="20000"/>
          </a:bodyPr>
          <a:lstStyle/>
          <a:p>
            <a:pPr indent="0" lvl="0" marL="0" rtl="0" algn="l">
              <a:lnSpc>
                <a:spcPct val="150000"/>
              </a:lnSpc>
              <a:spcBef>
                <a:spcPts val="0"/>
              </a:spcBef>
              <a:spcAft>
                <a:spcPts val="0"/>
              </a:spcAft>
              <a:buNone/>
            </a:pPr>
            <a:r>
              <a:rPr lang="en"/>
              <a:t>The </a:t>
            </a:r>
            <a:r>
              <a:rPr lang="en"/>
              <a:t>collider</a:t>
            </a:r>
            <a:r>
              <a:rPr lang="en"/>
              <a:t> </a:t>
            </a:r>
            <a:r>
              <a:rPr lang="en"/>
              <a:t>operates</a:t>
            </a:r>
            <a:r>
              <a:rPr lang="en"/>
              <a:t> by rounds</a:t>
            </a:r>
            <a:endParaRPr/>
          </a:p>
          <a:p>
            <a:pPr indent="-299085" lvl="0" marL="457200" rtl="0" algn="l">
              <a:lnSpc>
                <a:spcPct val="150000"/>
              </a:lnSpc>
              <a:spcBef>
                <a:spcPts val="1600"/>
              </a:spcBef>
              <a:spcAft>
                <a:spcPts val="0"/>
              </a:spcAft>
              <a:buSzPct val="100000"/>
              <a:buChar char="-"/>
            </a:pPr>
            <a:r>
              <a:rPr lang="en"/>
              <a:t>Each round last around 2 to 3 years then rest for 2 to 3 years</a:t>
            </a:r>
            <a:endParaRPr/>
          </a:p>
          <a:p>
            <a:pPr indent="-299085" lvl="0" marL="457200" rtl="0" algn="l">
              <a:lnSpc>
                <a:spcPct val="150000"/>
              </a:lnSpc>
              <a:spcBef>
                <a:spcPts val="0"/>
              </a:spcBef>
              <a:spcAft>
                <a:spcPts val="0"/>
              </a:spcAft>
              <a:buSzPct val="100000"/>
              <a:buChar char="-"/>
            </a:pPr>
            <a:r>
              <a:rPr lang="en"/>
              <a:t>There is a collision once per 25 </a:t>
            </a:r>
            <a:r>
              <a:rPr lang="en"/>
              <a:t>nanoseconds</a:t>
            </a:r>
            <a:endParaRPr/>
          </a:p>
          <a:p>
            <a:pPr indent="-299085" lvl="0" marL="457200" rtl="0" algn="l">
              <a:lnSpc>
                <a:spcPct val="150000"/>
              </a:lnSpc>
              <a:spcBef>
                <a:spcPts val="0"/>
              </a:spcBef>
              <a:spcAft>
                <a:spcPts val="0"/>
              </a:spcAft>
              <a:buSzPct val="100000"/>
              <a:buChar char="-"/>
            </a:pPr>
            <a:r>
              <a:rPr lang="en"/>
              <a:t>It sends billions of protons and around 30 of them actually collide each time, but the rest stay in the loop and keep accelerating until they collide</a:t>
            </a:r>
            <a:endParaRPr/>
          </a:p>
          <a:p>
            <a:pPr indent="0" lvl="0" marL="0" rtl="0" algn="l">
              <a:lnSpc>
                <a:spcPct val="150000"/>
              </a:lnSpc>
              <a:spcBef>
                <a:spcPts val="1600"/>
              </a:spcBef>
              <a:spcAft>
                <a:spcPts val="1600"/>
              </a:spcAft>
              <a:buNone/>
            </a:pPr>
            <a:r>
              <a:rPr lang="en"/>
              <a:t>Fun facts, the information they collect every second is the same as the information uploaded to youtube in a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2"/>
          <p:cNvPicPr preferRelativeResize="0"/>
          <p:nvPr/>
        </p:nvPicPr>
        <p:blipFill rotWithShape="1">
          <a:blip r:embed="rId3">
            <a:alphaModFix/>
          </a:blip>
          <a:srcRect b="0" l="0" r="28217" t="0"/>
          <a:stretch/>
        </p:blipFill>
        <p:spPr>
          <a:xfrm>
            <a:off x="3615001" y="0"/>
            <a:ext cx="5528998" cy="5143507"/>
          </a:xfrm>
          <a:prstGeom prst="rect">
            <a:avLst/>
          </a:prstGeom>
          <a:noFill/>
          <a:ln>
            <a:noFill/>
          </a:ln>
        </p:spPr>
      </p:pic>
      <p:sp>
        <p:nvSpPr>
          <p:cNvPr id="247" name="Google Shape;247;p22"/>
          <p:cNvSpPr txBox="1"/>
          <p:nvPr>
            <p:ph type="title"/>
          </p:nvPr>
        </p:nvSpPr>
        <p:spPr>
          <a:xfrm>
            <a:off x="311700" y="633225"/>
            <a:ext cx="3127500" cy="792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Upgrading The collider</a:t>
            </a:r>
            <a:endParaRPr/>
          </a:p>
        </p:txBody>
      </p:sp>
      <p:sp>
        <p:nvSpPr>
          <p:cNvPr id="248" name="Google Shape;248;p22"/>
          <p:cNvSpPr txBox="1"/>
          <p:nvPr>
            <p:ph idx="1" type="body"/>
          </p:nvPr>
        </p:nvSpPr>
        <p:spPr>
          <a:xfrm>
            <a:off x="311700" y="1432425"/>
            <a:ext cx="3127500" cy="336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each round ends, there is a nine month </a:t>
            </a:r>
            <a:r>
              <a:rPr lang="en"/>
              <a:t>period</a:t>
            </a:r>
            <a:r>
              <a:rPr lang="en"/>
              <a:t> to upgrade the collider.</a:t>
            </a:r>
            <a:endParaRPr/>
          </a:p>
          <a:p>
            <a:pPr indent="-304800" lvl="0" marL="457200" rtl="0" algn="l">
              <a:spcBef>
                <a:spcPts val="1600"/>
              </a:spcBef>
              <a:spcAft>
                <a:spcPts val="0"/>
              </a:spcAft>
              <a:buSzPts val="1200"/>
              <a:buChar char="-"/>
            </a:pPr>
            <a:r>
              <a:rPr lang="en"/>
              <a:t>Upgrading the collider allows it to have a higher √s, or the the center of energy. This allows increasing the amount of energy carried by each proton beam</a:t>
            </a:r>
            <a:endParaRPr/>
          </a:p>
          <a:p>
            <a:pPr indent="-304800" lvl="0" marL="457200" rtl="0" algn="l">
              <a:spcBef>
                <a:spcPts val="0"/>
              </a:spcBef>
              <a:spcAft>
                <a:spcPts val="0"/>
              </a:spcAft>
              <a:buSzPts val="1200"/>
              <a:buChar char="-"/>
            </a:pPr>
            <a:r>
              <a:rPr lang="en"/>
              <a:t>It also allows higher rate of the </a:t>
            </a:r>
            <a:r>
              <a:rPr lang="en"/>
              <a:t>collision and more data to be collected</a:t>
            </a:r>
            <a:endParaRPr/>
          </a:p>
          <a:p>
            <a:pPr indent="-304800" lvl="0" marL="457200" rtl="0" algn="l">
              <a:spcBef>
                <a:spcPts val="0"/>
              </a:spcBef>
              <a:spcAft>
                <a:spcPts val="0"/>
              </a:spcAft>
              <a:buSzPts val="1200"/>
              <a:buChar char="-"/>
            </a:pPr>
            <a:r>
              <a:rPr lang="en"/>
              <a:t>Better detection equipments for better and more procese data to be collected.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p:nvPr/>
        </p:nvSpPr>
        <p:spPr>
          <a:xfrm rot="5400000">
            <a:off x="0" y="-9050"/>
            <a:ext cx="1167300" cy="1167300"/>
          </a:xfrm>
          <a:prstGeom prst="rtTriangl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23"/>
          <p:cNvPicPr preferRelativeResize="0"/>
          <p:nvPr/>
        </p:nvPicPr>
        <p:blipFill>
          <a:blip r:embed="rId3">
            <a:alphaModFix/>
          </a:blip>
          <a:stretch>
            <a:fillRect/>
          </a:stretch>
        </p:blipFill>
        <p:spPr>
          <a:xfrm>
            <a:off x="6784044" y="2576925"/>
            <a:ext cx="2359956" cy="2540100"/>
          </a:xfrm>
          <a:prstGeom prst="rect">
            <a:avLst/>
          </a:prstGeom>
          <a:noFill/>
          <a:ln>
            <a:noFill/>
          </a:ln>
        </p:spPr>
      </p:pic>
      <p:sp>
        <p:nvSpPr>
          <p:cNvPr id="255" name="Google Shape;255;p23"/>
          <p:cNvSpPr txBox="1"/>
          <p:nvPr>
            <p:ph type="title"/>
          </p:nvPr>
        </p:nvSpPr>
        <p:spPr>
          <a:xfrm>
            <a:off x="185350" y="53350"/>
            <a:ext cx="2683200" cy="104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Gauge Bosons</a:t>
            </a:r>
            <a:endParaRPr/>
          </a:p>
        </p:txBody>
      </p:sp>
      <p:sp>
        <p:nvSpPr>
          <p:cNvPr id="256" name="Google Shape;256;p23"/>
          <p:cNvSpPr txBox="1"/>
          <p:nvPr>
            <p:ph idx="1" type="body"/>
          </p:nvPr>
        </p:nvSpPr>
        <p:spPr>
          <a:xfrm>
            <a:off x="185350" y="1080750"/>
            <a:ext cx="2683200" cy="403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Particles that carry the forces for quarks and leptons (or just fermions)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Really just vector fields; each has a spin of 1</a:t>
            </a:r>
            <a:endParaRPr/>
          </a:p>
          <a:p>
            <a:pPr indent="-317500" lvl="1" marL="914400" rtl="0" algn="l">
              <a:spcBef>
                <a:spcPts val="1600"/>
              </a:spcBef>
              <a:spcAft>
                <a:spcPts val="0"/>
              </a:spcAft>
              <a:buSzPts val="1400"/>
              <a:buChar char="-"/>
            </a:pPr>
            <a:r>
              <a:rPr lang="en"/>
              <a:t>Think of as an excitation of its corresponding field, e.g. proton to EM field</a:t>
            </a:r>
            <a:endParaRPr/>
          </a:p>
        </p:txBody>
      </p:sp>
      <p:pic>
        <p:nvPicPr>
          <p:cNvPr id="257" name="Google Shape;257;p23"/>
          <p:cNvPicPr preferRelativeResize="0"/>
          <p:nvPr/>
        </p:nvPicPr>
        <p:blipFill>
          <a:blip r:embed="rId4">
            <a:alphaModFix/>
          </a:blip>
          <a:stretch>
            <a:fillRect/>
          </a:stretch>
        </p:blipFill>
        <p:spPr>
          <a:xfrm>
            <a:off x="3047025" y="53350"/>
            <a:ext cx="4606900" cy="34574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p:nvPr/>
        </p:nvSpPr>
        <p:spPr>
          <a:xfrm>
            <a:off x="0" y="0"/>
            <a:ext cx="1994100" cy="608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txBox="1"/>
          <p:nvPr>
            <p:ph type="title"/>
          </p:nvPr>
        </p:nvSpPr>
        <p:spPr>
          <a:xfrm>
            <a:off x="311700" y="230575"/>
            <a:ext cx="31779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Lagrangians </a:t>
            </a:r>
            <a:endParaRPr>
              <a:solidFill>
                <a:schemeClr val="lt1"/>
              </a:solidFill>
            </a:endParaRPr>
          </a:p>
        </p:txBody>
      </p:sp>
      <p:sp>
        <p:nvSpPr>
          <p:cNvPr id="264" name="Google Shape;264;p24"/>
          <p:cNvSpPr txBox="1"/>
          <p:nvPr>
            <p:ph idx="1" type="body"/>
          </p:nvPr>
        </p:nvSpPr>
        <p:spPr>
          <a:xfrm>
            <a:off x="255600" y="636175"/>
            <a:ext cx="8329200" cy="12807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In this context, basically a function that tells us how particles operate under certain parameters</a:t>
            </a:r>
            <a:endParaRPr sz="1600"/>
          </a:p>
          <a:p>
            <a:pPr indent="-330200" lvl="0" marL="457200" rtl="0" algn="l">
              <a:spcBef>
                <a:spcPts val="0"/>
              </a:spcBef>
              <a:spcAft>
                <a:spcPts val="0"/>
              </a:spcAft>
              <a:buSzPts val="1600"/>
              <a:buChar char="-"/>
            </a:pPr>
            <a:r>
              <a:rPr lang="en" sz="1600"/>
              <a:t>Lagrangians of gauge bosons follow local symmetries (gauge invariance)</a:t>
            </a:r>
            <a:endParaRPr sz="1600"/>
          </a:p>
          <a:p>
            <a:pPr indent="-330200" lvl="1" marL="914400" rtl="0" algn="l">
              <a:spcBef>
                <a:spcPts val="0"/>
              </a:spcBef>
              <a:spcAft>
                <a:spcPts val="0"/>
              </a:spcAft>
              <a:buSzPts val="1600"/>
              <a:buChar char="-"/>
            </a:pPr>
            <a:r>
              <a:rPr lang="en" sz="1600"/>
              <a:t>A gauge boson is invariant under those local transformations</a:t>
            </a:r>
            <a:endParaRPr sz="1600"/>
          </a:p>
        </p:txBody>
      </p:sp>
      <p:sp>
        <p:nvSpPr>
          <p:cNvPr id="265" name="Google Shape;265;p24"/>
          <p:cNvSpPr txBox="1"/>
          <p:nvPr>
            <p:ph type="title"/>
          </p:nvPr>
        </p:nvSpPr>
        <p:spPr>
          <a:xfrm>
            <a:off x="311700" y="2974950"/>
            <a:ext cx="8520600" cy="572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Issues with gauge theory </a:t>
            </a:r>
            <a:endParaRPr/>
          </a:p>
        </p:txBody>
      </p:sp>
      <p:sp>
        <p:nvSpPr>
          <p:cNvPr id="266" name="Google Shape;266;p24"/>
          <p:cNvSpPr txBox="1"/>
          <p:nvPr>
            <p:ph idx="1" type="body"/>
          </p:nvPr>
        </p:nvSpPr>
        <p:spPr>
          <a:xfrm>
            <a:off x="64200" y="3547650"/>
            <a:ext cx="8520600" cy="19065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This framework for gauge particles was something in theory, but heading into 1960 there were some flaws, </a:t>
            </a:r>
            <a:r>
              <a:rPr lang="en" sz="1600"/>
              <a:t>particularly</a:t>
            </a:r>
            <a:r>
              <a:rPr lang="en" sz="1600"/>
              <a:t> with the lagrangians</a:t>
            </a:r>
            <a:endParaRPr sz="1600"/>
          </a:p>
          <a:p>
            <a:pPr indent="-330200" lvl="0" marL="457200" rtl="0" algn="l">
              <a:spcBef>
                <a:spcPts val="0"/>
              </a:spcBef>
              <a:spcAft>
                <a:spcPts val="0"/>
              </a:spcAft>
              <a:buSzPts val="1600"/>
              <a:buChar char="-"/>
            </a:pPr>
            <a:r>
              <a:rPr lang="en" sz="1600"/>
              <a:t>Algebraically, this was forcing physicists to predict that the gauge bosons were massless, when in reality all of them (except for the photon) were </a:t>
            </a:r>
            <a:r>
              <a:rPr lang="en" sz="1600"/>
              <a:t>massive</a:t>
            </a:r>
            <a:r>
              <a:rPr lang="en" sz="1600"/>
              <a:t> particles.</a:t>
            </a:r>
            <a:endParaRPr sz="1600"/>
          </a:p>
        </p:txBody>
      </p:sp>
      <p:sp>
        <p:nvSpPr>
          <p:cNvPr id="267" name="Google Shape;267;p24"/>
          <p:cNvSpPr txBox="1"/>
          <p:nvPr/>
        </p:nvSpPr>
        <p:spPr>
          <a:xfrm rot="-315774">
            <a:off x="5142835" y="1735124"/>
            <a:ext cx="2250186" cy="83209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705">
                <a:solidFill>
                  <a:schemeClr val="lt1"/>
                </a:solidFill>
              </a:rPr>
              <a:t>ℒ</a:t>
            </a:r>
            <a:r>
              <a:rPr lang="en" sz="1605">
                <a:solidFill>
                  <a:schemeClr val="lt1"/>
                </a:solidFill>
              </a:rPr>
              <a:t>(</a:t>
            </a:r>
            <a:r>
              <a:rPr lang="en" sz="4200">
                <a:solidFill>
                  <a:schemeClr val="lt1"/>
                </a:solidFill>
                <a:latin typeface="Times New Roman"/>
                <a:ea typeface="Times New Roman"/>
                <a:cs typeface="Times New Roman"/>
                <a:sym typeface="Times New Roman"/>
              </a:rPr>
              <a:t>ᵩ</a:t>
            </a:r>
            <a:r>
              <a:rPr lang="en" sz="2505">
                <a:solidFill>
                  <a:schemeClr val="lt1"/>
                </a:solidFill>
                <a:latin typeface="Times New Roman"/>
                <a:ea typeface="Times New Roman"/>
                <a:cs typeface="Times New Roman"/>
                <a:sym typeface="Times New Roman"/>
              </a:rPr>
              <a:t>, </a:t>
            </a:r>
            <a:r>
              <a:rPr lang="en" sz="1705">
                <a:solidFill>
                  <a:schemeClr val="lt1"/>
                </a:solidFill>
                <a:latin typeface="Times New Roman"/>
                <a:ea typeface="Times New Roman"/>
                <a:cs typeface="Times New Roman"/>
                <a:sym typeface="Times New Roman"/>
              </a:rPr>
              <a:t>⛛</a:t>
            </a:r>
            <a:r>
              <a:rPr lang="en" sz="4200">
                <a:solidFill>
                  <a:schemeClr val="lt1"/>
                </a:solidFill>
                <a:latin typeface="Times New Roman"/>
                <a:ea typeface="Times New Roman"/>
                <a:cs typeface="Times New Roman"/>
                <a:sym typeface="Times New Roman"/>
              </a:rPr>
              <a:t>ᵩ</a:t>
            </a:r>
            <a:r>
              <a:rPr lang="en" sz="2505">
                <a:solidFill>
                  <a:schemeClr val="lt1"/>
                </a:solidFill>
                <a:latin typeface="Times New Roman"/>
                <a:ea typeface="Times New Roman"/>
                <a:cs typeface="Times New Roman"/>
                <a:sym typeface="Times New Roman"/>
              </a:rPr>
              <a:t>, </a:t>
            </a:r>
            <a:r>
              <a:rPr lang="en" sz="2105">
                <a:solidFill>
                  <a:schemeClr val="lt1"/>
                </a:solidFill>
                <a:latin typeface="Times New Roman"/>
                <a:ea typeface="Times New Roman"/>
                <a:cs typeface="Times New Roman"/>
                <a:sym typeface="Times New Roman"/>
              </a:rPr>
              <a:t>x</a:t>
            </a:r>
            <a:r>
              <a:rPr lang="en" sz="2505">
                <a:solidFill>
                  <a:schemeClr val="lt1"/>
                </a:solidFill>
                <a:latin typeface="Times New Roman"/>
                <a:ea typeface="Times New Roman"/>
                <a:cs typeface="Times New Roman"/>
                <a:sym typeface="Times New Roman"/>
              </a:rPr>
              <a:t>, </a:t>
            </a:r>
            <a:r>
              <a:rPr lang="en" sz="2105">
                <a:solidFill>
                  <a:schemeClr val="lt1"/>
                </a:solidFill>
                <a:latin typeface="Times New Roman"/>
                <a:ea typeface="Times New Roman"/>
                <a:cs typeface="Times New Roman"/>
                <a:sym typeface="Times New Roman"/>
              </a:rPr>
              <a:t>t</a:t>
            </a:r>
            <a:r>
              <a:rPr lang="en" sz="1605">
                <a:solidFill>
                  <a:schemeClr val="lt1"/>
                </a:solidFill>
              </a:rPr>
              <a:t>)</a:t>
            </a:r>
            <a:r>
              <a:rPr lang="en" sz="4205">
                <a:solidFill>
                  <a:schemeClr val="lt1"/>
                </a:solidFill>
              </a:rPr>
              <a:t>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25"/>
          <p:cNvPicPr preferRelativeResize="0"/>
          <p:nvPr/>
        </p:nvPicPr>
        <p:blipFill>
          <a:blip r:embed="rId3">
            <a:alphaModFix/>
          </a:blip>
          <a:stretch>
            <a:fillRect/>
          </a:stretch>
        </p:blipFill>
        <p:spPr>
          <a:xfrm>
            <a:off x="3043698" y="3720629"/>
            <a:ext cx="2513226" cy="1417520"/>
          </a:xfrm>
          <a:prstGeom prst="rect">
            <a:avLst/>
          </a:prstGeom>
          <a:noFill/>
          <a:ln>
            <a:noFill/>
          </a:ln>
        </p:spPr>
      </p:pic>
      <p:sp>
        <p:nvSpPr>
          <p:cNvPr id="273" name="Google Shape;273;p25"/>
          <p:cNvSpPr txBox="1"/>
          <p:nvPr>
            <p:ph idx="1" type="body"/>
          </p:nvPr>
        </p:nvSpPr>
        <p:spPr>
          <a:xfrm>
            <a:off x="99975" y="1278000"/>
            <a:ext cx="2683200" cy="2540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Proposed 1960</a:t>
            </a:r>
            <a:endParaRPr/>
          </a:p>
          <a:p>
            <a:pPr indent="-330200" lvl="0" marL="457200" rtl="0" algn="l">
              <a:spcBef>
                <a:spcPts val="0"/>
              </a:spcBef>
              <a:spcAft>
                <a:spcPts val="0"/>
              </a:spcAft>
              <a:buSzPts val="1600"/>
              <a:buChar char="-"/>
            </a:pPr>
            <a:r>
              <a:rPr lang="en"/>
              <a:t>Assigns mass to particles</a:t>
            </a:r>
            <a:endParaRPr/>
          </a:p>
          <a:p>
            <a:pPr indent="-317500" lvl="1" marL="914400" rtl="0" algn="l">
              <a:spcBef>
                <a:spcPts val="0"/>
              </a:spcBef>
              <a:spcAft>
                <a:spcPts val="0"/>
              </a:spcAft>
              <a:buSzPts val="1400"/>
              <a:buChar char="-"/>
            </a:pPr>
            <a:r>
              <a:rPr lang="en"/>
              <a:t>It lets the gauge bosons maintain their system’s symmetry while </a:t>
            </a:r>
            <a:r>
              <a:rPr i="1" lang="en"/>
              <a:t>also </a:t>
            </a:r>
            <a:r>
              <a:rPr lang="en"/>
              <a:t>having mass</a:t>
            </a:r>
            <a:endParaRPr/>
          </a:p>
          <a:p>
            <a:pPr indent="-317500" lvl="1" marL="914400" rtl="0" algn="l">
              <a:spcBef>
                <a:spcPts val="0"/>
              </a:spcBef>
              <a:spcAft>
                <a:spcPts val="0"/>
              </a:spcAft>
              <a:buSzPts val="1400"/>
              <a:buChar char="-"/>
            </a:pPr>
            <a:r>
              <a:rPr lang="en"/>
              <a:t>Through </a:t>
            </a:r>
            <a:r>
              <a:rPr b="1" lang="en"/>
              <a:t>spontaneous</a:t>
            </a:r>
            <a:r>
              <a:rPr b="1" lang="en"/>
              <a:t> symmetry breaking</a:t>
            </a:r>
            <a:r>
              <a:rPr lang="en"/>
              <a: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74" name="Google Shape;274;p25"/>
          <p:cNvPicPr preferRelativeResize="0"/>
          <p:nvPr/>
        </p:nvPicPr>
        <p:blipFill>
          <a:blip r:embed="rId4">
            <a:alphaModFix/>
          </a:blip>
          <a:stretch>
            <a:fillRect/>
          </a:stretch>
        </p:blipFill>
        <p:spPr>
          <a:xfrm>
            <a:off x="3107700" y="348475"/>
            <a:ext cx="2928600" cy="1833674"/>
          </a:xfrm>
          <a:prstGeom prst="rect">
            <a:avLst/>
          </a:prstGeom>
          <a:noFill/>
          <a:ln>
            <a:noFill/>
          </a:ln>
        </p:spPr>
      </p:pic>
      <p:cxnSp>
        <p:nvCxnSpPr>
          <p:cNvPr id="275" name="Google Shape;275;p25"/>
          <p:cNvCxnSpPr/>
          <p:nvPr/>
        </p:nvCxnSpPr>
        <p:spPr>
          <a:xfrm>
            <a:off x="4516225" y="37275"/>
            <a:ext cx="10800" cy="2070300"/>
          </a:xfrm>
          <a:prstGeom prst="straightConnector1">
            <a:avLst/>
          </a:prstGeom>
          <a:noFill/>
          <a:ln cap="flat" cmpd="sng" w="9525">
            <a:solidFill>
              <a:schemeClr val="dk2"/>
            </a:solidFill>
            <a:prstDash val="dash"/>
            <a:round/>
            <a:headEnd len="med" w="med" type="none"/>
            <a:tailEnd len="med" w="med" type="none"/>
          </a:ln>
        </p:spPr>
      </p:cxnSp>
      <p:sp>
        <p:nvSpPr>
          <p:cNvPr id="276" name="Google Shape;276;p25"/>
          <p:cNvSpPr/>
          <p:nvPr/>
        </p:nvSpPr>
        <p:spPr>
          <a:xfrm>
            <a:off x="4442275" y="770525"/>
            <a:ext cx="158700" cy="16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7" name="Google Shape;277;p25"/>
          <p:cNvPicPr preferRelativeResize="0"/>
          <p:nvPr/>
        </p:nvPicPr>
        <p:blipFill>
          <a:blip r:embed="rId4">
            <a:alphaModFix/>
          </a:blip>
          <a:stretch>
            <a:fillRect/>
          </a:stretch>
        </p:blipFill>
        <p:spPr>
          <a:xfrm>
            <a:off x="6174700" y="567050"/>
            <a:ext cx="2928600" cy="1833674"/>
          </a:xfrm>
          <a:prstGeom prst="rect">
            <a:avLst/>
          </a:prstGeom>
          <a:noFill/>
          <a:ln>
            <a:noFill/>
          </a:ln>
        </p:spPr>
      </p:pic>
      <p:cxnSp>
        <p:nvCxnSpPr>
          <p:cNvPr id="278" name="Google Shape;278;p25"/>
          <p:cNvCxnSpPr/>
          <p:nvPr/>
        </p:nvCxnSpPr>
        <p:spPr>
          <a:xfrm>
            <a:off x="8703700" y="255850"/>
            <a:ext cx="10800" cy="2070300"/>
          </a:xfrm>
          <a:prstGeom prst="straightConnector1">
            <a:avLst/>
          </a:prstGeom>
          <a:noFill/>
          <a:ln cap="flat" cmpd="sng" w="9525">
            <a:solidFill>
              <a:schemeClr val="dk2"/>
            </a:solidFill>
            <a:prstDash val="dash"/>
            <a:round/>
            <a:headEnd len="med" w="med" type="none"/>
            <a:tailEnd len="med" w="med" type="none"/>
          </a:ln>
        </p:spPr>
      </p:cxnSp>
      <p:sp>
        <p:nvSpPr>
          <p:cNvPr id="279" name="Google Shape;279;p25"/>
          <p:cNvSpPr/>
          <p:nvPr/>
        </p:nvSpPr>
        <p:spPr>
          <a:xfrm>
            <a:off x="8629750" y="1693400"/>
            <a:ext cx="158700" cy="16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5"/>
          <p:cNvCxnSpPr/>
          <p:nvPr/>
        </p:nvCxnSpPr>
        <p:spPr>
          <a:xfrm>
            <a:off x="6604475" y="255850"/>
            <a:ext cx="10800" cy="2070300"/>
          </a:xfrm>
          <a:prstGeom prst="straightConnector1">
            <a:avLst/>
          </a:prstGeom>
          <a:noFill/>
          <a:ln cap="flat" cmpd="sng" w="9525">
            <a:solidFill>
              <a:schemeClr val="dk2"/>
            </a:solidFill>
            <a:prstDash val="dash"/>
            <a:round/>
            <a:headEnd len="med" w="med" type="none"/>
            <a:tailEnd len="med" w="med" type="none"/>
          </a:ln>
        </p:spPr>
      </p:cxnSp>
      <p:sp>
        <p:nvSpPr>
          <p:cNvPr id="281" name="Google Shape;281;p25"/>
          <p:cNvSpPr/>
          <p:nvPr/>
        </p:nvSpPr>
        <p:spPr>
          <a:xfrm>
            <a:off x="6530525" y="1693400"/>
            <a:ext cx="158700" cy="16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2" name="Google Shape;282;p25"/>
          <p:cNvCxnSpPr/>
          <p:nvPr/>
        </p:nvCxnSpPr>
        <p:spPr>
          <a:xfrm flipH="1">
            <a:off x="6778275" y="1066825"/>
            <a:ext cx="544200" cy="277500"/>
          </a:xfrm>
          <a:prstGeom prst="straightConnector1">
            <a:avLst/>
          </a:prstGeom>
          <a:noFill/>
          <a:ln cap="flat" cmpd="sng" w="9525">
            <a:solidFill>
              <a:schemeClr val="dk2"/>
            </a:solidFill>
            <a:prstDash val="solid"/>
            <a:round/>
            <a:headEnd len="med" w="med" type="none"/>
            <a:tailEnd len="med" w="med" type="triangle"/>
          </a:ln>
        </p:spPr>
      </p:cxnSp>
      <p:cxnSp>
        <p:nvCxnSpPr>
          <p:cNvPr id="283" name="Google Shape;283;p25"/>
          <p:cNvCxnSpPr/>
          <p:nvPr/>
        </p:nvCxnSpPr>
        <p:spPr>
          <a:xfrm>
            <a:off x="7944300" y="1074925"/>
            <a:ext cx="584100" cy="261300"/>
          </a:xfrm>
          <a:prstGeom prst="straightConnector1">
            <a:avLst/>
          </a:prstGeom>
          <a:noFill/>
          <a:ln cap="flat" cmpd="sng" w="9525">
            <a:solidFill>
              <a:schemeClr val="dk2"/>
            </a:solidFill>
            <a:prstDash val="solid"/>
            <a:round/>
            <a:headEnd len="med" w="med" type="none"/>
            <a:tailEnd len="med" w="med" type="triangle"/>
          </a:ln>
        </p:spPr>
      </p:cxnSp>
      <p:sp>
        <p:nvSpPr>
          <p:cNvPr id="284" name="Google Shape;284;p25"/>
          <p:cNvSpPr txBox="1"/>
          <p:nvPr/>
        </p:nvSpPr>
        <p:spPr>
          <a:xfrm rot="-1663788">
            <a:off x="3289149" y="359357"/>
            <a:ext cx="1643447" cy="40029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Symmetric!</a:t>
            </a:r>
            <a:endParaRPr/>
          </a:p>
        </p:txBody>
      </p:sp>
      <p:sp>
        <p:nvSpPr>
          <p:cNvPr id="285" name="Google Shape;285;p25"/>
          <p:cNvSpPr txBox="1"/>
          <p:nvPr/>
        </p:nvSpPr>
        <p:spPr>
          <a:xfrm rot="-1663788">
            <a:off x="6738111" y="348023"/>
            <a:ext cx="1643447" cy="61554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Symmetry broken ~spontaneously~</a:t>
            </a:r>
            <a:endParaRPr/>
          </a:p>
        </p:txBody>
      </p:sp>
      <p:sp>
        <p:nvSpPr>
          <p:cNvPr id="286" name="Google Shape;286;p25"/>
          <p:cNvSpPr/>
          <p:nvPr/>
        </p:nvSpPr>
        <p:spPr>
          <a:xfrm>
            <a:off x="3352694" y="4562540"/>
            <a:ext cx="1895164" cy="429689"/>
          </a:xfrm>
          <a:custGeom>
            <a:rect b="b" l="l" r="r" t="t"/>
            <a:pathLst>
              <a:path extrusionOk="0" h="22232" w="99549">
                <a:moveTo>
                  <a:pt x="26915" y="0"/>
                </a:moveTo>
                <a:cubicBezTo>
                  <a:pt x="22504" y="1565"/>
                  <a:pt x="-3605" y="5692"/>
                  <a:pt x="450" y="9391"/>
                </a:cubicBezTo>
                <a:cubicBezTo>
                  <a:pt x="4505" y="13090"/>
                  <a:pt x="34811" y="22054"/>
                  <a:pt x="51245" y="22196"/>
                </a:cubicBezTo>
                <a:cubicBezTo>
                  <a:pt x="67679" y="22338"/>
                  <a:pt x="95282" y="13943"/>
                  <a:pt x="99052" y="10244"/>
                </a:cubicBezTo>
                <a:cubicBezTo>
                  <a:pt x="102823" y="6545"/>
                  <a:pt x="78065" y="1707"/>
                  <a:pt x="73868" y="0"/>
                </a:cubicBezTo>
              </a:path>
            </a:pathLst>
          </a:custGeom>
          <a:noFill/>
          <a:ln cap="flat" cmpd="sng" w="38100">
            <a:solidFill>
              <a:srgbClr val="CE5855"/>
            </a:solidFill>
            <a:prstDash val="solid"/>
            <a:round/>
            <a:headEnd len="med" w="med" type="none"/>
            <a:tailEnd len="med" w="med" type="none"/>
          </a:ln>
        </p:spPr>
      </p:sp>
      <p:sp>
        <p:nvSpPr>
          <p:cNvPr id="287" name="Google Shape;287;p25"/>
          <p:cNvSpPr/>
          <p:nvPr/>
        </p:nvSpPr>
        <p:spPr>
          <a:xfrm>
            <a:off x="4239878" y="3691804"/>
            <a:ext cx="120900" cy="12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rot="1216374">
            <a:off x="4062287" y="3013725"/>
            <a:ext cx="1378387" cy="696600"/>
          </a:xfrm>
          <a:prstGeom prst="wedgeEllipse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Where will I end up 😭</a:t>
            </a:r>
            <a:endParaRPr/>
          </a:p>
        </p:txBody>
      </p:sp>
      <p:pic>
        <p:nvPicPr>
          <p:cNvPr id="289" name="Google Shape;289;p25"/>
          <p:cNvPicPr preferRelativeResize="0"/>
          <p:nvPr/>
        </p:nvPicPr>
        <p:blipFill>
          <a:blip r:embed="rId5">
            <a:alphaModFix/>
          </a:blip>
          <a:stretch>
            <a:fillRect/>
          </a:stretch>
        </p:blipFill>
        <p:spPr>
          <a:xfrm>
            <a:off x="5556925" y="2230284"/>
            <a:ext cx="3587075" cy="2263479"/>
          </a:xfrm>
          <a:prstGeom prst="rect">
            <a:avLst/>
          </a:prstGeom>
          <a:noFill/>
          <a:ln>
            <a:noFill/>
          </a:ln>
        </p:spPr>
      </p:pic>
      <p:sp>
        <p:nvSpPr>
          <p:cNvPr id="290" name="Google Shape;290;p25"/>
          <p:cNvSpPr txBox="1"/>
          <p:nvPr/>
        </p:nvSpPr>
        <p:spPr>
          <a:xfrm>
            <a:off x="5933825" y="4541863"/>
            <a:ext cx="13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Infinite minima</a:t>
            </a:r>
            <a:endParaRPr/>
          </a:p>
        </p:txBody>
      </p:sp>
      <p:sp>
        <p:nvSpPr>
          <p:cNvPr id="291" name="Google Shape;291;p25"/>
          <p:cNvSpPr/>
          <p:nvPr/>
        </p:nvSpPr>
        <p:spPr>
          <a:xfrm rot="5400000">
            <a:off x="-68350" y="-24150"/>
            <a:ext cx="1167300" cy="1167300"/>
          </a:xfrm>
          <a:prstGeom prst="rtTriangl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txBox="1"/>
          <p:nvPr>
            <p:ph type="title"/>
          </p:nvPr>
        </p:nvSpPr>
        <p:spPr>
          <a:xfrm>
            <a:off x="185350" y="134550"/>
            <a:ext cx="2683200" cy="104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Higgs Field</a:t>
            </a:r>
            <a:r>
              <a:rPr lang="en"/>
              <a:t>/ Particle!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185350" y="679625"/>
            <a:ext cx="2683200" cy="104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Miao Hu</a:t>
            </a:r>
            <a:endParaRPr/>
          </a:p>
        </p:txBody>
      </p:sp>
      <p:sp>
        <p:nvSpPr>
          <p:cNvPr id="298" name="Google Shape;298;p26"/>
          <p:cNvSpPr txBox="1"/>
          <p:nvPr>
            <p:ph idx="1" type="body"/>
          </p:nvPr>
        </p:nvSpPr>
        <p:spPr>
          <a:xfrm>
            <a:off x="3969425" y="679625"/>
            <a:ext cx="4927800" cy="2540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n">
                <a:solidFill>
                  <a:schemeClr val="dk1"/>
                </a:solidFill>
              </a:rPr>
              <a:t>Always been interested in physics</a:t>
            </a:r>
            <a:endParaRPr>
              <a:solidFill>
                <a:schemeClr val="dk1"/>
              </a:solidFill>
            </a:endParaRPr>
          </a:p>
          <a:p>
            <a:pPr indent="-330200" lvl="0" marL="457200" rtl="0" algn="l">
              <a:spcBef>
                <a:spcPts val="0"/>
              </a:spcBef>
              <a:spcAft>
                <a:spcPts val="0"/>
              </a:spcAft>
              <a:buClr>
                <a:schemeClr val="dk1"/>
              </a:buClr>
              <a:buSzPts val="1600"/>
              <a:buChar char="-"/>
            </a:pPr>
            <a:r>
              <a:rPr lang="en">
                <a:solidFill>
                  <a:schemeClr val="dk1"/>
                </a:solidFill>
              </a:rPr>
              <a:t>Enjoys pushing limit of human knowledge</a:t>
            </a:r>
            <a:endParaRPr>
              <a:solidFill>
                <a:schemeClr val="dk1"/>
              </a:solidFill>
            </a:endParaRPr>
          </a:p>
          <a:p>
            <a:pPr indent="-330200" lvl="0" marL="457200" rtl="0" algn="l">
              <a:spcBef>
                <a:spcPts val="0"/>
              </a:spcBef>
              <a:spcAft>
                <a:spcPts val="0"/>
              </a:spcAft>
              <a:buClr>
                <a:schemeClr val="dk1"/>
              </a:buClr>
              <a:buSzPts val="1600"/>
              <a:buChar char="-"/>
            </a:pPr>
            <a:r>
              <a:rPr lang="en">
                <a:solidFill>
                  <a:schemeClr val="dk1"/>
                </a:solidFill>
              </a:rPr>
              <a:t>Macroscopic and Microscopic combination</a:t>
            </a:r>
            <a:endParaRPr>
              <a:solidFill>
                <a:schemeClr val="dk1"/>
              </a:solidFill>
            </a:endParaRPr>
          </a:p>
          <a:p>
            <a:pPr indent="-330200" lvl="0" marL="457200" rtl="0" algn="l">
              <a:spcBef>
                <a:spcPts val="0"/>
              </a:spcBef>
              <a:spcAft>
                <a:spcPts val="0"/>
              </a:spcAft>
              <a:buClr>
                <a:schemeClr val="dk1"/>
              </a:buClr>
              <a:buSzPts val="1600"/>
              <a:buChar char="-"/>
            </a:pPr>
            <a:r>
              <a:rPr lang="en">
                <a:solidFill>
                  <a:schemeClr val="dk1"/>
                </a:solidFill>
              </a:rPr>
              <a:t>High expectations fulfilled</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