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Lst>
  <p:notesMasterIdLst>
    <p:notesMasterId r:id="rId4"/>
  </p:notesMasterIdLst>
  <p:sldIdLst>
    <p:sldId id="256" r:id="rId5"/>
    <p:sldId id="257" r:id="rId6"/>
    <p:sldId id="258" r:id="rId7"/>
    <p:sldId id="259" r:id="rId8"/>
    <p:sldId id="260" r:id="rId9"/>
    <p:sldId id="261" r:id="rId10"/>
    <p:sldId id="262" r:id="rId11"/>
  </p:sldIdLst>
  <p:sldSz cy="5143500" cx="9144000"/>
  <p:notesSz cx="6858000" cy="9144000"/>
  <p:embeddedFontLst>
    <p:embeddedFont>
      <p:font typeface="Roboto"/>
      <p:regular r:id="rId12"/>
      <p:bold r:id="rId13"/>
      <p:italic r:id="rId14"/>
      <p:boldItalic r:id="rId15"/>
    </p:embeddedFont>
    <p:embeddedFont>
      <p:font typeface="Nunito"/>
      <p:regular r:id="rId16"/>
      <p:bold r:id="rId17"/>
      <p:italic r:id="rId18"/>
      <p:boldItalic r:id="rId19"/>
    </p:embeddedFont>
    <p:embeddedFont>
      <p:font typeface="Montserrat"/>
      <p:regular r:id="rId20"/>
      <p:bold r:id="rId21"/>
      <p:italic r:id="rId22"/>
      <p:boldItalic r:id="rId23"/>
    </p:embeddedFont>
    <p:embeddedFont>
      <p:font typeface="Montserrat Medium"/>
      <p:regular r:id="rId24"/>
      <p:bold r:id="rId25"/>
      <p:italic r:id="rId26"/>
      <p:boldItalic r:id="rId27"/>
    </p:embeddedFont>
    <p:embeddedFont>
      <p:font typeface="Montserrat ExtraLight"/>
      <p:regular r:id="rId28"/>
      <p:bold r:id="rId29"/>
      <p:italic r:id="rId30"/>
      <p:boldItalic r:id="rId31"/>
    </p:embeddedFont>
    <p:embeddedFont>
      <p:font typeface="Montserrat ExtraBold"/>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22" Type="http://schemas.openxmlformats.org/officeDocument/2006/relationships/font" Target="fonts/Montserrat-italic.fntdata"/><Relationship Id="rId21" Type="http://schemas.openxmlformats.org/officeDocument/2006/relationships/font" Target="fonts/Montserrat-bold.fntdata"/><Relationship Id="rId24" Type="http://schemas.openxmlformats.org/officeDocument/2006/relationships/font" Target="fonts/MontserratMedium-regular.fntdata"/><Relationship Id="rId23"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Medium-italic.fntdata"/><Relationship Id="rId25" Type="http://schemas.openxmlformats.org/officeDocument/2006/relationships/font" Target="fonts/MontserratMedium-bold.fntdata"/><Relationship Id="rId28" Type="http://schemas.openxmlformats.org/officeDocument/2006/relationships/font" Target="fonts/MontserratExtraLight-regular.fntdata"/><Relationship Id="rId27" Type="http://schemas.openxmlformats.org/officeDocument/2006/relationships/font" Target="fonts/MontserratMedium-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ExtraLigh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ExtraLight-boldItalic.fntdata"/><Relationship Id="rId30" Type="http://schemas.openxmlformats.org/officeDocument/2006/relationships/font" Target="fonts/MontserratExtraLight-italic.fntdata"/><Relationship Id="rId11" Type="http://schemas.openxmlformats.org/officeDocument/2006/relationships/slide" Target="slides/slide7.xml"/><Relationship Id="rId33" Type="http://schemas.openxmlformats.org/officeDocument/2006/relationships/font" Target="fonts/MontserratExtraBold-boldItalic.fntdata"/><Relationship Id="rId10" Type="http://schemas.openxmlformats.org/officeDocument/2006/relationships/slide" Target="slides/slide6.xml"/><Relationship Id="rId32" Type="http://schemas.openxmlformats.org/officeDocument/2006/relationships/font" Target="fonts/MontserratExtraBold-bold.fntdata"/><Relationship Id="rId13" Type="http://schemas.openxmlformats.org/officeDocument/2006/relationships/font" Target="fonts/Roboto-bold.fntdata"/><Relationship Id="rId12" Type="http://schemas.openxmlformats.org/officeDocument/2006/relationships/font" Target="fonts/Roboto-regular.fntdata"/><Relationship Id="rId15" Type="http://schemas.openxmlformats.org/officeDocument/2006/relationships/font" Target="fonts/Roboto-boldItalic.fntdata"/><Relationship Id="rId14" Type="http://schemas.openxmlformats.org/officeDocument/2006/relationships/font" Target="fonts/Roboto-italic.fntdata"/><Relationship Id="rId17" Type="http://schemas.openxmlformats.org/officeDocument/2006/relationships/font" Target="fonts/Nunito-bold.fntdata"/><Relationship Id="rId16" Type="http://schemas.openxmlformats.org/officeDocument/2006/relationships/font" Target="fonts/Nunito-regular.fntdata"/><Relationship Id="rId19" Type="http://schemas.openxmlformats.org/officeDocument/2006/relationships/font" Target="fonts/Nunito-boldItalic.fntdata"/><Relationship Id="rId18" Type="http://schemas.openxmlformats.org/officeDocument/2006/relationships/font" Target="fonts/Nunit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729023341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729023341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Currently doing his post-doc at UC berkeley and was a doctoral student at the university of montreal as part of the ATLAS group. During his PhD, he researched extensively about the theory of supersymmetry, which hypothesizes a symmetry between fermions and bosons. About neutralinos as dark matter candidates: </a:t>
            </a:r>
            <a:r>
              <a:rPr lang="en" sz="1200">
                <a:solidFill>
                  <a:srgbClr val="374151"/>
                </a:solidFill>
                <a:highlight>
                  <a:srgbClr val="F7F7F8"/>
                </a:highlight>
                <a:latin typeface="Roboto"/>
                <a:ea typeface="Roboto"/>
                <a:cs typeface="Roboto"/>
                <a:sym typeface="Roboto"/>
              </a:rPr>
              <a:t>. In many supersymmetric models, the lightest neutralino (χ₁⁰) is stable and could be the lightest supersymmetric particle (LSP). This property makes it a good candidate for dark matter since it would be long-lived and could exist throughout the universe.</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 sz="1200">
                <a:solidFill>
                  <a:srgbClr val="374151"/>
                </a:solidFill>
                <a:highlight>
                  <a:srgbClr val="F7F7F8"/>
                </a:highlight>
                <a:latin typeface="Roboto"/>
                <a:ea typeface="Roboto"/>
                <a:cs typeface="Roboto"/>
                <a:sym typeface="Roboto"/>
              </a:rPr>
              <a:t>The hierarchical problem: there exists a large discrepancy between the weak scale (where the Higgs boson mass resides) and the Planck scale (the scale at which gravity becomes significant). Through </a:t>
            </a:r>
            <a:r>
              <a:rPr lang="en" sz="1200">
                <a:solidFill>
                  <a:srgbClr val="343541"/>
                </a:solidFill>
                <a:latin typeface="Roboto"/>
                <a:ea typeface="Roboto"/>
                <a:cs typeface="Roboto"/>
                <a:sym typeface="Roboto"/>
              </a:rPr>
              <a:t>interactions with other particles the higgs gains mass, but its actual mass value is much lower.The neutralino would cancel out </a:t>
            </a:r>
            <a:r>
              <a:rPr lang="en" sz="1200">
                <a:solidFill>
                  <a:srgbClr val="374151"/>
                </a:solidFill>
                <a:highlight>
                  <a:srgbClr val="F7F7F8"/>
                </a:highlight>
                <a:latin typeface="Roboto"/>
                <a:ea typeface="Roboto"/>
                <a:cs typeface="Roboto"/>
                <a:sym typeface="Roboto"/>
              </a:rPr>
              <a:t>the effects of the quantum corrections that would otherwise give the Higgs boson additional mass, and stabilize the Higgs boson mass at a natural and relatively low scale.</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5fa741a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55fa741a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29023341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29023341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5fa741ada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5fa741ada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f9262ee2f_0_26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f9262ee2f_0_26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7f9262ee2f_0_26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f9262ee2f_0_26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2175900" y="1950100"/>
            <a:ext cx="4792200" cy="644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3600"/>
              <a:buNone/>
              <a:defRPr b="1" sz="3600">
                <a:solidFill>
                  <a:schemeClr val="lt1"/>
                </a:solidFill>
              </a:defRPr>
            </a:lvl1pPr>
            <a:lvl2pPr lvl="1" algn="ctr">
              <a:spcBef>
                <a:spcPts val="0"/>
              </a:spcBef>
              <a:spcAft>
                <a:spcPts val="0"/>
              </a:spcAft>
              <a:buClr>
                <a:schemeClr val="lt1"/>
              </a:buClr>
              <a:buSzPts val="3600"/>
              <a:buNone/>
              <a:defRPr b="1" sz="3600">
                <a:solidFill>
                  <a:schemeClr val="lt1"/>
                </a:solidFill>
              </a:defRPr>
            </a:lvl2pPr>
            <a:lvl3pPr lvl="2" algn="ctr">
              <a:spcBef>
                <a:spcPts val="0"/>
              </a:spcBef>
              <a:spcAft>
                <a:spcPts val="0"/>
              </a:spcAft>
              <a:buClr>
                <a:schemeClr val="lt1"/>
              </a:buClr>
              <a:buSzPts val="3600"/>
              <a:buNone/>
              <a:defRPr b="1" sz="3600">
                <a:solidFill>
                  <a:schemeClr val="lt1"/>
                </a:solidFill>
              </a:defRPr>
            </a:lvl3pPr>
            <a:lvl4pPr lvl="3" algn="ctr">
              <a:spcBef>
                <a:spcPts val="0"/>
              </a:spcBef>
              <a:spcAft>
                <a:spcPts val="0"/>
              </a:spcAft>
              <a:buClr>
                <a:schemeClr val="lt1"/>
              </a:buClr>
              <a:buSzPts val="3600"/>
              <a:buNone/>
              <a:defRPr b="1" sz="3600">
                <a:solidFill>
                  <a:schemeClr val="lt1"/>
                </a:solidFill>
              </a:defRPr>
            </a:lvl4pPr>
            <a:lvl5pPr lvl="4" algn="ctr">
              <a:spcBef>
                <a:spcPts val="0"/>
              </a:spcBef>
              <a:spcAft>
                <a:spcPts val="0"/>
              </a:spcAft>
              <a:buClr>
                <a:schemeClr val="lt1"/>
              </a:buClr>
              <a:buSzPts val="3600"/>
              <a:buNone/>
              <a:defRPr b="1" sz="3600">
                <a:solidFill>
                  <a:schemeClr val="lt1"/>
                </a:solidFill>
              </a:defRPr>
            </a:lvl5pPr>
            <a:lvl6pPr lvl="5" algn="ctr">
              <a:spcBef>
                <a:spcPts val="0"/>
              </a:spcBef>
              <a:spcAft>
                <a:spcPts val="0"/>
              </a:spcAft>
              <a:buClr>
                <a:schemeClr val="lt1"/>
              </a:buClr>
              <a:buSzPts val="3600"/>
              <a:buNone/>
              <a:defRPr b="1" sz="3600">
                <a:solidFill>
                  <a:schemeClr val="lt1"/>
                </a:solidFill>
              </a:defRPr>
            </a:lvl6pPr>
            <a:lvl7pPr lvl="6" algn="ctr">
              <a:spcBef>
                <a:spcPts val="0"/>
              </a:spcBef>
              <a:spcAft>
                <a:spcPts val="0"/>
              </a:spcAft>
              <a:buClr>
                <a:schemeClr val="lt1"/>
              </a:buClr>
              <a:buSzPts val="3600"/>
              <a:buNone/>
              <a:defRPr b="1" sz="3600">
                <a:solidFill>
                  <a:schemeClr val="lt1"/>
                </a:solidFill>
              </a:defRPr>
            </a:lvl7pPr>
            <a:lvl8pPr lvl="7" algn="ctr">
              <a:spcBef>
                <a:spcPts val="0"/>
              </a:spcBef>
              <a:spcAft>
                <a:spcPts val="0"/>
              </a:spcAft>
              <a:buClr>
                <a:schemeClr val="lt1"/>
              </a:buClr>
              <a:buSzPts val="3600"/>
              <a:buNone/>
              <a:defRPr b="1" sz="3600">
                <a:solidFill>
                  <a:schemeClr val="lt1"/>
                </a:solidFill>
              </a:defRPr>
            </a:lvl8pPr>
            <a:lvl9pPr lvl="8" algn="ctr">
              <a:spcBef>
                <a:spcPts val="0"/>
              </a:spcBef>
              <a:spcAft>
                <a:spcPts val="0"/>
              </a:spcAft>
              <a:buClr>
                <a:schemeClr val="lt1"/>
              </a:buClr>
              <a:buSzPts val="3600"/>
              <a:buNone/>
              <a:defRPr b="1" sz="3600">
                <a:solidFill>
                  <a:schemeClr val="lt1"/>
                </a:solidFill>
              </a:defRPr>
            </a:lvl9pPr>
          </a:lstStyle>
          <a:p/>
        </p:txBody>
      </p:sp>
      <p:sp>
        <p:nvSpPr>
          <p:cNvPr id="10" name="Google Shape;10;p2"/>
          <p:cNvSpPr txBox="1"/>
          <p:nvPr>
            <p:ph idx="1" type="subTitle"/>
          </p:nvPr>
        </p:nvSpPr>
        <p:spPr>
          <a:xfrm>
            <a:off x="2044200" y="3704650"/>
            <a:ext cx="5055600" cy="464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11"/>
          <p:cNvSpPr txBox="1"/>
          <p:nvPr>
            <p:ph hasCustomPrompt="1" type="title"/>
          </p:nvPr>
        </p:nvSpPr>
        <p:spPr>
          <a:xfrm>
            <a:off x="1920750" y="1634425"/>
            <a:ext cx="5302500" cy="1116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39" name="Google Shape;39;p11"/>
          <p:cNvSpPr txBox="1"/>
          <p:nvPr>
            <p:ph idx="1" type="body"/>
          </p:nvPr>
        </p:nvSpPr>
        <p:spPr>
          <a:xfrm>
            <a:off x="2786550" y="3094475"/>
            <a:ext cx="3570900" cy="5670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defRPr>
            </a:lvl1pPr>
            <a:lvl2pPr indent="-342900" lvl="1" marL="914400" algn="ctr">
              <a:spcBef>
                <a:spcPts val="1600"/>
              </a:spcBef>
              <a:spcAft>
                <a:spcPts val="0"/>
              </a:spcAft>
              <a:buClr>
                <a:schemeClr val="accent1"/>
              </a:buClr>
              <a:buSzPts val="1800"/>
              <a:buChar char="○"/>
              <a:defRPr sz="1800">
                <a:solidFill>
                  <a:schemeClr val="accent1"/>
                </a:solidFill>
              </a:defRPr>
            </a:lvl2pPr>
            <a:lvl3pPr indent="-342900" lvl="2" marL="1371600" algn="ctr">
              <a:spcBef>
                <a:spcPts val="1600"/>
              </a:spcBef>
              <a:spcAft>
                <a:spcPts val="0"/>
              </a:spcAft>
              <a:buClr>
                <a:schemeClr val="accent1"/>
              </a:buClr>
              <a:buSzPts val="1800"/>
              <a:buChar char="■"/>
              <a:defRPr sz="1800">
                <a:solidFill>
                  <a:schemeClr val="accent1"/>
                </a:solidFill>
              </a:defRPr>
            </a:lvl3pPr>
            <a:lvl4pPr indent="-342900" lvl="3" marL="1828800" algn="ctr">
              <a:spcBef>
                <a:spcPts val="1600"/>
              </a:spcBef>
              <a:spcAft>
                <a:spcPts val="0"/>
              </a:spcAft>
              <a:buClr>
                <a:schemeClr val="accent1"/>
              </a:buClr>
              <a:buSzPts val="1800"/>
              <a:buChar char="●"/>
              <a:defRPr sz="1800">
                <a:solidFill>
                  <a:schemeClr val="accent1"/>
                </a:solidFill>
              </a:defRPr>
            </a:lvl4pPr>
            <a:lvl5pPr indent="-342900" lvl="4" marL="2286000" algn="ctr">
              <a:spcBef>
                <a:spcPts val="1600"/>
              </a:spcBef>
              <a:spcAft>
                <a:spcPts val="0"/>
              </a:spcAft>
              <a:buClr>
                <a:schemeClr val="accent1"/>
              </a:buClr>
              <a:buSzPts val="1800"/>
              <a:buChar char="○"/>
              <a:defRPr sz="1800">
                <a:solidFill>
                  <a:schemeClr val="accent1"/>
                </a:solidFill>
              </a:defRPr>
            </a:lvl5pPr>
            <a:lvl6pPr indent="-342900" lvl="5" marL="2743200" algn="ctr">
              <a:spcBef>
                <a:spcPts val="1600"/>
              </a:spcBef>
              <a:spcAft>
                <a:spcPts val="0"/>
              </a:spcAft>
              <a:buClr>
                <a:schemeClr val="accent1"/>
              </a:buClr>
              <a:buSzPts val="1800"/>
              <a:buChar char="■"/>
              <a:defRPr sz="1800">
                <a:solidFill>
                  <a:schemeClr val="accent1"/>
                </a:solidFill>
              </a:defRPr>
            </a:lvl6pPr>
            <a:lvl7pPr indent="-342900" lvl="6" marL="3200400" algn="ctr">
              <a:spcBef>
                <a:spcPts val="1600"/>
              </a:spcBef>
              <a:spcAft>
                <a:spcPts val="0"/>
              </a:spcAft>
              <a:buClr>
                <a:schemeClr val="accent1"/>
              </a:buClr>
              <a:buSzPts val="1800"/>
              <a:buChar char="●"/>
              <a:defRPr sz="1800">
                <a:solidFill>
                  <a:schemeClr val="accent1"/>
                </a:solidFill>
              </a:defRPr>
            </a:lvl7pPr>
            <a:lvl8pPr indent="-342900" lvl="7" marL="3657600" algn="ctr">
              <a:spcBef>
                <a:spcPts val="1600"/>
              </a:spcBef>
              <a:spcAft>
                <a:spcPts val="0"/>
              </a:spcAft>
              <a:buClr>
                <a:schemeClr val="accent1"/>
              </a:buClr>
              <a:buSzPts val="1800"/>
              <a:buChar char="○"/>
              <a:defRPr sz="1800">
                <a:solidFill>
                  <a:schemeClr val="accent1"/>
                </a:solidFill>
              </a:defRPr>
            </a:lvl8pPr>
            <a:lvl9pPr indent="-342900" lvl="8" marL="4114800" algn="ctr">
              <a:spcBef>
                <a:spcPts val="1600"/>
              </a:spcBef>
              <a:spcAft>
                <a:spcPts val="1600"/>
              </a:spcAft>
              <a:buClr>
                <a:schemeClr val="accent1"/>
              </a:buClr>
              <a:buSzPts val="1800"/>
              <a:buChar char="■"/>
              <a:defRPr sz="1800">
                <a:solidFill>
                  <a:schemeClr val="accen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0" name="Shape 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p:cSld name="CAPTION_ONLY_3">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3"/>
          <p:cNvSpPr txBox="1"/>
          <p:nvPr>
            <p:ph type="title"/>
          </p:nvPr>
        </p:nvSpPr>
        <p:spPr>
          <a:xfrm>
            <a:off x="938500" y="445025"/>
            <a:ext cx="57357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3" name="Google Shape;43;p13"/>
          <p:cNvSpPr txBox="1"/>
          <p:nvPr>
            <p:ph idx="1" type="body"/>
          </p:nvPr>
        </p:nvSpPr>
        <p:spPr>
          <a:xfrm>
            <a:off x="938500" y="1246025"/>
            <a:ext cx="7172100" cy="3039900"/>
          </a:xfrm>
          <a:prstGeom prst="rect">
            <a:avLst/>
          </a:prstGeom>
        </p:spPr>
        <p:txBody>
          <a:bodyPr anchorCtr="0" anchor="t" bIns="91425" lIns="91425" spcFirstLastPara="1" rIns="91425" wrap="square" tIns="91425">
            <a:noAutofit/>
          </a:bodyPr>
          <a:lstStyle>
            <a:lvl1pPr indent="-301625" lvl="0" marL="457200" rtl="0">
              <a:spcBef>
                <a:spcPts val="0"/>
              </a:spcBef>
              <a:spcAft>
                <a:spcPts val="0"/>
              </a:spcAft>
              <a:buClr>
                <a:schemeClr val="lt1"/>
              </a:buClr>
              <a:buSzPts val="1150"/>
              <a:buChar char="●"/>
              <a:defRPr sz="1150">
                <a:solidFill>
                  <a:schemeClr val="lt1"/>
                </a:solidFill>
              </a:defRPr>
            </a:lvl1pPr>
            <a:lvl2pPr indent="-301625" lvl="1" marL="914400" rtl="0">
              <a:spcBef>
                <a:spcPts val="1600"/>
              </a:spcBef>
              <a:spcAft>
                <a:spcPts val="0"/>
              </a:spcAft>
              <a:buClr>
                <a:schemeClr val="lt1"/>
              </a:buClr>
              <a:buSzPts val="1150"/>
              <a:buChar char="○"/>
              <a:defRPr sz="1150">
                <a:solidFill>
                  <a:schemeClr val="lt1"/>
                </a:solidFill>
              </a:defRPr>
            </a:lvl2pPr>
            <a:lvl3pPr indent="-301625" lvl="2" marL="1371600" rtl="0">
              <a:spcBef>
                <a:spcPts val="1600"/>
              </a:spcBef>
              <a:spcAft>
                <a:spcPts val="0"/>
              </a:spcAft>
              <a:buClr>
                <a:schemeClr val="lt1"/>
              </a:buClr>
              <a:buSzPts val="1150"/>
              <a:buChar char="■"/>
              <a:defRPr sz="1150">
                <a:solidFill>
                  <a:schemeClr val="lt1"/>
                </a:solidFill>
              </a:defRPr>
            </a:lvl3pPr>
            <a:lvl4pPr indent="-301625" lvl="3" marL="1828800" rtl="0">
              <a:spcBef>
                <a:spcPts val="1600"/>
              </a:spcBef>
              <a:spcAft>
                <a:spcPts val="0"/>
              </a:spcAft>
              <a:buClr>
                <a:schemeClr val="lt1"/>
              </a:buClr>
              <a:buSzPts val="1150"/>
              <a:buChar char="●"/>
              <a:defRPr sz="1150">
                <a:solidFill>
                  <a:schemeClr val="lt1"/>
                </a:solidFill>
              </a:defRPr>
            </a:lvl4pPr>
            <a:lvl5pPr indent="-301625" lvl="4" marL="2286000" rtl="0">
              <a:spcBef>
                <a:spcPts val="1600"/>
              </a:spcBef>
              <a:spcAft>
                <a:spcPts val="0"/>
              </a:spcAft>
              <a:buClr>
                <a:schemeClr val="lt1"/>
              </a:buClr>
              <a:buSzPts val="1150"/>
              <a:buChar char="○"/>
              <a:defRPr sz="1150">
                <a:solidFill>
                  <a:schemeClr val="lt1"/>
                </a:solidFill>
              </a:defRPr>
            </a:lvl5pPr>
            <a:lvl6pPr indent="-301625" lvl="5" marL="2743200" rtl="0">
              <a:spcBef>
                <a:spcPts val="1600"/>
              </a:spcBef>
              <a:spcAft>
                <a:spcPts val="0"/>
              </a:spcAft>
              <a:buClr>
                <a:schemeClr val="lt1"/>
              </a:buClr>
              <a:buSzPts val="1150"/>
              <a:buChar char="■"/>
              <a:defRPr sz="1150">
                <a:solidFill>
                  <a:schemeClr val="lt1"/>
                </a:solidFill>
              </a:defRPr>
            </a:lvl6pPr>
            <a:lvl7pPr indent="-301625" lvl="6" marL="3200400" rtl="0">
              <a:spcBef>
                <a:spcPts val="1600"/>
              </a:spcBef>
              <a:spcAft>
                <a:spcPts val="0"/>
              </a:spcAft>
              <a:buClr>
                <a:schemeClr val="lt1"/>
              </a:buClr>
              <a:buSzPts val="1150"/>
              <a:buChar char="●"/>
              <a:defRPr sz="1150">
                <a:solidFill>
                  <a:schemeClr val="lt1"/>
                </a:solidFill>
              </a:defRPr>
            </a:lvl7pPr>
            <a:lvl8pPr indent="-301625" lvl="7" marL="3657600" rtl="0">
              <a:spcBef>
                <a:spcPts val="1600"/>
              </a:spcBef>
              <a:spcAft>
                <a:spcPts val="0"/>
              </a:spcAft>
              <a:buClr>
                <a:schemeClr val="lt1"/>
              </a:buClr>
              <a:buSzPts val="1150"/>
              <a:buChar char="○"/>
              <a:defRPr sz="1150">
                <a:solidFill>
                  <a:schemeClr val="lt1"/>
                </a:solidFill>
              </a:defRPr>
            </a:lvl8pPr>
            <a:lvl9pPr indent="-301625" lvl="8" marL="4114800" rtl="0">
              <a:spcBef>
                <a:spcPts val="1600"/>
              </a:spcBef>
              <a:spcAft>
                <a:spcPts val="1600"/>
              </a:spcAft>
              <a:buClr>
                <a:schemeClr val="lt1"/>
              </a:buClr>
              <a:buSzPts val="1150"/>
              <a:buChar char="■"/>
              <a:defRPr sz="1150">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SECTION_TITLE_AND_DESCRIPTION_1_1_3">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4"/>
          <p:cNvSpPr txBox="1"/>
          <p:nvPr>
            <p:ph type="title"/>
          </p:nvPr>
        </p:nvSpPr>
        <p:spPr>
          <a:xfrm>
            <a:off x="3538497" y="26155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46" name="Google Shape;46;p14"/>
          <p:cNvSpPr txBox="1"/>
          <p:nvPr>
            <p:ph idx="1" type="subTitle"/>
          </p:nvPr>
        </p:nvSpPr>
        <p:spPr>
          <a:xfrm>
            <a:off x="3538497" y="31480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47" name="Google Shape;47;p14"/>
          <p:cNvSpPr txBox="1"/>
          <p:nvPr>
            <p:ph idx="2" type="title"/>
          </p:nvPr>
        </p:nvSpPr>
        <p:spPr>
          <a:xfrm>
            <a:off x="6028553" y="26155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48" name="Google Shape;48;p14"/>
          <p:cNvSpPr txBox="1"/>
          <p:nvPr>
            <p:ph idx="3" type="subTitle"/>
          </p:nvPr>
        </p:nvSpPr>
        <p:spPr>
          <a:xfrm>
            <a:off x="6028553" y="31480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49" name="Google Shape;49;p14"/>
          <p:cNvSpPr txBox="1"/>
          <p:nvPr>
            <p:ph idx="4" type="title"/>
          </p:nvPr>
        </p:nvSpPr>
        <p:spPr>
          <a:xfrm>
            <a:off x="1048447" y="26155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50" name="Google Shape;50;p14"/>
          <p:cNvSpPr txBox="1"/>
          <p:nvPr>
            <p:ph idx="5" type="subTitle"/>
          </p:nvPr>
        </p:nvSpPr>
        <p:spPr>
          <a:xfrm>
            <a:off x="1048447" y="31480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51" name="Google Shape;51;p14"/>
          <p:cNvSpPr txBox="1"/>
          <p:nvPr>
            <p:ph hasCustomPrompt="1" idx="6" type="title"/>
          </p:nvPr>
        </p:nvSpPr>
        <p:spPr>
          <a:xfrm>
            <a:off x="1048450" y="1770700"/>
            <a:ext cx="20670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a:r>
              <a:t>xx%</a:t>
            </a:r>
          </a:p>
        </p:txBody>
      </p:sp>
      <p:sp>
        <p:nvSpPr>
          <p:cNvPr id="52" name="Google Shape;52;p14"/>
          <p:cNvSpPr txBox="1"/>
          <p:nvPr>
            <p:ph hasCustomPrompt="1" idx="7" type="title"/>
          </p:nvPr>
        </p:nvSpPr>
        <p:spPr>
          <a:xfrm>
            <a:off x="3538500" y="1770700"/>
            <a:ext cx="20670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p:nvPr>
            <p:ph hasCustomPrompt="1" idx="8" type="title"/>
          </p:nvPr>
        </p:nvSpPr>
        <p:spPr>
          <a:xfrm>
            <a:off x="6028550" y="1770700"/>
            <a:ext cx="20670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5"/>
          <p:cNvSpPr txBox="1"/>
          <p:nvPr>
            <p:ph type="ctrTitle"/>
          </p:nvPr>
        </p:nvSpPr>
        <p:spPr>
          <a:xfrm>
            <a:off x="4285500" y="2832875"/>
            <a:ext cx="3657300" cy="644700"/>
          </a:xfrm>
          <a:prstGeom prst="rect">
            <a:avLst/>
          </a:prstGeom>
          <a:effectLst>
            <a:outerShdw blurRad="57150" rotWithShape="0" algn="bl" dir="5400000" dist="19050">
              <a:srgbClr val="76A5AF">
                <a:alpha val="88000"/>
              </a:srgbClr>
            </a:outerShdw>
          </a:effectLst>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b="1" sz="6000">
                <a:solidFill>
                  <a:schemeClr val="lt1"/>
                </a:solidFill>
              </a:defRPr>
            </a:lvl1pPr>
            <a:lvl2pPr lvl="1" rtl="0" algn="ctr">
              <a:spcBef>
                <a:spcPts val="0"/>
              </a:spcBef>
              <a:spcAft>
                <a:spcPts val="0"/>
              </a:spcAft>
              <a:buClr>
                <a:schemeClr val="lt1"/>
              </a:buClr>
              <a:buSzPts val="3600"/>
              <a:buNone/>
              <a:defRPr b="1" sz="3600">
                <a:solidFill>
                  <a:schemeClr val="lt1"/>
                </a:solidFill>
              </a:defRPr>
            </a:lvl2pPr>
            <a:lvl3pPr lvl="2" rtl="0" algn="ctr">
              <a:spcBef>
                <a:spcPts val="0"/>
              </a:spcBef>
              <a:spcAft>
                <a:spcPts val="0"/>
              </a:spcAft>
              <a:buClr>
                <a:schemeClr val="lt1"/>
              </a:buClr>
              <a:buSzPts val="3600"/>
              <a:buNone/>
              <a:defRPr b="1" sz="3600">
                <a:solidFill>
                  <a:schemeClr val="lt1"/>
                </a:solidFill>
              </a:defRPr>
            </a:lvl3pPr>
            <a:lvl4pPr lvl="3" rtl="0" algn="ctr">
              <a:spcBef>
                <a:spcPts val="0"/>
              </a:spcBef>
              <a:spcAft>
                <a:spcPts val="0"/>
              </a:spcAft>
              <a:buClr>
                <a:schemeClr val="lt1"/>
              </a:buClr>
              <a:buSzPts val="3600"/>
              <a:buNone/>
              <a:defRPr b="1" sz="3600">
                <a:solidFill>
                  <a:schemeClr val="lt1"/>
                </a:solidFill>
              </a:defRPr>
            </a:lvl4pPr>
            <a:lvl5pPr lvl="4" rtl="0" algn="ctr">
              <a:spcBef>
                <a:spcPts val="0"/>
              </a:spcBef>
              <a:spcAft>
                <a:spcPts val="0"/>
              </a:spcAft>
              <a:buClr>
                <a:schemeClr val="lt1"/>
              </a:buClr>
              <a:buSzPts val="3600"/>
              <a:buNone/>
              <a:defRPr b="1" sz="3600">
                <a:solidFill>
                  <a:schemeClr val="lt1"/>
                </a:solidFill>
              </a:defRPr>
            </a:lvl5pPr>
            <a:lvl6pPr lvl="5" rtl="0" algn="ctr">
              <a:spcBef>
                <a:spcPts val="0"/>
              </a:spcBef>
              <a:spcAft>
                <a:spcPts val="0"/>
              </a:spcAft>
              <a:buClr>
                <a:schemeClr val="lt1"/>
              </a:buClr>
              <a:buSzPts val="3600"/>
              <a:buNone/>
              <a:defRPr b="1" sz="3600">
                <a:solidFill>
                  <a:schemeClr val="lt1"/>
                </a:solidFill>
              </a:defRPr>
            </a:lvl6pPr>
            <a:lvl7pPr lvl="6" rtl="0" algn="ctr">
              <a:spcBef>
                <a:spcPts val="0"/>
              </a:spcBef>
              <a:spcAft>
                <a:spcPts val="0"/>
              </a:spcAft>
              <a:buClr>
                <a:schemeClr val="lt1"/>
              </a:buClr>
              <a:buSzPts val="3600"/>
              <a:buNone/>
              <a:defRPr b="1" sz="3600">
                <a:solidFill>
                  <a:schemeClr val="lt1"/>
                </a:solidFill>
              </a:defRPr>
            </a:lvl7pPr>
            <a:lvl8pPr lvl="7" rtl="0" algn="ctr">
              <a:spcBef>
                <a:spcPts val="0"/>
              </a:spcBef>
              <a:spcAft>
                <a:spcPts val="0"/>
              </a:spcAft>
              <a:buClr>
                <a:schemeClr val="lt1"/>
              </a:buClr>
              <a:buSzPts val="3600"/>
              <a:buNone/>
              <a:defRPr b="1" sz="3600">
                <a:solidFill>
                  <a:schemeClr val="lt1"/>
                </a:solidFill>
              </a:defRPr>
            </a:lvl8pPr>
            <a:lvl9pPr lvl="8" rtl="0" algn="ctr">
              <a:spcBef>
                <a:spcPts val="0"/>
              </a:spcBef>
              <a:spcAft>
                <a:spcPts val="0"/>
              </a:spcAft>
              <a:buClr>
                <a:schemeClr val="lt1"/>
              </a:buClr>
              <a:buSzPts val="3600"/>
              <a:buNone/>
              <a:defRPr b="1" sz="3600">
                <a:solidFill>
                  <a:schemeClr val="lt1"/>
                </a:solidFill>
              </a:defRPr>
            </a:lvl9pPr>
          </a:lstStyle>
          <a:p/>
        </p:txBody>
      </p:sp>
      <p:sp>
        <p:nvSpPr>
          <p:cNvPr id="56" name="Google Shape;56;p15"/>
          <p:cNvSpPr txBox="1"/>
          <p:nvPr>
            <p:ph idx="1" type="subTitle"/>
          </p:nvPr>
        </p:nvSpPr>
        <p:spPr>
          <a:xfrm>
            <a:off x="4144050" y="3549850"/>
            <a:ext cx="3940200" cy="46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6"/>
          <p:cNvSpPr txBox="1"/>
          <p:nvPr>
            <p:ph type="ctrTitle"/>
          </p:nvPr>
        </p:nvSpPr>
        <p:spPr>
          <a:xfrm>
            <a:off x="1850525" y="1157925"/>
            <a:ext cx="5442900" cy="2603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b="1" sz="3000">
                <a:solidFill>
                  <a:schemeClr val="lt1"/>
                </a:solidFill>
              </a:defRPr>
            </a:lvl1pPr>
            <a:lvl2pPr lvl="1" rtl="0" algn="ctr">
              <a:spcBef>
                <a:spcPts val="0"/>
              </a:spcBef>
              <a:spcAft>
                <a:spcPts val="0"/>
              </a:spcAft>
              <a:buClr>
                <a:schemeClr val="lt1"/>
              </a:buClr>
              <a:buSzPts val="3000"/>
              <a:buNone/>
              <a:defRPr b="1" sz="3000">
                <a:solidFill>
                  <a:schemeClr val="lt1"/>
                </a:solidFill>
              </a:defRPr>
            </a:lvl2pPr>
            <a:lvl3pPr lvl="2" rtl="0" algn="ctr">
              <a:spcBef>
                <a:spcPts val="0"/>
              </a:spcBef>
              <a:spcAft>
                <a:spcPts val="0"/>
              </a:spcAft>
              <a:buClr>
                <a:schemeClr val="lt1"/>
              </a:buClr>
              <a:buSzPts val="3000"/>
              <a:buNone/>
              <a:defRPr b="1" sz="3000">
                <a:solidFill>
                  <a:schemeClr val="lt1"/>
                </a:solidFill>
              </a:defRPr>
            </a:lvl3pPr>
            <a:lvl4pPr lvl="3" rtl="0" algn="ctr">
              <a:spcBef>
                <a:spcPts val="0"/>
              </a:spcBef>
              <a:spcAft>
                <a:spcPts val="0"/>
              </a:spcAft>
              <a:buClr>
                <a:schemeClr val="lt1"/>
              </a:buClr>
              <a:buSzPts val="3000"/>
              <a:buNone/>
              <a:defRPr b="1" sz="3000">
                <a:solidFill>
                  <a:schemeClr val="lt1"/>
                </a:solidFill>
              </a:defRPr>
            </a:lvl4pPr>
            <a:lvl5pPr lvl="4" rtl="0" algn="ctr">
              <a:spcBef>
                <a:spcPts val="0"/>
              </a:spcBef>
              <a:spcAft>
                <a:spcPts val="0"/>
              </a:spcAft>
              <a:buClr>
                <a:schemeClr val="lt1"/>
              </a:buClr>
              <a:buSzPts val="3000"/>
              <a:buNone/>
              <a:defRPr b="1" sz="3000">
                <a:solidFill>
                  <a:schemeClr val="lt1"/>
                </a:solidFill>
              </a:defRPr>
            </a:lvl5pPr>
            <a:lvl6pPr lvl="5" rtl="0" algn="ctr">
              <a:spcBef>
                <a:spcPts val="0"/>
              </a:spcBef>
              <a:spcAft>
                <a:spcPts val="0"/>
              </a:spcAft>
              <a:buClr>
                <a:schemeClr val="lt1"/>
              </a:buClr>
              <a:buSzPts val="3000"/>
              <a:buNone/>
              <a:defRPr b="1" sz="3000">
                <a:solidFill>
                  <a:schemeClr val="lt1"/>
                </a:solidFill>
              </a:defRPr>
            </a:lvl6pPr>
            <a:lvl7pPr lvl="6" rtl="0" algn="ctr">
              <a:spcBef>
                <a:spcPts val="0"/>
              </a:spcBef>
              <a:spcAft>
                <a:spcPts val="0"/>
              </a:spcAft>
              <a:buClr>
                <a:schemeClr val="lt1"/>
              </a:buClr>
              <a:buSzPts val="3000"/>
              <a:buNone/>
              <a:defRPr b="1" sz="3000">
                <a:solidFill>
                  <a:schemeClr val="lt1"/>
                </a:solidFill>
              </a:defRPr>
            </a:lvl7pPr>
            <a:lvl8pPr lvl="7" rtl="0" algn="ctr">
              <a:spcBef>
                <a:spcPts val="0"/>
              </a:spcBef>
              <a:spcAft>
                <a:spcPts val="0"/>
              </a:spcAft>
              <a:buClr>
                <a:schemeClr val="lt1"/>
              </a:buClr>
              <a:buSzPts val="3000"/>
              <a:buNone/>
              <a:defRPr b="1" sz="3000">
                <a:solidFill>
                  <a:schemeClr val="lt1"/>
                </a:solidFill>
              </a:defRPr>
            </a:lvl8pPr>
            <a:lvl9pPr lvl="8" rtl="0" algn="ctr">
              <a:spcBef>
                <a:spcPts val="0"/>
              </a:spcBef>
              <a:spcAft>
                <a:spcPts val="0"/>
              </a:spcAft>
              <a:buClr>
                <a:schemeClr val="lt1"/>
              </a:buClr>
              <a:buSzPts val="3000"/>
              <a:buNone/>
              <a:defRPr b="1" sz="3000">
                <a:solidFill>
                  <a:schemeClr val="lt1"/>
                </a:solidFill>
              </a:defRPr>
            </a:lvl9pPr>
          </a:lstStyle>
          <a:p/>
        </p:txBody>
      </p:sp>
      <p:sp>
        <p:nvSpPr>
          <p:cNvPr id="59" name="Google Shape;59;p16"/>
          <p:cNvSpPr txBox="1"/>
          <p:nvPr>
            <p:ph idx="1" type="subTitle"/>
          </p:nvPr>
        </p:nvSpPr>
        <p:spPr>
          <a:xfrm>
            <a:off x="2481900" y="3945600"/>
            <a:ext cx="4180200" cy="46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accent1"/>
              </a:buClr>
              <a:buSzPts val="1800"/>
              <a:buNone/>
              <a:defRPr sz="1800">
                <a:solidFill>
                  <a:schemeClr val="accent1"/>
                </a:solidFill>
              </a:defRPr>
            </a:lvl2pPr>
            <a:lvl3pPr lvl="2" rtl="0" algn="ctr">
              <a:lnSpc>
                <a:spcPct val="100000"/>
              </a:lnSpc>
              <a:spcBef>
                <a:spcPts val="0"/>
              </a:spcBef>
              <a:spcAft>
                <a:spcPts val="0"/>
              </a:spcAft>
              <a:buClr>
                <a:schemeClr val="accent1"/>
              </a:buClr>
              <a:buSzPts val="1800"/>
              <a:buNone/>
              <a:defRPr sz="1800">
                <a:solidFill>
                  <a:schemeClr val="accent1"/>
                </a:solidFill>
              </a:defRPr>
            </a:lvl3pPr>
            <a:lvl4pPr lvl="3" rtl="0" algn="ctr">
              <a:lnSpc>
                <a:spcPct val="100000"/>
              </a:lnSpc>
              <a:spcBef>
                <a:spcPts val="0"/>
              </a:spcBef>
              <a:spcAft>
                <a:spcPts val="0"/>
              </a:spcAft>
              <a:buClr>
                <a:schemeClr val="accent1"/>
              </a:buClr>
              <a:buSzPts val="1800"/>
              <a:buNone/>
              <a:defRPr sz="1800">
                <a:solidFill>
                  <a:schemeClr val="accent1"/>
                </a:solidFill>
              </a:defRPr>
            </a:lvl4pPr>
            <a:lvl5pPr lvl="4" rtl="0" algn="ctr">
              <a:lnSpc>
                <a:spcPct val="100000"/>
              </a:lnSpc>
              <a:spcBef>
                <a:spcPts val="0"/>
              </a:spcBef>
              <a:spcAft>
                <a:spcPts val="0"/>
              </a:spcAft>
              <a:buClr>
                <a:schemeClr val="accent1"/>
              </a:buClr>
              <a:buSzPts val="1800"/>
              <a:buNone/>
              <a:defRPr sz="1800">
                <a:solidFill>
                  <a:schemeClr val="accent1"/>
                </a:solidFill>
              </a:defRPr>
            </a:lvl5pPr>
            <a:lvl6pPr lvl="5" rtl="0" algn="ctr">
              <a:lnSpc>
                <a:spcPct val="100000"/>
              </a:lnSpc>
              <a:spcBef>
                <a:spcPts val="0"/>
              </a:spcBef>
              <a:spcAft>
                <a:spcPts val="0"/>
              </a:spcAft>
              <a:buClr>
                <a:schemeClr val="accent1"/>
              </a:buClr>
              <a:buSzPts val="1800"/>
              <a:buNone/>
              <a:defRPr sz="1800">
                <a:solidFill>
                  <a:schemeClr val="accent1"/>
                </a:solidFill>
              </a:defRPr>
            </a:lvl6pPr>
            <a:lvl7pPr lvl="6" rtl="0" algn="ctr">
              <a:lnSpc>
                <a:spcPct val="100000"/>
              </a:lnSpc>
              <a:spcBef>
                <a:spcPts val="0"/>
              </a:spcBef>
              <a:spcAft>
                <a:spcPts val="0"/>
              </a:spcAft>
              <a:buClr>
                <a:schemeClr val="accent1"/>
              </a:buClr>
              <a:buSzPts val="1800"/>
              <a:buNone/>
              <a:defRPr sz="1800">
                <a:solidFill>
                  <a:schemeClr val="accent1"/>
                </a:solidFill>
              </a:defRPr>
            </a:lvl7pPr>
            <a:lvl8pPr lvl="7" rtl="0" algn="ctr">
              <a:lnSpc>
                <a:spcPct val="100000"/>
              </a:lnSpc>
              <a:spcBef>
                <a:spcPts val="0"/>
              </a:spcBef>
              <a:spcAft>
                <a:spcPts val="0"/>
              </a:spcAft>
              <a:buClr>
                <a:schemeClr val="accent1"/>
              </a:buClr>
              <a:buSzPts val="1800"/>
              <a:buNone/>
              <a:defRPr sz="1800">
                <a:solidFill>
                  <a:schemeClr val="accent1"/>
                </a:solidFill>
              </a:defRPr>
            </a:lvl8pPr>
            <a:lvl9pPr lvl="8" rtl="0" algn="ctr">
              <a:lnSpc>
                <a:spcPct val="100000"/>
              </a:lnSpc>
              <a:spcBef>
                <a:spcPts val="0"/>
              </a:spcBef>
              <a:spcAft>
                <a:spcPts val="0"/>
              </a:spcAft>
              <a:buClr>
                <a:schemeClr val="accent1"/>
              </a:buClr>
              <a:buSzPts val="1800"/>
              <a:buNone/>
              <a:defRPr sz="1800">
                <a:solidFill>
                  <a:schemeClr val="accen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SECTION_TITLE_AND_DESCRIPTION_1">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7"/>
          <p:cNvSpPr txBox="1"/>
          <p:nvPr>
            <p:ph type="title"/>
          </p:nvPr>
        </p:nvSpPr>
        <p:spPr>
          <a:xfrm>
            <a:off x="1937338" y="2463175"/>
            <a:ext cx="23901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62" name="Google Shape;62;p17"/>
          <p:cNvSpPr txBox="1"/>
          <p:nvPr>
            <p:ph idx="1" type="subTitle"/>
          </p:nvPr>
        </p:nvSpPr>
        <p:spPr>
          <a:xfrm>
            <a:off x="1937338" y="3148075"/>
            <a:ext cx="23901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63" name="Google Shape;63;p17"/>
          <p:cNvSpPr txBox="1"/>
          <p:nvPr>
            <p:ph idx="2" type="title"/>
          </p:nvPr>
        </p:nvSpPr>
        <p:spPr>
          <a:xfrm>
            <a:off x="4816563" y="2463175"/>
            <a:ext cx="23901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64" name="Google Shape;64;p17"/>
          <p:cNvSpPr txBox="1"/>
          <p:nvPr>
            <p:ph idx="3" type="subTitle"/>
          </p:nvPr>
        </p:nvSpPr>
        <p:spPr>
          <a:xfrm>
            <a:off x="4816563" y="3148075"/>
            <a:ext cx="23901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65" name="Google Shape;65;p17"/>
          <p:cNvSpPr txBox="1"/>
          <p:nvPr>
            <p:ph idx="4"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
  <p:cSld name="SECTION_TITLE_AND_DESCRIPTION_1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8"/>
          <p:cNvSpPr txBox="1"/>
          <p:nvPr>
            <p:ph type="title"/>
          </p:nvPr>
        </p:nvSpPr>
        <p:spPr>
          <a:xfrm>
            <a:off x="3538497" y="27679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68" name="Google Shape;68;p18"/>
          <p:cNvSpPr txBox="1"/>
          <p:nvPr>
            <p:ph idx="1" type="subTitle"/>
          </p:nvPr>
        </p:nvSpPr>
        <p:spPr>
          <a:xfrm>
            <a:off x="3538497" y="34528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69" name="Google Shape;69;p18"/>
          <p:cNvSpPr txBox="1"/>
          <p:nvPr>
            <p:ph idx="2" type="title"/>
          </p:nvPr>
        </p:nvSpPr>
        <p:spPr>
          <a:xfrm>
            <a:off x="6028553" y="27679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70" name="Google Shape;70;p18"/>
          <p:cNvSpPr txBox="1"/>
          <p:nvPr>
            <p:ph idx="3" type="subTitle"/>
          </p:nvPr>
        </p:nvSpPr>
        <p:spPr>
          <a:xfrm>
            <a:off x="6028553" y="34528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71" name="Google Shape;71;p18"/>
          <p:cNvSpPr txBox="1"/>
          <p:nvPr>
            <p:ph idx="4"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2" name="Google Shape;72;p18"/>
          <p:cNvSpPr txBox="1"/>
          <p:nvPr>
            <p:ph idx="5" type="title"/>
          </p:nvPr>
        </p:nvSpPr>
        <p:spPr>
          <a:xfrm>
            <a:off x="1048447" y="276797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73" name="Google Shape;73;p18"/>
          <p:cNvSpPr txBox="1"/>
          <p:nvPr>
            <p:ph idx="6" type="subTitle"/>
          </p:nvPr>
        </p:nvSpPr>
        <p:spPr>
          <a:xfrm>
            <a:off x="1048447" y="3452875"/>
            <a:ext cx="206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p:cSld name="TITLE_1_1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9"/>
          <p:cNvSpPr txBox="1"/>
          <p:nvPr>
            <p:ph type="ctrTitle"/>
          </p:nvPr>
        </p:nvSpPr>
        <p:spPr>
          <a:xfrm>
            <a:off x="1273500" y="1369000"/>
            <a:ext cx="6597000" cy="2109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500"/>
              <a:buNone/>
              <a:defRPr b="1" sz="4500">
                <a:solidFill>
                  <a:schemeClr val="lt1"/>
                </a:solidFill>
              </a:defRPr>
            </a:lvl1pPr>
            <a:lvl2pPr lvl="1" rtl="0" algn="ctr">
              <a:spcBef>
                <a:spcPts val="0"/>
              </a:spcBef>
              <a:spcAft>
                <a:spcPts val="0"/>
              </a:spcAft>
              <a:buClr>
                <a:schemeClr val="lt1"/>
              </a:buClr>
              <a:buSzPts val="3600"/>
              <a:buNone/>
              <a:defRPr b="1" sz="3600">
                <a:solidFill>
                  <a:schemeClr val="lt1"/>
                </a:solidFill>
              </a:defRPr>
            </a:lvl2pPr>
            <a:lvl3pPr lvl="2" rtl="0" algn="ctr">
              <a:spcBef>
                <a:spcPts val="0"/>
              </a:spcBef>
              <a:spcAft>
                <a:spcPts val="0"/>
              </a:spcAft>
              <a:buClr>
                <a:schemeClr val="lt1"/>
              </a:buClr>
              <a:buSzPts val="3600"/>
              <a:buNone/>
              <a:defRPr b="1" sz="3600">
                <a:solidFill>
                  <a:schemeClr val="lt1"/>
                </a:solidFill>
              </a:defRPr>
            </a:lvl3pPr>
            <a:lvl4pPr lvl="3" rtl="0" algn="ctr">
              <a:spcBef>
                <a:spcPts val="0"/>
              </a:spcBef>
              <a:spcAft>
                <a:spcPts val="0"/>
              </a:spcAft>
              <a:buClr>
                <a:schemeClr val="lt1"/>
              </a:buClr>
              <a:buSzPts val="3600"/>
              <a:buNone/>
              <a:defRPr b="1" sz="3600">
                <a:solidFill>
                  <a:schemeClr val="lt1"/>
                </a:solidFill>
              </a:defRPr>
            </a:lvl4pPr>
            <a:lvl5pPr lvl="4" rtl="0" algn="ctr">
              <a:spcBef>
                <a:spcPts val="0"/>
              </a:spcBef>
              <a:spcAft>
                <a:spcPts val="0"/>
              </a:spcAft>
              <a:buClr>
                <a:schemeClr val="lt1"/>
              </a:buClr>
              <a:buSzPts val="3600"/>
              <a:buNone/>
              <a:defRPr b="1" sz="3600">
                <a:solidFill>
                  <a:schemeClr val="lt1"/>
                </a:solidFill>
              </a:defRPr>
            </a:lvl5pPr>
            <a:lvl6pPr lvl="5" rtl="0" algn="ctr">
              <a:spcBef>
                <a:spcPts val="0"/>
              </a:spcBef>
              <a:spcAft>
                <a:spcPts val="0"/>
              </a:spcAft>
              <a:buClr>
                <a:schemeClr val="lt1"/>
              </a:buClr>
              <a:buSzPts val="3600"/>
              <a:buNone/>
              <a:defRPr b="1" sz="3600">
                <a:solidFill>
                  <a:schemeClr val="lt1"/>
                </a:solidFill>
              </a:defRPr>
            </a:lvl6pPr>
            <a:lvl7pPr lvl="6" rtl="0" algn="ctr">
              <a:spcBef>
                <a:spcPts val="0"/>
              </a:spcBef>
              <a:spcAft>
                <a:spcPts val="0"/>
              </a:spcAft>
              <a:buClr>
                <a:schemeClr val="lt1"/>
              </a:buClr>
              <a:buSzPts val="3600"/>
              <a:buNone/>
              <a:defRPr b="1" sz="3600">
                <a:solidFill>
                  <a:schemeClr val="lt1"/>
                </a:solidFill>
              </a:defRPr>
            </a:lvl7pPr>
            <a:lvl8pPr lvl="7" rtl="0" algn="ctr">
              <a:spcBef>
                <a:spcPts val="0"/>
              </a:spcBef>
              <a:spcAft>
                <a:spcPts val="0"/>
              </a:spcAft>
              <a:buClr>
                <a:schemeClr val="lt1"/>
              </a:buClr>
              <a:buSzPts val="3600"/>
              <a:buNone/>
              <a:defRPr b="1" sz="3600">
                <a:solidFill>
                  <a:schemeClr val="lt1"/>
                </a:solidFill>
              </a:defRPr>
            </a:lvl8pPr>
            <a:lvl9pPr lvl="8" rtl="0" algn="ctr">
              <a:spcBef>
                <a:spcPts val="0"/>
              </a:spcBef>
              <a:spcAft>
                <a:spcPts val="0"/>
              </a:spcAft>
              <a:buClr>
                <a:schemeClr val="lt1"/>
              </a:buClr>
              <a:buSzPts val="3600"/>
              <a:buNone/>
              <a:defRPr b="1" sz="3600">
                <a:solidFill>
                  <a:schemeClr val="lt1"/>
                </a:solidFill>
              </a:defRPr>
            </a:lvl9pPr>
          </a:lstStyle>
          <a:p/>
        </p:txBody>
      </p:sp>
      <p:sp>
        <p:nvSpPr>
          <p:cNvPr id="76" name="Google Shape;76;p19"/>
          <p:cNvSpPr txBox="1"/>
          <p:nvPr>
            <p:ph idx="1" type="subTitle"/>
          </p:nvPr>
        </p:nvSpPr>
        <p:spPr>
          <a:xfrm>
            <a:off x="2481900" y="2519525"/>
            <a:ext cx="4180200" cy="46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accent1"/>
              </a:buClr>
              <a:buSzPts val="1800"/>
              <a:buNone/>
              <a:defRPr sz="1800">
                <a:solidFill>
                  <a:schemeClr val="accent1"/>
                </a:solidFill>
              </a:defRPr>
            </a:lvl2pPr>
            <a:lvl3pPr lvl="2" rtl="0" algn="ctr">
              <a:lnSpc>
                <a:spcPct val="100000"/>
              </a:lnSpc>
              <a:spcBef>
                <a:spcPts val="0"/>
              </a:spcBef>
              <a:spcAft>
                <a:spcPts val="0"/>
              </a:spcAft>
              <a:buClr>
                <a:schemeClr val="accent1"/>
              </a:buClr>
              <a:buSzPts val="1800"/>
              <a:buNone/>
              <a:defRPr sz="1800">
                <a:solidFill>
                  <a:schemeClr val="accent1"/>
                </a:solidFill>
              </a:defRPr>
            </a:lvl3pPr>
            <a:lvl4pPr lvl="3" rtl="0" algn="ctr">
              <a:lnSpc>
                <a:spcPct val="100000"/>
              </a:lnSpc>
              <a:spcBef>
                <a:spcPts val="0"/>
              </a:spcBef>
              <a:spcAft>
                <a:spcPts val="0"/>
              </a:spcAft>
              <a:buClr>
                <a:schemeClr val="accent1"/>
              </a:buClr>
              <a:buSzPts val="1800"/>
              <a:buNone/>
              <a:defRPr sz="1800">
                <a:solidFill>
                  <a:schemeClr val="accent1"/>
                </a:solidFill>
              </a:defRPr>
            </a:lvl4pPr>
            <a:lvl5pPr lvl="4" rtl="0" algn="ctr">
              <a:lnSpc>
                <a:spcPct val="100000"/>
              </a:lnSpc>
              <a:spcBef>
                <a:spcPts val="0"/>
              </a:spcBef>
              <a:spcAft>
                <a:spcPts val="0"/>
              </a:spcAft>
              <a:buClr>
                <a:schemeClr val="accent1"/>
              </a:buClr>
              <a:buSzPts val="1800"/>
              <a:buNone/>
              <a:defRPr sz="1800">
                <a:solidFill>
                  <a:schemeClr val="accent1"/>
                </a:solidFill>
              </a:defRPr>
            </a:lvl5pPr>
            <a:lvl6pPr lvl="5" rtl="0" algn="ctr">
              <a:lnSpc>
                <a:spcPct val="100000"/>
              </a:lnSpc>
              <a:spcBef>
                <a:spcPts val="0"/>
              </a:spcBef>
              <a:spcAft>
                <a:spcPts val="0"/>
              </a:spcAft>
              <a:buClr>
                <a:schemeClr val="accent1"/>
              </a:buClr>
              <a:buSzPts val="1800"/>
              <a:buNone/>
              <a:defRPr sz="1800">
                <a:solidFill>
                  <a:schemeClr val="accent1"/>
                </a:solidFill>
              </a:defRPr>
            </a:lvl6pPr>
            <a:lvl7pPr lvl="6" rtl="0" algn="ctr">
              <a:lnSpc>
                <a:spcPct val="100000"/>
              </a:lnSpc>
              <a:spcBef>
                <a:spcPts val="0"/>
              </a:spcBef>
              <a:spcAft>
                <a:spcPts val="0"/>
              </a:spcAft>
              <a:buClr>
                <a:schemeClr val="accent1"/>
              </a:buClr>
              <a:buSzPts val="1800"/>
              <a:buNone/>
              <a:defRPr sz="1800">
                <a:solidFill>
                  <a:schemeClr val="accent1"/>
                </a:solidFill>
              </a:defRPr>
            </a:lvl7pPr>
            <a:lvl8pPr lvl="7" rtl="0" algn="ctr">
              <a:lnSpc>
                <a:spcPct val="100000"/>
              </a:lnSpc>
              <a:spcBef>
                <a:spcPts val="0"/>
              </a:spcBef>
              <a:spcAft>
                <a:spcPts val="0"/>
              </a:spcAft>
              <a:buClr>
                <a:schemeClr val="accent1"/>
              </a:buClr>
              <a:buSzPts val="1800"/>
              <a:buNone/>
              <a:defRPr sz="1800">
                <a:solidFill>
                  <a:schemeClr val="accent1"/>
                </a:solidFill>
              </a:defRPr>
            </a:lvl8pPr>
            <a:lvl9pPr lvl="8" rtl="0" algn="ctr">
              <a:lnSpc>
                <a:spcPct val="100000"/>
              </a:lnSpc>
              <a:spcBef>
                <a:spcPts val="0"/>
              </a:spcBef>
              <a:spcAft>
                <a:spcPts val="0"/>
              </a:spcAft>
              <a:buClr>
                <a:schemeClr val="accent1"/>
              </a:buClr>
              <a:buSzPts val="1800"/>
              <a:buNone/>
              <a:defRPr sz="1800">
                <a:solidFill>
                  <a:schemeClr val="accen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APTION_ONLY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20"/>
          <p:cNvSpPr txBox="1"/>
          <p:nvPr>
            <p:ph type="title"/>
          </p:nvPr>
        </p:nvSpPr>
        <p:spPr>
          <a:xfrm>
            <a:off x="938500" y="445025"/>
            <a:ext cx="47022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3762670" y="3177750"/>
            <a:ext cx="3068700" cy="59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3" name="Google Shape;13;p3"/>
          <p:cNvSpPr txBox="1"/>
          <p:nvPr>
            <p:ph hasCustomPrompt="1" idx="2" type="title"/>
          </p:nvPr>
        </p:nvSpPr>
        <p:spPr>
          <a:xfrm>
            <a:off x="1048270" y="3287500"/>
            <a:ext cx="2412900" cy="931500"/>
          </a:xfrm>
          <a:prstGeom prst="rect">
            <a:avLst/>
          </a:prstGeom>
          <a:effectLst>
            <a:outerShdw blurRad="114300" rotWithShape="0" algn="bl" dir="6360000" dist="28575">
              <a:schemeClr val="accent1">
                <a:alpha val="50000"/>
              </a:schemeClr>
            </a:outerShdw>
          </a:effectLst>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7200"/>
              <a:buNone/>
              <a:defRPr sz="7200">
                <a:solidFill>
                  <a:schemeClr val="lt1"/>
                </a:solidFill>
              </a:defRPr>
            </a:lvl2pPr>
            <a:lvl3pPr lvl="2" rtl="0" algn="ctr">
              <a:spcBef>
                <a:spcPts val="0"/>
              </a:spcBef>
              <a:spcAft>
                <a:spcPts val="0"/>
              </a:spcAft>
              <a:buClr>
                <a:schemeClr val="lt1"/>
              </a:buClr>
              <a:buSzPts val="7200"/>
              <a:buNone/>
              <a:defRPr sz="7200">
                <a:solidFill>
                  <a:schemeClr val="lt1"/>
                </a:solidFill>
              </a:defRPr>
            </a:lvl3pPr>
            <a:lvl4pPr lvl="3" rtl="0" algn="ctr">
              <a:spcBef>
                <a:spcPts val="0"/>
              </a:spcBef>
              <a:spcAft>
                <a:spcPts val="0"/>
              </a:spcAft>
              <a:buClr>
                <a:schemeClr val="lt1"/>
              </a:buClr>
              <a:buSzPts val="7200"/>
              <a:buNone/>
              <a:defRPr sz="7200">
                <a:solidFill>
                  <a:schemeClr val="lt1"/>
                </a:solidFill>
              </a:defRPr>
            </a:lvl4pPr>
            <a:lvl5pPr lvl="4" rtl="0" algn="ctr">
              <a:spcBef>
                <a:spcPts val="0"/>
              </a:spcBef>
              <a:spcAft>
                <a:spcPts val="0"/>
              </a:spcAft>
              <a:buClr>
                <a:schemeClr val="lt1"/>
              </a:buClr>
              <a:buSzPts val="7200"/>
              <a:buNone/>
              <a:defRPr sz="7200">
                <a:solidFill>
                  <a:schemeClr val="lt1"/>
                </a:solidFill>
              </a:defRPr>
            </a:lvl5pPr>
            <a:lvl6pPr lvl="5" rtl="0" algn="ctr">
              <a:spcBef>
                <a:spcPts val="0"/>
              </a:spcBef>
              <a:spcAft>
                <a:spcPts val="0"/>
              </a:spcAft>
              <a:buClr>
                <a:schemeClr val="lt1"/>
              </a:buClr>
              <a:buSzPts val="7200"/>
              <a:buNone/>
              <a:defRPr sz="7200">
                <a:solidFill>
                  <a:schemeClr val="lt1"/>
                </a:solidFill>
              </a:defRPr>
            </a:lvl6pPr>
            <a:lvl7pPr lvl="6" rtl="0" algn="ctr">
              <a:spcBef>
                <a:spcPts val="0"/>
              </a:spcBef>
              <a:spcAft>
                <a:spcPts val="0"/>
              </a:spcAft>
              <a:buClr>
                <a:schemeClr val="lt1"/>
              </a:buClr>
              <a:buSzPts val="7200"/>
              <a:buNone/>
              <a:defRPr sz="7200">
                <a:solidFill>
                  <a:schemeClr val="lt1"/>
                </a:solidFill>
              </a:defRPr>
            </a:lvl7pPr>
            <a:lvl8pPr lvl="7" rtl="0" algn="ctr">
              <a:spcBef>
                <a:spcPts val="0"/>
              </a:spcBef>
              <a:spcAft>
                <a:spcPts val="0"/>
              </a:spcAft>
              <a:buClr>
                <a:schemeClr val="lt1"/>
              </a:buClr>
              <a:buSzPts val="7200"/>
              <a:buNone/>
              <a:defRPr sz="7200">
                <a:solidFill>
                  <a:schemeClr val="lt1"/>
                </a:solidFill>
              </a:defRPr>
            </a:lvl8pPr>
            <a:lvl9pPr lvl="8" rtl="0" algn="ctr">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p:nvPr>
            <p:ph idx="1" type="subTitle"/>
          </p:nvPr>
        </p:nvSpPr>
        <p:spPr>
          <a:xfrm>
            <a:off x="3762670" y="3720650"/>
            <a:ext cx="3068700" cy="46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CAPTION_ONLY_1_1">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21"/>
          <p:cNvSpPr txBox="1"/>
          <p:nvPr>
            <p:ph type="title"/>
          </p:nvPr>
        </p:nvSpPr>
        <p:spPr>
          <a:xfrm>
            <a:off x="938500" y="445025"/>
            <a:ext cx="47022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CAPTION_ONLY_1_1_1">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22"/>
          <p:cNvSpPr txBox="1"/>
          <p:nvPr>
            <p:ph type="title"/>
          </p:nvPr>
        </p:nvSpPr>
        <p:spPr>
          <a:xfrm>
            <a:off x="938500" y="445025"/>
            <a:ext cx="47022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3">
  <p:cSld name="CAPTION_ONLY_1_1_1_2">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23"/>
          <p:cNvSpPr txBox="1"/>
          <p:nvPr>
            <p:ph type="title"/>
          </p:nvPr>
        </p:nvSpPr>
        <p:spPr>
          <a:xfrm>
            <a:off x="938500" y="445025"/>
            <a:ext cx="47022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s">
  <p:cSld name="SECTION_TITLE_AND_DESCRIPTION_1_3">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4"/>
          <p:cNvSpPr txBox="1"/>
          <p:nvPr>
            <p:ph type="title"/>
          </p:nvPr>
        </p:nvSpPr>
        <p:spPr>
          <a:xfrm>
            <a:off x="938500" y="445025"/>
            <a:ext cx="49647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7" name="Google Shape;87;p24"/>
          <p:cNvSpPr txBox="1"/>
          <p:nvPr>
            <p:ph idx="1" type="body"/>
          </p:nvPr>
        </p:nvSpPr>
        <p:spPr>
          <a:xfrm>
            <a:off x="1067241" y="2651775"/>
            <a:ext cx="3258900" cy="1795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0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8" name="Google Shape;88;p24"/>
          <p:cNvSpPr txBox="1"/>
          <p:nvPr>
            <p:ph idx="2" type="body"/>
          </p:nvPr>
        </p:nvSpPr>
        <p:spPr>
          <a:xfrm>
            <a:off x="4673852" y="2651775"/>
            <a:ext cx="3258900" cy="1795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0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9" name="Google Shape;89;p24"/>
          <p:cNvSpPr txBox="1"/>
          <p:nvPr>
            <p:ph idx="3" type="title"/>
          </p:nvPr>
        </p:nvSpPr>
        <p:spPr>
          <a:xfrm>
            <a:off x="1213499" y="1955125"/>
            <a:ext cx="3258900" cy="548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90" name="Google Shape;90;p24"/>
          <p:cNvSpPr txBox="1"/>
          <p:nvPr>
            <p:ph idx="4" type="title"/>
          </p:nvPr>
        </p:nvSpPr>
        <p:spPr>
          <a:xfrm>
            <a:off x="4820099" y="1955125"/>
            <a:ext cx="3258900" cy="548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1_1_2">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5"/>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3" name="Google Shape;93;p25"/>
          <p:cNvSpPr txBox="1"/>
          <p:nvPr>
            <p:ph idx="2" type="title"/>
          </p:nvPr>
        </p:nvSpPr>
        <p:spPr>
          <a:xfrm>
            <a:off x="898386" y="3052625"/>
            <a:ext cx="16716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94" name="Google Shape;94;p25"/>
          <p:cNvSpPr txBox="1"/>
          <p:nvPr>
            <p:ph idx="1" type="subTitle"/>
          </p:nvPr>
        </p:nvSpPr>
        <p:spPr>
          <a:xfrm>
            <a:off x="898389" y="3558837"/>
            <a:ext cx="1671600" cy="115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95" name="Google Shape;95;p25"/>
          <p:cNvSpPr txBox="1"/>
          <p:nvPr>
            <p:ph idx="3" type="title"/>
          </p:nvPr>
        </p:nvSpPr>
        <p:spPr>
          <a:xfrm>
            <a:off x="2790261" y="3052625"/>
            <a:ext cx="16716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96" name="Google Shape;96;p25"/>
          <p:cNvSpPr txBox="1"/>
          <p:nvPr>
            <p:ph idx="4" type="subTitle"/>
          </p:nvPr>
        </p:nvSpPr>
        <p:spPr>
          <a:xfrm>
            <a:off x="2790264" y="3558837"/>
            <a:ext cx="1671600" cy="115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97" name="Google Shape;97;p25"/>
          <p:cNvSpPr txBox="1"/>
          <p:nvPr>
            <p:ph idx="5" type="title"/>
          </p:nvPr>
        </p:nvSpPr>
        <p:spPr>
          <a:xfrm>
            <a:off x="4682136" y="3052625"/>
            <a:ext cx="16716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98" name="Google Shape;98;p25"/>
          <p:cNvSpPr txBox="1"/>
          <p:nvPr>
            <p:ph idx="6" type="subTitle"/>
          </p:nvPr>
        </p:nvSpPr>
        <p:spPr>
          <a:xfrm>
            <a:off x="4682139" y="3558837"/>
            <a:ext cx="1671600" cy="115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99" name="Google Shape;99;p25"/>
          <p:cNvSpPr txBox="1"/>
          <p:nvPr>
            <p:ph idx="7" type="title"/>
          </p:nvPr>
        </p:nvSpPr>
        <p:spPr>
          <a:xfrm>
            <a:off x="6574011" y="3052625"/>
            <a:ext cx="16716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00" name="Google Shape;100;p25"/>
          <p:cNvSpPr txBox="1"/>
          <p:nvPr>
            <p:ph idx="8" type="subTitle"/>
          </p:nvPr>
        </p:nvSpPr>
        <p:spPr>
          <a:xfrm>
            <a:off x="6574014" y="3558837"/>
            <a:ext cx="1671600" cy="115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p:cSld name="CAPTION_ONLY_1_1_1_1">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6"/>
          <p:cNvSpPr txBox="1"/>
          <p:nvPr>
            <p:ph hasCustomPrompt="1" type="title"/>
          </p:nvPr>
        </p:nvSpPr>
        <p:spPr>
          <a:xfrm>
            <a:off x="4996800" y="661843"/>
            <a:ext cx="31593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p:nvPr>
            <p:ph idx="1" type="subTitle"/>
          </p:nvPr>
        </p:nvSpPr>
        <p:spPr>
          <a:xfrm>
            <a:off x="4911000" y="1265850"/>
            <a:ext cx="3330900" cy="41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accent1"/>
              </a:buClr>
              <a:buSzPts val="2100"/>
              <a:buNone/>
              <a:defRPr sz="2100">
                <a:solidFill>
                  <a:schemeClr val="accent1"/>
                </a:solidFill>
              </a:defRPr>
            </a:lvl2pPr>
            <a:lvl3pPr lvl="2" rtl="0" algn="ctr">
              <a:lnSpc>
                <a:spcPct val="100000"/>
              </a:lnSpc>
              <a:spcBef>
                <a:spcPts val="0"/>
              </a:spcBef>
              <a:spcAft>
                <a:spcPts val="0"/>
              </a:spcAft>
              <a:buClr>
                <a:schemeClr val="accent1"/>
              </a:buClr>
              <a:buSzPts val="2100"/>
              <a:buNone/>
              <a:defRPr sz="2100">
                <a:solidFill>
                  <a:schemeClr val="accent1"/>
                </a:solidFill>
              </a:defRPr>
            </a:lvl3pPr>
            <a:lvl4pPr lvl="3" rtl="0" algn="ctr">
              <a:lnSpc>
                <a:spcPct val="100000"/>
              </a:lnSpc>
              <a:spcBef>
                <a:spcPts val="0"/>
              </a:spcBef>
              <a:spcAft>
                <a:spcPts val="0"/>
              </a:spcAft>
              <a:buClr>
                <a:schemeClr val="accent1"/>
              </a:buClr>
              <a:buSzPts val="2100"/>
              <a:buNone/>
              <a:defRPr sz="2100">
                <a:solidFill>
                  <a:schemeClr val="accent1"/>
                </a:solidFill>
              </a:defRPr>
            </a:lvl4pPr>
            <a:lvl5pPr lvl="4" rtl="0" algn="ctr">
              <a:lnSpc>
                <a:spcPct val="100000"/>
              </a:lnSpc>
              <a:spcBef>
                <a:spcPts val="0"/>
              </a:spcBef>
              <a:spcAft>
                <a:spcPts val="0"/>
              </a:spcAft>
              <a:buClr>
                <a:schemeClr val="accent1"/>
              </a:buClr>
              <a:buSzPts val="2100"/>
              <a:buNone/>
              <a:defRPr sz="2100">
                <a:solidFill>
                  <a:schemeClr val="accent1"/>
                </a:solidFill>
              </a:defRPr>
            </a:lvl5pPr>
            <a:lvl6pPr lvl="5" rtl="0" algn="ctr">
              <a:lnSpc>
                <a:spcPct val="100000"/>
              </a:lnSpc>
              <a:spcBef>
                <a:spcPts val="0"/>
              </a:spcBef>
              <a:spcAft>
                <a:spcPts val="0"/>
              </a:spcAft>
              <a:buClr>
                <a:schemeClr val="accent1"/>
              </a:buClr>
              <a:buSzPts val="2100"/>
              <a:buNone/>
              <a:defRPr sz="2100">
                <a:solidFill>
                  <a:schemeClr val="accent1"/>
                </a:solidFill>
              </a:defRPr>
            </a:lvl6pPr>
            <a:lvl7pPr lvl="6" rtl="0" algn="ctr">
              <a:lnSpc>
                <a:spcPct val="100000"/>
              </a:lnSpc>
              <a:spcBef>
                <a:spcPts val="0"/>
              </a:spcBef>
              <a:spcAft>
                <a:spcPts val="0"/>
              </a:spcAft>
              <a:buClr>
                <a:schemeClr val="accent1"/>
              </a:buClr>
              <a:buSzPts val="2100"/>
              <a:buNone/>
              <a:defRPr sz="2100">
                <a:solidFill>
                  <a:schemeClr val="accent1"/>
                </a:solidFill>
              </a:defRPr>
            </a:lvl7pPr>
            <a:lvl8pPr lvl="7" rtl="0" algn="ctr">
              <a:lnSpc>
                <a:spcPct val="100000"/>
              </a:lnSpc>
              <a:spcBef>
                <a:spcPts val="0"/>
              </a:spcBef>
              <a:spcAft>
                <a:spcPts val="0"/>
              </a:spcAft>
              <a:buClr>
                <a:schemeClr val="accent1"/>
              </a:buClr>
              <a:buSzPts val="2100"/>
              <a:buNone/>
              <a:defRPr sz="2100">
                <a:solidFill>
                  <a:schemeClr val="accent1"/>
                </a:solidFill>
              </a:defRPr>
            </a:lvl8pPr>
            <a:lvl9pPr lvl="8" rtl="0" algn="ctr">
              <a:lnSpc>
                <a:spcPct val="100000"/>
              </a:lnSpc>
              <a:spcBef>
                <a:spcPts val="0"/>
              </a:spcBef>
              <a:spcAft>
                <a:spcPts val="0"/>
              </a:spcAft>
              <a:buClr>
                <a:schemeClr val="accent1"/>
              </a:buClr>
              <a:buSzPts val="2100"/>
              <a:buNone/>
              <a:defRPr sz="2100">
                <a:solidFill>
                  <a:schemeClr val="accent1"/>
                </a:solidFill>
              </a:defRPr>
            </a:lvl9pPr>
          </a:lstStyle>
          <a:p/>
        </p:txBody>
      </p:sp>
      <p:sp>
        <p:nvSpPr>
          <p:cNvPr id="104" name="Google Shape;104;p26"/>
          <p:cNvSpPr txBox="1"/>
          <p:nvPr>
            <p:ph hasCustomPrompt="1" idx="2" type="title"/>
          </p:nvPr>
        </p:nvSpPr>
        <p:spPr>
          <a:xfrm>
            <a:off x="4996800" y="2099193"/>
            <a:ext cx="31593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p:nvPr>
            <p:ph idx="3" type="subTitle"/>
          </p:nvPr>
        </p:nvSpPr>
        <p:spPr>
          <a:xfrm>
            <a:off x="4911000" y="2703200"/>
            <a:ext cx="3330900" cy="41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accent1"/>
              </a:buClr>
              <a:buSzPts val="2100"/>
              <a:buNone/>
              <a:defRPr sz="2100">
                <a:solidFill>
                  <a:schemeClr val="accent1"/>
                </a:solidFill>
              </a:defRPr>
            </a:lvl2pPr>
            <a:lvl3pPr lvl="2" rtl="0" algn="ctr">
              <a:lnSpc>
                <a:spcPct val="100000"/>
              </a:lnSpc>
              <a:spcBef>
                <a:spcPts val="0"/>
              </a:spcBef>
              <a:spcAft>
                <a:spcPts val="0"/>
              </a:spcAft>
              <a:buClr>
                <a:schemeClr val="accent1"/>
              </a:buClr>
              <a:buSzPts val="2100"/>
              <a:buNone/>
              <a:defRPr sz="2100">
                <a:solidFill>
                  <a:schemeClr val="accent1"/>
                </a:solidFill>
              </a:defRPr>
            </a:lvl3pPr>
            <a:lvl4pPr lvl="3" rtl="0" algn="ctr">
              <a:lnSpc>
                <a:spcPct val="100000"/>
              </a:lnSpc>
              <a:spcBef>
                <a:spcPts val="0"/>
              </a:spcBef>
              <a:spcAft>
                <a:spcPts val="0"/>
              </a:spcAft>
              <a:buClr>
                <a:schemeClr val="accent1"/>
              </a:buClr>
              <a:buSzPts val="2100"/>
              <a:buNone/>
              <a:defRPr sz="2100">
                <a:solidFill>
                  <a:schemeClr val="accent1"/>
                </a:solidFill>
              </a:defRPr>
            </a:lvl4pPr>
            <a:lvl5pPr lvl="4" rtl="0" algn="ctr">
              <a:lnSpc>
                <a:spcPct val="100000"/>
              </a:lnSpc>
              <a:spcBef>
                <a:spcPts val="0"/>
              </a:spcBef>
              <a:spcAft>
                <a:spcPts val="0"/>
              </a:spcAft>
              <a:buClr>
                <a:schemeClr val="accent1"/>
              </a:buClr>
              <a:buSzPts val="2100"/>
              <a:buNone/>
              <a:defRPr sz="2100">
                <a:solidFill>
                  <a:schemeClr val="accent1"/>
                </a:solidFill>
              </a:defRPr>
            </a:lvl5pPr>
            <a:lvl6pPr lvl="5" rtl="0" algn="ctr">
              <a:lnSpc>
                <a:spcPct val="100000"/>
              </a:lnSpc>
              <a:spcBef>
                <a:spcPts val="0"/>
              </a:spcBef>
              <a:spcAft>
                <a:spcPts val="0"/>
              </a:spcAft>
              <a:buClr>
                <a:schemeClr val="accent1"/>
              </a:buClr>
              <a:buSzPts val="2100"/>
              <a:buNone/>
              <a:defRPr sz="2100">
                <a:solidFill>
                  <a:schemeClr val="accent1"/>
                </a:solidFill>
              </a:defRPr>
            </a:lvl6pPr>
            <a:lvl7pPr lvl="6" rtl="0" algn="ctr">
              <a:lnSpc>
                <a:spcPct val="100000"/>
              </a:lnSpc>
              <a:spcBef>
                <a:spcPts val="0"/>
              </a:spcBef>
              <a:spcAft>
                <a:spcPts val="0"/>
              </a:spcAft>
              <a:buClr>
                <a:schemeClr val="accent1"/>
              </a:buClr>
              <a:buSzPts val="2100"/>
              <a:buNone/>
              <a:defRPr sz="2100">
                <a:solidFill>
                  <a:schemeClr val="accent1"/>
                </a:solidFill>
              </a:defRPr>
            </a:lvl7pPr>
            <a:lvl8pPr lvl="7" rtl="0" algn="ctr">
              <a:lnSpc>
                <a:spcPct val="100000"/>
              </a:lnSpc>
              <a:spcBef>
                <a:spcPts val="0"/>
              </a:spcBef>
              <a:spcAft>
                <a:spcPts val="0"/>
              </a:spcAft>
              <a:buClr>
                <a:schemeClr val="accent1"/>
              </a:buClr>
              <a:buSzPts val="2100"/>
              <a:buNone/>
              <a:defRPr sz="2100">
                <a:solidFill>
                  <a:schemeClr val="accent1"/>
                </a:solidFill>
              </a:defRPr>
            </a:lvl8pPr>
            <a:lvl9pPr lvl="8" rtl="0" algn="ctr">
              <a:lnSpc>
                <a:spcPct val="100000"/>
              </a:lnSpc>
              <a:spcBef>
                <a:spcPts val="0"/>
              </a:spcBef>
              <a:spcAft>
                <a:spcPts val="0"/>
              </a:spcAft>
              <a:buClr>
                <a:schemeClr val="accent1"/>
              </a:buClr>
              <a:buSzPts val="2100"/>
              <a:buNone/>
              <a:defRPr sz="2100">
                <a:solidFill>
                  <a:schemeClr val="accent1"/>
                </a:solidFill>
              </a:defRPr>
            </a:lvl9pPr>
          </a:lstStyle>
          <a:p/>
        </p:txBody>
      </p:sp>
      <p:sp>
        <p:nvSpPr>
          <p:cNvPr id="106" name="Google Shape;106;p26"/>
          <p:cNvSpPr txBox="1"/>
          <p:nvPr>
            <p:ph hasCustomPrompt="1" idx="4" type="title"/>
          </p:nvPr>
        </p:nvSpPr>
        <p:spPr>
          <a:xfrm>
            <a:off x="4996800" y="3536543"/>
            <a:ext cx="3159300" cy="723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p:nvPr>
            <p:ph idx="5" type="subTitle"/>
          </p:nvPr>
        </p:nvSpPr>
        <p:spPr>
          <a:xfrm>
            <a:off x="4911000" y="4140550"/>
            <a:ext cx="3330900" cy="41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1400"/>
              <a:buNone/>
              <a:defRPr sz="1400">
                <a:solidFill>
                  <a:schemeClr val="accent1"/>
                </a:solidFill>
              </a:defRPr>
            </a:lvl1pPr>
            <a:lvl2pPr lvl="1" rtl="0" algn="ctr">
              <a:lnSpc>
                <a:spcPct val="100000"/>
              </a:lnSpc>
              <a:spcBef>
                <a:spcPts val="0"/>
              </a:spcBef>
              <a:spcAft>
                <a:spcPts val="0"/>
              </a:spcAft>
              <a:buClr>
                <a:schemeClr val="accent1"/>
              </a:buClr>
              <a:buSzPts val="2100"/>
              <a:buNone/>
              <a:defRPr sz="2100">
                <a:solidFill>
                  <a:schemeClr val="accent1"/>
                </a:solidFill>
              </a:defRPr>
            </a:lvl2pPr>
            <a:lvl3pPr lvl="2" rtl="0" algn="ctr">
              <a:lnSpc>
                <a:spcPct val="100000"/>
              </a:lnSpc>
              <a:spcBef>
                <a:spcPts val="0"/>
              </a:spcBef>
              <a:spcAft>
                <a:spcPts val="0"/>
              </a:spcAft>
              <a:buClr>
                <a:schemeClr val="accent1"/>
              </a:buClr>
              <a:buSzPts val="2100"/>
              <a:buNone/>
              <a:defRPr sz="2100">
                <a:solidFill>
                  <a:schemeClr val="accent1"/>
                </a:solidFill>
              </a:defRPr>
            </a:lvl3pPr>
            <a:lvl4pPr lvl="3" rtl="0" algn="ctr">
              <a:lnSpc>
                <a:spcPct val="100000"/>
              </a:lnSpc>
              <a:spcBef>
                <a:spcPts val="0"/>
              </a:spcBef>
              <a:spcAft>
                <a:spcPts val="0"/>
              </a:spcAft>
              <a:buClr>
                <a:schemeClr val="accent1"/>
              </a:buClr>
              <a:buSzPts val="2100"/>
              <a:buNone/>
              <a:defRPr sz="2100">
                <a:solidFill>
                  <a:schemeClr val="accent1"/>
                </a:solidFill>
              </a:defRPr>
            </a:lvl4pPr>
            <a:lvl5pPr lvl="4" rtl="0" algn="ctr">
              <a:lnSpc>
                <a:spcPct val="100000"/>
              </a:lnSpc>
              <a:spcBef>
                <a:spcPts val="0"/>
              </a:spcBef>
              <a:spcAft>
                <a:spcPts val="0"/>
              </a:spcAft>
              <a:buClr>
                <a:schemeClr val="accent1"/>
              </a:buClr>
              <a:buSzPts val="2100"/>
              <a:buNone/>
              <a:defRPr sz="2100">
                <a:solidFill>
                  <a:schemeClr val="accent1"/>
                </a:solidFill>
              </a:defRPr>
            </a:lvl5pPr>
            <a:lvl6pPr lvl="5" rtl="0" algn="ctr">
              <a:lnSpc>
                <a:spcPct val="100000"/>
              </a:lnSpc>
              <a:spcBef>
                <a:spcPts val="0"/>
              </a:spcBef>
              <a:spcAft>
                <a:spcPts val="0"/>
              </a:spcAft>
              <a:buClr>
                <a:schemeClr val="accent1"/>
              </a:buClr>
              <a:buSzPts val="2100"/>
              <a:buNone/>
              <a:defRPr sz="2100">
                <a:solidFill>
                  <a:schemeClr val="accent1"/>
                </a:solidFill>
              </a:defRPr>
            </a:lvl6pPr>
            <a:lvl7pPr lvl="6" rtl="0" algn="ctr">
              <a:lnSpc>
                <a:spcPct val="100000"/>
              </a:lnSpc>
              <a:spcBef>
                <a:spcPts val="0"/>
              </a:spcBef>
              <a:spcAft>
                <a:spcPts val="0"/>
              </a:spcAft>
              <a:buClr>
                <a:schemeClr val="accent1"/>
              </a:buClr>
              <a:buSzPts val="2100"/>
              <a:buNone/>
              <a:defRPr sz="2100">
                <a:solidFill>
                  <a:schemeClr val="accent1"/>
                </a:solidFill>
              </a:defRPr>
            </a:lvl7pPr>
            <a:lvl8pPr lvl="7" rtl="0" algn="ctr">
              <a:lnSpc>
                <a:spcPct val="100000"/>
              </a:lnSpc>
              <a:spcBef>
                <a:spcPts val="0"/>
              </a:spcBef>
              <a:spcAft>
                <a:spcPts val="0"/>
              </a:spcAft>
              <a:buClr>
                <a:schemeClr val="accent1"/>
              </a:buClr>
              <a:buSzPts val="2100"/>
              <a:buNone/>
              <a:defRPr sz="2100">
                <a:solidFill>
                  <a:schemeClr val="accent1"/>
                </a:solidFill>
              </a:defRPr>
            </a:lvl8pPr>
            <a:lvl9pPr lvl="8" rtl="0" algn="ctr">
              <a:lnSpc>
                <a:spcPct val="100000"/>
              </a:lnSpc>
              <a:spcBef>
                <a:spcPts val="0"/>
              </a:spcBef>
              <a:spcAft>
                <a:spcPts val="0"/>
              </a:spcAft>
              <a:buClr>
                <a:schemeClr val="accent1"/>
              </a:buClr>
              <a:buSzPts val="2100"/>
              <a:buNone/>
              <a:defRPr sz="2100">
                <a:solidFill>
                  <a:schemeClr val="accen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SECTION_TITLE_AND_DESCRIPTION_1_1_1">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27"/>
          <p:cNvSpPr txBox="1"/>
          <p:nvPr>
            <p:ph type="title"/>
          </p:nvPr>
        </p:nvSpPr>
        <p:spPr>
          <a:xfrm>
            <a:off x="3538497" y="1818541"/>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10" name="Google Shape;110;p27"/>
          <p:cNvSpPr txBox="1"/>
          <p:nvPr>
            <p:ph idx="1" type="subTitle"/>
          </p:nvPr>
        </p:nvSpPr>
        <p:spPr>
          <a:xfrm>
            <a:off x="3538498" y="2324765"/>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11" name="Google Shape;111;p27"/>
          <p:cNvSpPr txBox="1"/>
          <p:nvPr>
            <p:ph idx="2" type="title"/>
          </p:nvPr>
        </p:nvSpPr>
        <p:spPr>
          <a:xfrm>
            <a:off x="6028553" y="1818541"/>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12" name="Google Shape;112;p27"/>
          <p:cNvSpPr txBox="1"/>
          <p:nvPr>
            <p:ph idx="3" type="subTitle"/>
          </p:nvPr>
        </p:nvSpPr>
        <p:spPr>
          <a:xfrm>
            <a:off x="6028552" y="2324765"/>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13" name="Google Shape;113;p27"/>
          <p:cNvSpPr txBox="1"/>
          <p:nvPr>
            <p:ph idx="4"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4" name="Google Shape;114;p27"/>
          <p:cNvSpPr txBox="1"/>
          <p:nvPr>
            <p:ph idx="5" type="title"/>
          </p:nvPr>
        </p:nvSpPr>
        <p:spPr>
          <a:xfrm>
            <a:off x="1048447" y="1818541"/>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15" name="Google Shape;115;p27"/>
          <p:cNvSpPr txBox="1"/>
          <p:nvPr>
            <p:ph idx="6" type="subTitle"/>
          </p:nvPr>
        </p:nvSpPr>
        <p:spPr>
          <a:xfrm>
            <a:off x="1048450" y="2324765"/>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16" name="Google Shape;116;p27"/>
          <p:cNvSpPr txBox="1"/>
          <p:nvPr>
            <p:ph idx="7" type="title"/>
          </p:nvPr>
        </p:nvSpPr>
        <p:spPr>
          <a:xfrm>
            <a:off x="3538497" y="332503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17" name="Google Shape;117;p27"/>
          <p:cNvSpPr txBox="1"/>
          <p:nvPr>
            <p:ph idx="8" type="subTitle"/>
          </p:nvPr>
        </p:nvSpPr>
        <p:spPr>
          <a:xfrm>
            <a:off x="3538498" y="3831259"/>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18" name="Google Shape;118;p27"/>
          <p:cNvSpPr txBox="1"/>
          <p:nvPr>
            <p:ph idx="9" type="title"/>
          </p:nvPr>
        </p:nvSpPr>
        <p:spPr>
          <a:xfrm>
            <a:off x="6028553" y="332503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19" name="Google Shape;119;p27"/>
          <p:cNvSpPr txBox="1"/>
          <p:nvPr>
            <p:ph idx="13" type="subTitle"/>
          </p:nvPr>
        </p:nvSpPr>
        <p:spPr>
          <a:xfrm>
            <a:off x="6028552" y="3831259"/>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120" name="Google Shape;120;p27"/>
          <p:cNvSpPr txBox="1"/>
          <p:nvPr>
            <p:ph idx="14" type="title"/>
          </p:nvPr>
        </p:nvSpPr>
        <p:spPr>
          <a:xfrm>
            <a:off x="1048447" y="3325035"/>
            <a:ext cx="2067000" cy="54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4200"/>
              <a:buNone/>
              <a:defRPr sz="4200">
                <a:solidFill>
                  <a:schemeClr val="lt1"/>
                </a:solidFill>
              </a:defRPr>
            </a:lvl2pPr>
            <a:lvl3pPr lvl="2" rtl="0" algn="ctr">
              <a:spcBef>
                <a:spcPts val="0"/>
              </a:spcBef>
              <a:spcAft>
                <a:spcPts val="0"/>
              </a:spcAft>
              <a:buClr>
                <a:schemeClr val="lt1"/>
              </a:buClr>
              <a:buSzPts val="4200"/>
              <a:buNone/>
              <a:defRPr sz="4200">
                <a:solidFill>
                  <a:schemeClr val="lt1"/>
                </a:solidFill>
              </a:defRPr>
            </a:lvl3pPr>
            <a:lvl4pPr lvl="3" rtl="0" algn="ctr">
              <a:spcBef>
                <a:spcPts val="0"/>
              </a:spcBef>
              <a:spcAft>
                <a:spcPts val="0"/>
              </a:spcAft>
              <a:buClr>
                <a:schemeClr val="lt1"/>
              </a:buClr>
              <a:buSzPts val="4200"/>
              <a:buNone/>
              <a:defRPr sz="4200">
                <a:solidFill>
                  <a:schemeClr val="lt1"/>
                </a:solidFill>
              </a:defRPr>
            </a:lvl4pPr>
            <a:lvl5pPr lvl="4" rtl="0" algn="ctr">
              <a:spcBef>
                <a:spcPts val="0"/>
              </a:spcBef>
              <a:spcAft>
                <a:spcPts val="0"/>
              </a:spcAft>
              <a:buClr>
                <a:schemeClr val="lt1"/>
              </a:buClr>
              <a:buSzPts val="4200"/>
              <a:buNone/>
              <a:defRPr sz="4200">
                <a:solidFill>
                  <a:schemeClr val="lt1"/>
                </a:solidFill>
              </a:defRPr>
            </a:lvl5pPr>
            <a:lvl6pPr lvl="5" rtl="0" algn="ctr">
              <a:spcBef>
                <a:spcPts val="0"/>
              </a:spcBef>
              <a:spcAft>
                <a:spcPts val="0"/>
              </a:spcAft>
              <a:buClr>
                <a:schemeClr val="lt1"/>
              </a:buClr>
              <a:buSzPts val="4200"/>
              <a:buNone/>
              <a:defRPr sz="4200">
                <a:solidFill>
                  <a:schemeClr val="lt1"/>
                </a:solidFill>
              </a:defRPr>
            </a:lvl6pPr>
            <a:lvl7pPr lvl="6" rtl="0" algn="ctr">
              <a:spcBef>
                <a:spcPts val="0"/>
              </a:spcBef>
              <a:spcAft>
                <a:spcPts val="0"/>
              </a:spcAft>
              <a:buClr>
                <a:schemeClr val="lt1"/>
              </a:buClr>
              <a:buSzPts val="4200"/>
              <a:buNone/>
              <a:defRPr sz="4200">
                <a:solidFill>
                  <a:schemeClr val="lt1"/>
                </a:solidFill>
              </a:defRPr>
            </a:lvl7pPr>
            <a:lvl8pPr lvl="7" rtl="0" algn="ctr">
              <a:spcBef>
                <a:spcPts val="0"/>
              </a:spcBef>
              <a:spcAft>
                <a:spcPts val="0"/>
              </a:spcAft>
              <a:buClr>
                <a:schemeClr val="lt1"/>
              </a:buClr>
              <a:buSzPts val="4200"/>
              <a:buNone/>
              <a:defRPr sz="4200">
                <a:solidFill>
                  <a:schemeClr val="lt1"/>
                </a:solidFill>
              </a:defRPr>
            </a:lvl8pPr>
            <a:lvl9pPr lvl="8" rtl="0" algn="ctr">
              <a:spcBef>
                <a:spcPts val="0"/>
              </a:spcBef>
              <a:spcAft>
                <a:spcPts val="0"/>
              </a:spcAft>
              <a:buClr>
                <a:schemeClr val="lt1"/>
              </a:buClr>
              <a:buSzPts val="4200"/>
              <a:buNone/>
              <a:defRPr sz="4200">
                <a:solidFill>
                  <a:schemeClr val="lt1"/>
                </a:solidFill>
              </a:defRPr>
            </a:lvl9pPr>
          </a:lstStyle>
          <a:p/>
        </p:txBody>
      </p:sp>
      <p:sp>
        <p:nvSpPr>
          <p:cNvPr id="121" name="Google Shape;121;p27"/>
          <p:cNvSpPr txBox="1"/>
          <p:nvPr>
            <p:ph idx="15" type="subTitle"/>
          </p:nvPr>
        </p:nvSpPr>
        <p:spPr>
          <a:xfrm>
            <a:off x="1048450" y="3831259"/>
            <a:ext cx="2067000" cy="64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1">
  <p:cSld name="TITLE_1_1_2_1">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28"/>
          <p:cNvSpPr txBox="1"/>
          <p:nvPr>
            <p:ph type="title"/>
          </p:nvPr>
        </p:nvSpPr>
        <p:spPr>
          <a:xfrm>
            <a:off x="938500" y="445025"/>
            <a:ext cx="50436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24" name="Google Shape;124;p28"/>
          <p:cNvSpPr txBox="1"/>
          <p:nvPr>
            <p:ph idx="2" type="title"/>
          </p:nvPr>
        </p:nvSpPr>
        <p:spPr>
          <a:xfrm>
            <a:off x="1338238" y="2359825"/>
            <a:ext cx="2727600" cy="3756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400"/>
              <a:buNone/>
              <a:defRPr sz="1400">
                <a:solidFill>
                  <a:schemeClr val="lt1"/>
                </a:solidFill>
              </a:defRPr>
            </a:lvl1pPr>
            <a:lvl2pPr lvl="1" rtl="0" algn="r">
              <a:spcBef>
                <a:spcPts val="0"/>
              </a:spcBef>
              <a:spcAft>
                <a:spcPts val="0"/>
              </a:spcAft>
              <a:buClr>
                <a:schemeClr val="lt1"/>
              </a:buClr>
              <a:buSzPts val="4200"/>
              <a:buNone/>
              <a:defRPr sz="4200">
                <a:solidFill>
                  <a:schemeClr val="lt1"/>
                </a:solidFill>
              </a:defRPr>
            </a:lvl2pPr>
            <a:lvl3pPr lvl="2" rtl="0" algn="r">
              <a:spcBef>
                <a:spcPts val="0"/>
              </a:spcBef>
              <a:spcAft>
                <a:spcPts val="0"/>
              </a:spcAft>
              <a:buClr>
                <a:schemeClr val="lt1"/>
              </a:buClr>
              <a:buSzPts val="4200"/>
              <a:buNone/>
              <a:defRPr sz="4200">
                <a:solidFill>
                  <a:schemeClr val="lt1"/>
                </a:solidFill>
              </a:defRPr>
            </a:lvl3pPr>
            <a:lvl4pPr lvl="3" rtl="0" algn="r">
              <a:spcBef>
                <a:spcPts val="0"/>
              </a:spcBef>
              <a:spcAft>
                <a:spcPts val="0"/>
              </a:spcAft>
              <a:buClr>
                <a:schemeClr val="lt1"/>
              </a:buClr>
              <a:buSzPts val="4200"/>
              <a:buNone/>
              <a:defRPr sz="4200">
                <a:solidFill>
                  <a:schemeClr val="lt1"/>
                </a:solidFill>
              </a:defRPr>
            </a:lvl4pPr>
            <a:lvl5pPr lvl="4" rtl="0" algn="r">
              <a:spcBef>
                <a:spcPts val="0"/>
              </a:spcBef>
              <a:spcAft>
                <a:spcPts val="0"/>
              </a:spcAft>
              <a:buClr>
                <a:schemeClr val="lt1"/>
              </a:buClr>
              <a:buSzPts val="4200"/>
              <a:buNone/>
              <a:defRPr sz="4200">
                <a:solidFill>
                  <a:schemeClr val="lt1"/>
                </a:solidFill>
              </a:defRPr>
            </a:lvl5pPr>
            <a:lvl6pPr lvl="5" rtl="0" algn="r">
              <a:spcBef>
                <a:spcPts val="0"/>
              </a:spcBef>
              <a:spcAft>
                <a:spcPts val="0"/>
              </a:spcAft>
              <a:buClr>
                <a:schemeClr val="lt1"/>
              </a:buClr>
              <a:buSzPts val="4200"/>
              <a:buNone/>
              <a:defRPr sz="4200">
                <a:solidFill>
                  <a:schemeClr val="lt1"/>
                </a:solidFill>
              </a:defRPr>
            </a:lvl6pPr>
            <a:lvl7pPr lvl="6" rtl="0" algn="r">
              <a:spcBef>
                <a:spcPts val="0"/>
              </a:spcBef>
              <a:spcAft>
                <a:spcPts val="0"/>
              </a:spcAft>
              <a:buClr>
                <a:schemeClr val="lt1"/>
              </a:buClr>
              <a:buSzPts val="4200"/>
              <a:buNone/>
              <a:defRPr sz="4200">
                <a:solidFill>
                  <a:schemeClr val="lt1"/>
                </a:solidFill>
              </a:defRPr>
            </a:lvl7pPr>
            <a:lvl8pPr lvl="7" rtl="0" algn="r">
              <a:spcBef>
                <a:spcPts val="0"/>
              </a:spcBef>
              <a:spcAft>
                <a:spcPts val="0"/>
              </a:spcAft>
              <a:buClr>
                <a:schemeClr val="lt1"/>
              </a:buClr>
              <a:buSzPts val="4200"/>
              <a:buNone/>
              <a:defRPr sz="4200">
                <a:solidFill>
                  <a:schemeClr val="lt1"/>
                </a:solidFill>
              </a:defRPr>
            </a:lvl8pPr>
            <a:lvl9pPr lvl="8" rtl="0" algn="r">
              <a:spcBef>
                <a:spcPts val="0"/>
              </a:spcBef>
              <a:spcAft>
                <a:spcPts val="0"/>
              </a:spcAft>
              <a:buClr>
                <a:schemeClr val="lt1"/>
              </a:buClr>
              <a:buSzPts val="4200"/>
              <a:buNone/>
              <a:defRPr sz="4200">
                <a:solidFill>
                  <a:schemeClr val="lt1"/>
                </a:solidFill>
              </a:defRPr>
            </a:lvl9pPr>
          </a:lstStyle>
          <a:p/>
        </p:txBody>
      </p:sp>
      <p:sp>
        <p:nvSpPr>
          <p:cNvPr id="125" name="Google Shape;125;p28"/>
          <p:cNvSpPr txBox="1"/>
          <p:nvPr>
            <p:ph idx="1" type="subTitle"/>
          </p:nvPr>
        </p:nvSpPr>
        <p:spPr>
          <a:xfrm>
            <a:off x="1338238" y="1713051"/>
            <a:ext cx="2727600" cy="60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1"/>
              </a:buClr>
              <a:buSzPts val="1600"/>
              <a:buNone/>
              <a:defRPr sz="1600">
                <a:solidFill>
                  <a:schemeClr val="lt1"/>
                </a:solidFill>
              </a:defRPr>
            </a:lvl1pPr>
            <a:lvl2pPr lvl="1" rtl="0" algn="r">
              <a:lnSpc>
                <a:spcPct val="100000"/>
              </a:lnSpc>
              <a:spcBef>
                <a:spcPts val="0"/>
              </a:spcBef>
              <a:spcAft>
                <a:spcPts val="0"/>
              </a:spcAft>
              <a:buClr>
                <a:schemeClr val="lt1"/>
              </a:buClr>
              <a:buSzPts val="1600"/>
              <a:buNone/>
              <a:defRPr sz="1600">
                <a:solidFill>
                  <a:schemeClr val="lt1"/>
                </a:solidFill>
              </a:defRPr>
            </a:lvl2pPr>
            <a:lvl3pPr lvl="2" rtl="0" algn="r">
              <a:lnSpc>
                <a:spcPct val="100000"/>
              </a:lnSpc>
              <a:spcBef>
                <a:spcPts val="0"/>
              </a:spcBef>
              <a:spcAft>
                <a:spcPts val="0"/>
              </a:spcAft>
              <a:buClr>
                <a:schemeClr val="lt1"/>
              </a:buClr>
              <a:buSzPts val="1600"/>
              <a:buNone/>
              <a:defRPr sz="1600">
                <a:solidFill>
                  <a:schemeClr val="lt1"/>
                </a:solidFill>
              </a:defRPr>
            </a:lvl3pPr>
            <a:lvl4pPr lvl="3" rtl="0" algn="r">
              <a:lnSpc>
                <a:spcPct val="100000"/>
              </a:lnSpc>
              <a:spcBef>
                <a:spcPts val="0"/>
              </a:spcBef>
              <a:spcAft>
                <a:spcPts val="0"/>
              </a:spcAft>
              <a:buClr>
                <a:schemeClr val="lt1"/>
              </a:buClr>
              <a:buSzPts val="1600"/>
              <a:buNone/>
              <a:defRPr sz="1600">
                <a:solidFill>
                  <a:schemeClr val="lt1"/>
                </a:solidFill>
              </a:defRPr>
            </a:lvl4pPr>
            <a:lvl5pPr lvl="4" rtl="0" algn="r">
              <a:lnSpc>
                <a:spcPct val="100000"/>
              </a:lnSpc>
              <a:spcBef>
                <a:spcPts val="0"/>
              </a:spcBef>
              <a:spcAft>
                <a:spcPts val="0"/>
              </a:spcAft>
              <a:buClr>
                <a:schemeClr val="lt1"/>
              </a:buClr>
              <a:buSzPts val="1600"/>
              <a:buNone/>
              <a:defRPr sz="1600">
                <a:solidFill>
                  <a:schemeClr val="lt1"/>
                </a:solidFill>
              </a:defRPr>
            </a:lvl5pPr>
            <a:lvl6pPr lvl="5" rtl="0" algn="r">
              <a:lnSpc>
                <a:spcPct val="100000"/>
              </a:lnSpc>
              <a:spcBef>
                <a:spcPts val="0"/>
              </a:spcBef>
              <a:spcAft>
                <a:spcPts val="0"/>
              </a:spcAft>
              <a:buClr>
                <a:schemeClr val="lt1"/>
              </a:buClr>
              <a:buSzPts val="1600"/>
              <a:buNone/>
              <a:defRPr sz="1600">
                <a:solidFill>
                  <a:schemeClr val="lt1"/>
                </a:solidFill>
              </a:defRPr>
            </a:lvl6pPr>
            <a:lvl7pPr lvl="6" rtl="0" algn="r">
              <a:lnSpc>
                <a:spcPct val="100000"/>
              </a:lnSpc>
              <a:spcBef>
                <a:spcPts val="0"/>
              </a:spcBef>
              <a:spcAft>
                <a:spcPts val="0"/>
              </a:spcAft>
              <a:buClr>
                <a:schemeClr val="lt1"/>
              </a:buClr>
              <a:buSzPts val="1600"/>
              <a:buNone/>
              <a:defRPr sz="1600">
                <a:solidFill>
                  <a:schemeClr val="lt1"/>
                </a:solidFill>
              </a:defRPr>
            </a:lvl7pPr>
            <a:lvl8pPr lvl="7" rtl="0" algn="r">
              <a:lnSpc>
                <a:spcPct val="100000"/>
              </a:lnSpc>
              <a:spcBef>
                <a:spcPts val="0"/>
              </a:spcBef>
              <a:spcAft>
                <a:spcPts val="0"/>
              </a:spcAft>
              <a:buClr>
                <a:schemeClr val="lt1"/>
              </a:buClr>
              <a:buSzPts val="1600"/>
              <a:buNone/>
              <a:defRPr sz="1600">
                <a:solidFill>
                  <a:schemeClr val="lt1"/>
                </a:solidFill>
              </a:defRPr>
            </a:lvl8pPr>
            <a:lvl9pPr lvl="8" rtl="0" algn="r">
              <a:lnSpc>
                <a:spcPct val="100000"/>
              </a:lnSpc>
              <a:spcBef>
                <a:spcPts val="0"/>
              </a:spcBef>
              <a:spcAft>
                <a:spcPts val="0"/>
              </a:spcAft>
              <a:buClr>
                <a:schemeClr val="lt1"/>
              </a:buClr>
              <a:buSzPts val="1600"/>
              <a:buNone/>
              <a:defRPr sz="1600">
                <a:solidFill>
                  <a:schemeClr val="lt1"/>
                </a:solidFill>
              </a:defRPr>
            </a:lvl9pPr>
          </a:lstStyle>
          <a:p/>
        </p:txBody>
      </p:sp>
      <p:sp>
        <p:nvSpPr>
          <p:cNvPr id="126" name="Google Shape;126;p28"/>
          <p:cNvSpPr txBox="1"/>
          <p:nvPr>
            <p:ph idx="3" type="title"/>
          </p:nvPr>
        </p:nvSpPr>
        <p:spPr>
          <a:xfrm>
            <a:off x="1338238" y="3988950"/>
            <a:ext cx="2727600" cy="3756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400"/>
              <a:buNone/>
              <a:defRPr sz="1400">
                <a:solidFill>
                  <a:schemeClr val="lt1"/>
                </a:solidFill>
              </a:defRPr>
            </a:lvl1pPr>
            <a:lvl2pPr lvl="1" rtl="0" algn="r">
              <a:spcBef>
                <a:spcPts val="0"/>
              </a:spcBef>
              <a:spcAft>
                <a:spcPts val="0"/>
              </a:spcAft>
              <a:buClr>
                <a:schemeClr val="lt1"/>
              </a:buClr>
              <a:buSzPts val="4200"/>
              <a:buNone/>
              <a:defRPr sz="4200">
                <a:solidFill>
                  <a:schemeClr val="lt1"/>
                </a:solidFill>
              </a:defRPr>
            </a:lvl2pPr>
            <a:lvl3pPr lvl="2" rtl="0" algn="r">
              <a:spcBef>
                <a:spcPts val="0"/>
              </a:spcBef>
              <a:spcAft>
                <a:spcPts val="0"/>
              </a:spcAft>
              <a:buClr>
                <a:schemeClr val="lt1"/>
              </a:buClr>
              <a:buSzPts val="4200"/>
              <a:buNone/>
              <a:defRPr sz="4200">
                <a:solidFill>
                  <a:schemeClr val="lt1"/>
                </a:solidFill>
              </a:defRPr>
            </a:lvl3pPr>
            <a:lvl4pPr lvl="3" rtl="0" algn="r">
              <a:spcBef>
                <a:spcPts val="0"/>
              </a:spcBef>
              <a:spcAft>
                <a:spcPts val="0"/>
              </a:spcAft>
              <a:buClr>
                <a:schemeClr val="lt1"/>
              </a:buClr>
              <a:buSzPts val="4200"/>
              <a:buNone/>
              <a:defRPr sz="4200">
                <a:solidFill>
                  <a:schemeClr val="lt1"/>
                </a:solidFill>
              </a:defRPr>
            </a:lvl4pPr>
            <a:lvl5pPr lvl="4" rtl="0" algn="r">
              <a:spcBef>
                <a:spcPts val="0"/>
              </a:spcBef>
              <a:spcAft>
                <a:spcPts val="0"/>
              </a:spcAft>
              <a:buClr>
                <a:schemeClr val="lt1"/>
              </a:buClr>
              <a:buSzPts val="4200"/>
              <a:buNone/>
              <a:defRPr sz="4200">
                <a:solidFill>
                  <a:schemeClr val="lt1"/>
                </a:solidFill>
              </a:defRPr>
            </a:lvl5pPr>
            <a:lvl6pPr lvl="5" rtl="0" algn="r">
              <a:spcBef>
                <a:spcPts val="0"/>
              </a:spcBef>
              <a:spcAft>
                <a:spcPts val="0"/>
              </a:spcAft>
              <a:buClr>
                <a:schemeClr val="lt1"/>
              </a:buClr>
              <a:buSzPts val="4200"/>
              <a:buNone/>
              <a:defRPr sz="4200">
                <a:solidFill>
                  <a:schemeClr val="lt1"/>
                </a:solidFill>
              </a:defRPr>
            </a:lvl6pPr>
            <a:lvl7pPr lvl="6" rtl="0" algn="r">
              <a:spcBef>
                <a:spcPts val="0"/>
              </a:spcBef>
              <a:spcAft>
                <a:spcPts val="0"/>
              </a:spcAft>
              <a:buClr>
                <a:schemeClr val="lt1"/>
              </a:buClr>
              <a:buSzPts val="4200"/>
              <a:buNone/>
              <a:defRPr sz="4200">
                <a:solidFill>
                  <a:schemeClr val="lt1"/>
                </a:solidFill>
              </a:defRPr>
            </a:lvl7pPr>
            <a:lvl8pPr lvl="7" rtl="0" algn="r">
              <a:spcBef>
                <a:spcPts val="0"/>
              </a:spcBef>
              <a:spcAft>
                <a:spcPts val="0"/>
              </a:spcAft>
              <a:buClr>
                <a:schemeClr val="lt1"/>
              </a:buClr>
              <a:buSzPts val="4200"/>
              <a:buNone/>
              <a:defRPr sz="4200">
                <a:solidFill>
                  <a:schemeClr val="lt1"/>
                </a:solidFill>
              </a:defRPr>
            </a:lvl8pPr>
            <a:lvl9pPr lvl="8" rtl="0" algn="r">
              <a:spcBef>
                <a:spcPts val="0"/>
              </a:spcBef>
              <a:spcAft>
                <a:spcPts val="0"/>
              </a:spcAft>
              <a:buClr>
                <a:schemeClr val="lt1"/>
              </a:buClr>
              <a:buSzPts val="4200"/>
              <a:buNone/>
              <a:defRPr sz="4200">
                <a:solidFill>
                  <a:schemeClr val="lt1"/>
                </a:solidFill>
              </a:defRPr>
            </a:lvl9pPr>
          </a:lstStyle>
          <a:p/>
        </p:txBody>
      </p:sp>
      <p:sp>
        <p:nvSpPr>
          <p:cNvPr id="127" name="Google Shape;127;p28"/>
          <p:cNvSpPr txBox="1"/>
          <p:nvPr>
            <p:ph idx="4" type="subTitle"/>
          </p:nvPr>
        </p:nvSpPr>
        <p:spPr>
          <a:xfrm>
            <a:off x="1338238" y="3342176"/>
            <a:ext cx="2727600" cy="60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1"/>
              </a:buClr>
              <a:buSzPts val="1600"/>
              <a:buNone/>
              <a:defRPr sz="1600">
                <a:solidFill>
                  <a:schemeClr val="lt1"/>
                </a:solidFill>
              </a:defRPr>
            </a:lvl1pPr>
            <a:lvl2pPr lvl="1" rtl="0" algn="r">
              <a:lnSpc>
                <a:spcPct val="100000"/>
              </a:lnSpc>
              <a:spcBef>
                <a:spcPts val="0"/>
              </a:spcBef>
              <a:spcAft>
                <a:spcPts val="0"/>
              </a:spcAft>
              <a:buClr>
                <a:schemeClr val="lt1"/>
              </a:buClr>
              <a:buSzPts val="1600"/>
              <a:buNone/>
              <a:defRPr sz="1600">
                <a:solidFill>
                  <a:schemeClr val="lt1"/>
                </a:solidFill>
              </a:defRPr>
            </a:lvl2pPr>
            <a:lvl3pPr lvl="2" rtl="0" algn="r">
              <a:lnSpc>
                <a:spcPct val="100000"/>
              </a:lnSpc>
              <a:spcBef>
                <a:spcPts val="0"/>
              </a:spcBef>
              <a:spcAft>
                <a:spcPts val="0"/>
              </a:spcAft>
              <a:buClr>
                <a:schemeClr val="lt1"/>
              </a:buClr>
              <a:buSzPts val="1600"/>
              <a:buNone/>
              <a:defRPr sz="1600">
                <a:solidFill>
                  <a:schemeClr val="lt1"/>
                </a:solidFill>
              </a:defRPr>
            </a:lvl3pPr>
            <a:lvl4pPr lvl="3" rtl="0" algn="r">
              <a:lnSpc>
                <a:spcPct val="100000"/>
              </a:lnSpc>
              <a:spcBef>
                <a:spcPts val="0"/>
              </a:spcBef>
              <a:spcAft>
                <a:spcPts val="0"/>
              </a:spcAft>
              <a:buClr>
                <a:schemeClr val="lt1"/>
              </a:buClr>
              <a:buSzPts val="1600"/>
              <a:buNone/>
              <a:defRPr sz="1600">
                <a:solidFill>
                  <a:schemeClr val="lt1"/>
                </a:solidFill>
              </a:defRPr>
            </a:lvl4pPr>
            <a:lvl5pPr lvl="4" rtl="0" algn="r">
              <a:lnSpc>
                <a:spcPct val="100000"/>
              </a:lnSpc>
              <a:spcBef>
                <a:spcPts val="0"/>
              </a:spcBef>
              <a:spcAft>
                <a:spcPts val="0"/>
              </a:spcAft>
              <a:buClr>
                <a:schemeClr val="lt1"/>
              </a:buClr>
              <a:buSzPts val="1600"/>
              <a:buNone/>
              <a:defRPr sz="1600">
                <a:solidFill>
                  <a:schemeClr val="lt1"/>
                </a:solidFill>
              </a:defRPr>
            </a:lvl5pPr>
            <a:lvl6pPr lvl="5" rtl="0" algn="r">
              <a:lnSpc>
                <a:spcPct val="100000"/>
              </a:lnSpc>
              <a:spcBef>
                <a:spcPts val="0"/>
              </a:spcBef>
              <a:spcAft>
                <a:spcPts val="0"/>
              </a:spcAft>
              <a:buClr>
                <a:schemeClr val="lt1"/>
              </a:buClr>
              <a:buSzPts val="1600"/>
              <a:buNone/>
              <a:defRPr sz="1600">
                <a:solidFill>
                  <a:schemeClr val="lt1"/>
                </a:solidFill>
              </a:defRPr>
            </a:lvl6pPr>
            <a:lvl7pPr lvl="6" rtl="0" algn="r">
              <a:lnSpc>
                <a:spcPct val="100000"/>
              </a:lnSpc>
              <a:spcBef>
                <a:spcPts val="0"/>
              </a:spcBef>
              <a:spcAft>
                <a:spcPts val="0"/>
              </a:spcAft>
              <a:buClr>
                <a:schemeClr val="lt1"/>
              </a:buClr>
              <a:buSzPts val="1600"/>
              <a:buNone/>
              <a:defRPr sz="1600">
                <a:solidFill>
                  <a:schemeClr val="lt1"/>
                </a:solidFill>
              </a:defRPr>
            </a:lvl7pPr>
            <a:lvl8pPr lvl="7" rtl="0" algn="r">
              <a:lnSpc>
                <a:spcPct val="100000"/>
              </a:lnSpc>
              <a:spcBef>
                <a:spcPts val="0"/>
              </a:spcBef>
              <a:spcAft>
                <a:spcPts val="0"/>
              </a:spcAft>
              <a:buClr>
                <a:schemeClr val="lt1"/>
              </a:buClr>
              <a:buSzPts val="1600"/>
              <a:buNone/>
              <a:defRPr sz="1600">
                <a:solidFill>
                  <a:schemeClr val="lt1"/>
                </a:solidFill>
              </a:defRPr>
            </a:lvl8pPr>
            <a:lvl9pPr lvl="8" rtl="0" algn="r">
              <a:lnSpc>
                <a:spcPct val="100000"/>
              </a:lnSpc>
              <a:spcBef>
                <a:spcPts val="0"/>
              </a:spcBef>
              <a:spcAft>
                <a:spcPts val="0"/>
              </a:spcAft>
              <a:buClr>
                <a:schemeClr val="lt1"/>
              </a:buClr>
              <a:buSzPts val="1600"/>
              <a:buNone/>
              <a:defRPr sz="1600">
                <a:solidFill>
                  <a:schemeClr val="lt1"/>
                </a:solidFill>
              </a:defRPr>
            </a:lvl9pPr>
          </a:lstStyle>
          <a:p/>
        </p:txBody>
      </p:sp>
      <p:sp>
        <p:nvSpPr>
          <p:cNvPr id="128" name="Google Shape;128;p28"/>
          <p:cNvSpPr txBox="1"/>
          <p:nvPr>
            <p:ph idx="5" type="title"/>
          </p:nvPr>
        </p:nvSpPr>
        <p:spPr>
          <a:xfrm>
            <a:off x="5078163" y="2359825"/>
            <a:ext cx="2727600" cy="375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29" name="Google Shape;129;p28"/>
          <p:cNvSpPr txBox="1"/>
          <p:nvPr>
            <p:ph idx="6" type="subTitle"/>
          </p:nvPr>
        </p:nvSpPr>
        <p:spPr>
          <a:xfrm>
            <a:off x="5078163" y="1713051"/>
            <a:ext cx="2727600" cy="6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30" name="Google Shape;130;p28"/>
          <p:cNvSpPr txBox="1"/>
          <p:nvPr>
            <p:ph idx="7" type="title"/>
          </p:nvPr>
        </p:nvSpPr>
        <p:spPr>
          <a:xfrm>
            <a:off x="5078163" y="3988950"/>
            <a:ext cx="2727600" cy="375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31" name="Google Shape;131;p28"/>
          <p:cNvSpPr txBox="1"/>
          <p:nvPr>
            <p:ph idx="8" type="subTitle"/>
          </p:nvPr>
        </p:nvSpPr>
        <p:spPr>
          <a:xfrm>
            <a:off x="5078163" y="3342176"/>
            <a:ext cx="2727600" cy="60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SECTION_TITLE_AND_DESCRIPTION_1_2">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9"/>
          <p:cNvSpPr txBox="1"/>
          <p:nvPr>
            <p:ph idx="1" type="subTitle"/>
          </p:nvPr>
        </p:nvSpPr>
        <p:spPr>
          <a:xfrm>
            <a:off x="5817050" y="2435925"/>
            <a:ext cx="2556300" cy="204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
        <p:nvSpPr>
          <p:cNvPr id="134" name="Google Shape;134;p29"/>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30"/>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37" name="Google Shape;137;p30"/>
          <p:cNvSpPr txBox="1"/>
          <p:nvPr>
            <p:ph idx="1" type="subTitle"/>
          </p:nvPr>
        </p:nvSpPr>
        <p:spPr>
          <a:xfrm>
            <a:off x="938500" y="2435925"/>
            <a:ext cx="2556300" cy="204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7" name="Google Shape;17;p4"/>
          <p:cNvSpPr txBox="1"/>
          <p:nvPr>
            <p:ph idx="1" type="body"/>
          </p:nvPr>
        </p:nvSpPr>
        <p:spPr>
          <a:xfrm>
            <a:off x="938500" y="1659275"/>
            <a:ext cx="4946400" cy="276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sz="1400">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APTION_ONLY_2">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31"/>
          <p:cNvSpPr txBox="1"/>
          <p:nvPr>
            <p:ph type="title"/>
          </p:nvPr>
        </p:nvSpPr>
        <p:spPr>
          <a:xfrm>
            <a:off x="938500" y="445025"/>
            <a:ext cx="57357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40" name="Google Shape;140;p31"/>
          <p:cNvSpPr txBox="1"/>
          <p:nvPr>
            <p:ph idx="1" type="subTitle"/>
          </p:nvPr>
        </p:nvSpPr>
        <p:spPr>
          <a:xfrm>
            <a:off x="5817050" y="2435925"/>
            <a:ext cx="2556300" cy="204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gn="ctr">
              <a:lnSpc>
                <a:spcPct val="100000"/>
              </a:lnSpc>
              <a:spcBef>
                <a:spcPts val="0"/>
              </a:spcBef>
              <a:spcAft>
                <a:spcPts val="0"/>
              </a:spcAft>
              <a:buClr>
                <a:schemeClr val="lt1"/>
              </a:buClr>
              <a:buSzPts val="1800"/>
              <a:buNone/>
              <a:defRPr sz="1800">
                <a:solidFill>
                  <a:schemeClr val="lt1"/>
                </a:solidFill>
              </a:defRPr>
            </a:lvl2pPr>
            <a:lvl3pPr lvl="2" rtl="0" algn="ctr">
              <a:lnSpc>
                <a:spcPct val="100000"/>
              </a:lnSpc>
              <a:spcBef>
                <a:spcPts val="0"/>
              </a:spcBef>
              <a:spcAft>
                <a:spcPts val="0"/>
              </a:spcAft>
              <a:buClr>
                <a:schemeClr val="lt1"/>
              </a:buClr>
              <a:buSzPts val="1800"/>
              <a:buNone/>
              <a:defRPr sz="1800">
                <a:solidFill>
                  <a:schemeClr val="lt1"/>
                </a:solidFill>
              </a:defRPr>
            </a:lvl3pPr>
            <a:lvl4pPr lvl="3" rtl="0" algn="ctr">
              <a:lnSpc>
                <a:spcPct val="100000"/>
              </a:lnSpc>
              <a:spcBef>
                <a:spcPts val="0"/>
              </a:spcBef>
              <a:spcAft>
                <a:spcPts val="0"/>
              </a:spcAft>
              <a:buClr>
                <a:schemeClr val="lt1"/>
              </a:buClr>
              <a:buSzPts val="1800"/>
              <a:buNone/>
              <a:defRPr sz="1800">
                <a:solidFill>
                  <a:schemeClr val="lt1"/>
                </a:solidFill>
              </a:defRPr>
            </a:lvl4pPr>
            <a:lvl5pPr lvl="4" rtl="0" algn="ctr">
              <a:lnSpc>
                <a:spcPct val="100000"/>
              </a:lnSpc>
              <a:spcBef>
                <a:spcPts val="0"/>
              </a:spcBef>
              <a:spcAft>
                <a:spcPts val="0"/>
              </a:spcAft>
              <a:buClr>
                <a:schemeClr val="lt1"/>
              </a:buClr>
              <a:buSzPts val="1800"/>
              <a:buNone/>
              <a:defRPr sz="1800">
                <a:solidFill>
                  <a:schemeClr val="lt1"/>
                </a:solidFill>
              </a:defRPr>
            </a:lvl5pPr>
            <a:lvl6pPr lvl="5" rtl="0" algn="ctr">
              <a:lnSpc>
                <a:spcPct val="100000"/>
              </a:lnSpc>
              <a:spcBef>
                <a:spcPts val="0"/>
              </a:spcBef>
              <a:spcAft>
                <a:spcPts val="0"/>
              </a:spcAft>
              <a:buClr>
                <a:schemeClr val="lt1"/>
              </a:buClr>
              <a:buSzPts val="1800"/>
              <a:buNone/>
              <a:defRPr sz="1800">
                <a:solidFill>
                  <a:schemeClr val="lt1"/>
                </a:solidFill>
              </a:defRPr>
            </a:lvl6pPr>
            <a:lvl7pPr lvl="6" rtl="0" algn="ctr">
              <a:lnSpc>
                <a:spcPct val="100000"/>
              </a:lnSpc>
              <a:spcBef>
                <a:spcPts val="0"/>
              </a:spcBef>
              <a:spcAft>
                <a:spcPts val="0"/>
              </a:spcAft>
              <a:buClr>
                <a:schemeClr val="lt1"/>
              </a:buClr>
              <a:buSzPts val="1800"/>
              <a:buNone/>
              <a:defRPr sz="1800">
                <a:solidFill>
                  <a:schemeClr val="lt1"/>
                </a:solidFill>
              </a:defRPr>
            </a:lvl7pPr>
            <a:lvl8pPr lvl="7" rtl="0" algn="ctr">
              <a:lnSpc>
                <a:spcPct val="100000"/>
              </a:lnSpc>
              <a:spcBef>
                <a:spcPts val="0"/>
              </a:spcBef>
              <a:spcAft>
                <a:spcPts val="0"/>
              </a:spcAft>
              <a:buClr>
                <a:schemeClr val="lt1"/>
              </a:buClr>
              <a:buSzPts val="1800"/>
              <a:buNone/>
              <a:defRPr sz="1800">
                <a:solidFill>
                  <a:schemeClr val="lt1"/>
                </a:solidFill>
              </a:defRPr>
            </a:lvl8pPr>
            <a:lvl9pPr lvl="8" rtl="0"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p:cSld name="SECTION_HEADER_2">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32"/>
          <p:cNvSpPr txBox="1"/>
          <p:nvPr>
            <p:ph type="title"/>
          </p:nvPr>
        </p:nvSpPr>
        <p:spPr>
          <a:xfrm>
            <a:off x="2062800" y="2442050"/>
            <a:ext cx="5018400" cy="598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3" name="Google Shape;143;p32"/>
          <p:cNvSpPr txBox="1"/>
          <p:nvPr>
            <p:ph idx="1" type="subTitle"/>
          </p:nvPr>
        </p:nvSpPr>
        <p:spPr>
          <a:xfrm>
            <a:off x="2896500" y="3391325"/>
            <a:ext cx="3351000" cy="119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
    <p:bg>
      <p:bgPr>
        <a:blipFill>
          <a:blip r:embed="rId2">
            <a:alphaModFix/>
          </a:blip>
          <a:stretch>
            <a:fillRect/>
          </a:stretch>
        </a:blipFill>
      </p:bgPr>
    </p:bg>
    <p:spTree>
      <p:nvGrpSpPr>
        <p:cNvPr id="144" name="Shape 144"/>
        <p:cNvGrpSpPr/>
        <p:nvPr/>
      </p:nvGrpSpPr>
      <p:grpSpPr>
        <a:xfrm>
          <a:off x="0" y="0"/>
          <a:ext cx="0" cy="0"/>
          <a:chOff x="0" y="0"/>
          <a:chExt cx="0" cy="0"/>
        </a:xfrm>
      </p:grpSpPr>
      <p:sp>
        <p:nvSpPr>
          <p:cNvPr id="145" name="Google Shape;145;p33"/>
          <p:cNvSpPr txBox="1"/>
          <p:nvPr>
            <p:ph type="title"/>
          </p:nvPr>
        </p:nvSpPr>
        <p:spPr>
          <a:xfrm>
            <a:off x="924870" y="760375"/>
            <a:ext cx="3068700" cy="59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6" name="Google Shape;146;p33"/>
          <p:cNvSpPr txBox="1"/>
          <p:nvPr>
            <p:ph idx="1" type="subTitle"/>
          </p:nvPr>
        </p:nvSpPr>
        <p:spPr>
          <a:xfrm>
            <a:off x="924875" y="1684275"/>
            <a:ext cx="3305400" cy="109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p:txBody>
      </p:sp>
      <p:sp>
        <p:nvSpPr>
          <p:cNvPr id="147" name="Google Shape;147;p33"/>
          <p:cNvSpPr txBox="1"/>
          <p:nvPr/>
        </p:nvSpPr>
        <p:spPr>
          <a:xfrm>
            <a:off x="924875" y="3570000"/>
            <a:ext cx="3305400" cy="6669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accent1"/>
                </a:solidFill>
                <a:latin typeface="Montserrat Medium"/>
                <a:ea typeface="Montserrat Medium"/>
                <a:cs typeface="Montserrat Medium"/>
                <a:sym typeface="Montserrat Medium"/>
              </a:rPr>
              <a:t>CREDITS: This presentation template was created by </a:t>
            </a:r>
            <a:r>
              <a:rPr lang="en" sz="1000">
                <a:solidFill>
                  <a:schemeClr val="accent1"/>
                </a:solidFill>
                <a:uFill>
                  <a:noFill/>
                </a:uFill>
                <a:latin typeface="Montserrat Medium"/>
                <a:ea typeface="Montserrat Medium"/>
                <a:cs typeface="Montserrat Medium"/>
                <a:sym typeface="Montserrat Medium"/>
                <a:hlinkClick r:id="rId3">
                  <a:extLst>
                    <a:ext uri="{A12FA001-AC4F-418D-AE19-62706E023703}">
                      <ahyp:hlinkClr val="tx"/>
                    </a:ext>
                  </a:extLst>
                </a:hlinkClick>
              </a:rPr>
              <a:t>Slidesgo</a:t>
            </a:r>
            <a:r>
              <a:rPr lang="en" sz="1000">
                <a:solidFill>
                  <a:schemeClr val="accent1"/>
                </a:solidFill>
                <a:latin typeface="Montserrat Medium"/>
                <a:ea typeface="Montserrat Medium"/>
                <a:cs typeface="Montserrat Medium"/>
                <a:sym typeface="Montserrat Medium"/>
              </a:rPr>
              <a:t>, including icons by </a:t>
            </a:r>
            <a:r>
              <a:rPr lang="en" sz="1000">
                <a:solidFill>
                  <a:schemeClr val="accent1"/>
                </a:solidFill>
                <a:uFill>
                  <a:noFill/>
                </a:uFill>
                <a:latin typeface="Montserrat Medium"/>
                <a:ea typeface="Montserrat Medium"/>
                <a:cs typeface="Montserrat Medium"/>
                <a:sym typeface="Montserrat Medium"/>
                <a:hlinkClick r:id="rId4">
                  <a:extLst>
                    <a:ext uri="{A12FA001-AC4F-418D-AE19-62706E023703}">
                      <ahyp:hlinkClr val="tx"/>
                    </a:ext>
                  </a:extLst>
                </a:hlinkClick>
              </a:rPr>
              <a:t>Flaticon</a:t>
            </a:r>
            <a:r>
              <a:rPr lang="en" sz="1000">
                <a:solidFill>
                  <a:schemeClr val="accent1"/>
                </a:solidFill>
                <a:latin typeface="Montserrat Medium"/>
                <a:ea typeface="Montserrat Medium"/>
                <a:cs typeface="Montserrat Medium"/>
                <a:sym typeface="Montserrat Medium"/>
              </a:rPr>
              <a:t>, and infographics &amp; images by </a:t>
            </a:r>
            <a:r>
              <a:rPr lang="en" sz="1000">
                <a:solidFill>
                  <a:schemeClr val="accent1"/>
                </a:solidFill>
                <a:uFill>
                  <a:noFill/>
                </a:uFill>
                <a:latin typeface="Montserrat Medium"/>
                <a:ea typeface="Montserrat Medium"/>
                <a:cs typeface="Montserrat Medium"/>
                <a:sym typeface="Montserrat Medium"/>
                <a:hlinkClick r:id="rId5">
                  <a:extLst>
                    <a:ext uri="{A12FA001-AC4F-418D-AE19-62706E023703}">
                      <ahyp:hlinkClr val="tx"/>
                    </a:ext>
                  </a:extLst>
                </a:hlinkClick>
              </a:rPr>
              <a:t>Freepik</a:t>
            </a:r>
            <a:r>
              <a:rPr lang="en" sz="1000">
                <a:solidFill>
                  <a:schemeClr val="accent1"/>
                </a:solidFill>
                <a:latin typeface="Montserrat Medium"/>
                <a:ea typeface="Montserrat Medium"/>
                <a:cs typeface="Montserrat Medium"/>
                <a:sym typeface="Montserrat Medium"/>
              </a:rPr>
              <a:t>. </a:t>
            </a:r>
            <a:endParaRPr sz="1000">
              <a:solidFill>
                <a:schemeClr val="accent1"/>
              </a:solidFill>
              <a:latin typeface="Montserrat Medium"/>
              <a:ea typeface="Montserrat Medium"/>
              <a:cs typeface="Montserrat Medium"/>
              <a:sym typeface="Montserrat Medium"/>
            </a:endParaRPr>
          </a:p>
          <a:p>
            <a:pPr indent="0" lvl="0" marL="0" rtl="0" algn="l">
              <a:spcBef>
                <a:spcPts val="300"/>
              </a:spcBef>
              <a:spcAft>
                <a:spcPts val="0"/>
              </a:spcAft>
              <a:buNone/>
            </a:pPr>
            <a:r>
              <a:t/>
            </a:r>
            <a:endParaRPr sz="1000">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1">
  <p:cSld name="SECTION_TITLE_AND_DESCRIPTION_1_1_2">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34"/>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50" name="Google Shape;150;p34"/>
          <p:cNvSpPr txBox="1"/>
          <p:nvPr>
            <p:ph idx="1" type="body"/>
          </p:nvPr>
        </p:nvSpPr>
        <p:spPr>
          <a:xfrm>
            <a:off x="938500" y="1659275"/>
            <a:ext cx="4946400" cy="276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p:cSld name="TITLE_AND_TWO_COLUMNS_1">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35"/>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53" name="Google Shape;153;p35"/>
          <p:cNvSpPr txBox="1"/>
          <p:nvPr>
            <p:ph idx="1" type="body"/>
          </p:nvPr>
        </p:nvSpPr>
        <p:spPr>
          <a:xfrm>
            <a:off x="5037525" y="1659275"/>
            <a:ext cx="3186900" cy="276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0" name="Google Shape;20;p5"/>
          <p:cNvSpPr txBox="1"/>
          <p:nvPr>
            <p:ph idx="1" type="body"/>
          </p:nvPr>
        </p:nvSpPr>
        <p:spPr>
          <a:xfrm>
            <a:off x="938500" y="1659275"/>
            <a:ext cx="3186900" cy="276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1" name="Google Shape;21;p5"/>
          <p:cNvSpPr txBox="1"/>
          <p:nvPr>
            <p:ph idx="2" type="body"/>
          </p:nvPr>
        </p:nvSpPr>
        <p:spPr>
          <a:xfrm>
            <a:off x="5037525" y="1659275"/>
            <a:ext cx="3186900" cy="2760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6"/>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7"/>
          <p:cNvSpPr txBox="1"/>
          <p:nvPr>
            <p:ph type="title"/>
          </p:nvPr>
        </p:nvSpPr>
        <p:spPr>
          <a:xfrm>
            <a:off x="5337175" y="1297125"/>
            <a:ext cx="2837400" cy="1252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6" name="Google Shape;26;p7"/>
          <p:cNvSpPr txBox="1"/>
          <p:nvPr>
            <p:ph idx="1" type="body"/>
          </p:nvPr>
        </p:nvSpPr>
        <p:spPr>
          <a:xfrm>
            <a:off x="5337175" y="2593875"/>
            <a:ext cx="2837400" cy="1252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1600"/>
              </a:spcBef>
              <a:spcAft>
                <a:spcPts val="0"/>
              </a:spcAft>
              <a:buClr>
                <a:schemeClr val="lt1"/>
              </a:buClr>
              <a:buSzPts val="1600"/>
              <a:buChar char="○"/>
              <a:defRPr sz="1600">
                <a:solidFill>
                  <a:schemeClr val="lt1"/>
                </a:solidFill>
              </a:defRPr>
            </a:lvl2pPr>
            <a:lvl3pPr indent="-330200" lvl="2" marL="1371600" rtl="0">
              <a:spcBef>
                <a:spcPts val="1600"/>
              </a:spcBef>
              <a:spcAft>
                <a:spcPts val="0"/>
              </a:spcAft>
              <a:buClr>
                <a:schemeClr val="lt1"/>
              </a:buClr>
              <a:buSzPts val="1600"/>
              <a:buChar char="■"/>
              <a:defRPr sz="1600">
                <a:solidFill>
                  <a:schemeClr val="lt1"/>
                </a:solidFill>
              </a:defRPr>
            </a:lvl3pPr>
            <a:lvl4pPr indent="-330200" lvl="3" marL="1828800" rtl="0">
              <a:spcBef>
                <a:spcPts val="1600"/>
              </a:spcBef>
              <a:spcAft>
                <a:spcPts val="0"/>
              </a:spcAft>
              <a:buClr>
                <a:schemeClr val="lt1"/>
              </a:buClr>
              <a:buSzPts val="1600"/>
              <a:buChar char="●"/>
              <a:defRPr sz="1600">
                <a:solidFill>
                  <a:schemeClr val="lt1"/>
                </a:solidFill>
              </a:defRPr>
            </a:lvl4pPr>
            <a:lvl5pPr indent="-330200" lvl="4" marL="2286000" rtl="0">
              <a:spcBef>
                <a:spcPts val="1600"/>
              </a:spcBef>
              <a:spcAft>
                <a:spcPts val="0"/>
              </a:spcAft>
              <a:buClr>
                <a:schemeClr val="lt1"/>
              </a:buClr>
              <a:buSzPts val="1600"/>
              <a:buChar char="○"/>
              <a:defRPr sz="1600">
                <a:solidFill>
                  <a:schemeClr val="lt1"/>
                </a:solidFill>
              </a:defRPr>
            </a:lvl5pPr>
            <a:lvl6pPr indent="-330200" lvl="5" marL="2743200" rtl="0">
              <a:spcBef>
                <a:spcPts val="1600"/>
              </a:spcBef>
              <a:spcAft>
                <a:spcPts val="0"/>
              </a:spcAft>
              <a:buClr>
                <a:schemeClr val="lt1"/>
              </a:buClr>
              <a:buSzPts val="1600"/>
              <a:buChar char="■"/>
              <a:defRPr sz="1600">
                <a:solidFill>
                  <a:schemeClr val="lt1"/>
                </a:solidFill>
              </a:defRPr>
            </a:lvl6pPr>
            <a:lvl7pPr indent="-330200" lvl="6" marL="3200400" rtl="0">
              <a:spcBef>
                <a:spcPts val="1600"/>
              </a:spcBef>
              <a:spcAft>
                <a:spcPts val="0"/>
              </a:spcAft>
              <a:buClr>
                <a:schemeClr val="lt1"/>
              </a:buClr>
              <a:buSzPts val="1600"/>
              <a:buChar char="●"/>
              <a:defRPr sz="1600">
                <a:solidFill>
                  <a:schemeClr val="lt1"/>
                </a:solidFill>
              </a:defRPr>
            </a:lvl7pPr>
            <a:lvl8pPr indent="-330200" lvl="7" marL="3657600" rtl="0">
              <a:spcBef>
                <a:spcPts val="1600"/>
              </a:spcBef>
              <a:spcAft>
                <a:spcPts val="0"/>
              </a:spcAft>
              <a:buClr>
                <a:schemeClr val="lt1"/>
              </a:buClr>
              <a:buSzPts val="1600"/>
              <a:buChar char="○"/>
              <a:defRPr sz="1600">
                <a:solidFill>
                  <a:schemeClr val="lt1"/>
                </a:solidFill>
              </a:defRPr>
            </a:lvl8pPr>
            <a:lvl9pPr indent="-330200" lvl="8" marL="4114800" rtl="0">
              <a:spcBef>
                <a:spcPts val="1600"/>
              </a:spcBef>
              <a:spcAft>
                <a:spcPts val="1600"/>
              </a:spcAft>
              <a:buClr>
                <a:schemeClr val="lt1"/>
              </a:buClr>
              <a:buSzPts val="1600"/>
              <a:buChar char="■"/>
              <a:defRPr sz="1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8"/>
          <p:cNvSpPr txBox="1"/>
          <p:nvPr>
            <p:ph type="title"/>
          </p:nvPr>
        </p:nvSpPr>
        <p:spPr>
          <a:xfrm>
            <a:off x="929477" y="436183"/>
            <a:ext cx="2746500" cy="40908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flipH="1" rot="5400000">
            <a:off x="4822414" y="-351911"/>
            <a:ext cx="9309797" cy="35202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9"/>
          <p:cNvSpPr txBox="1"/>
          <p:nvPr>
            <p:ph idx="1" type="subTitle"/>
          </p:nvPr>
        </p:nvSpPr>
        <p:spPr>
          <a:xfrm>
            <a:off x="938500" y="1769575"/>
            <a:ext cx="2871600" cy="1235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33" name="Google Shape;33;p9"/>
          <p:cNvSpPr txBox="1"/>
          <p:nvPr>
            <p:ph idx="2" type="body"/>
          </p:nvPr>
        </p:nvSpPr>
        <p:spPr>
          <a:xfrm>
            <a:off x="4703375" y="909600"/>
            <a:ext cx="3468900" cy="33243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sz="1400">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34" name="Google Shape;34;p9"/>
          <p:cNvSpPr txBox="1"/>
          <p:nvPr>
            <p:ph type="title"/>
          </p:nvPr>
        </p:nvSpPr>
        <p:spPr>
          <a:xfrm>
            <a:off x="938500" y="445025"/>
            <a:ext cx="32238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10"/>
          <p:cNvSpPr txBox="1"/>
          <p:nvPr>
            <p:ph type="title"/>
          </p:nvPr>
        </p:nvSpPr>
        <p:spPr>
          <a:xfrm>
            <a:off x="938500" y="445025"/>
            <a:ext cx="5735700" cy="941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2.jp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6"/>
          <p:cNvSpPr txBox="1"/>
          <p:nvPr>
            <p:ph type="ctrTitle"/>
          </p:nvPr>
        </p:nvSpPr>
        <p:spPr>
          <a:xfrm>
            <a:off x="1633025" y="1950100"/>
            <a:ext cx="5732400" cy="644700"/>
          </a:xfrm>
          <a:prstGeom prst="rect">
            <a:avLst/>
          </a:prstGeom>
          <a:effectLst>
            <a:outerShdw blurRad="142875" rotWithShape="0" algn="bl" dir="8760000" dist="19050">
              <a:srgbClr val="76A5AF">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t>Dr. </a:t>
            </a:r>
            <a:r>
              <a:rPr lang="en"/>
              <a:t>Louis-Guillaume Gagnon</a:t>
            </a:r>
            <a:endParaRPr/>
          </a:p>
        </p:txBody>
      </p:sp>
      <p:sp>
        <p:nvSpPr>
          <p:cNvPr id="159" name="Google Shape;159;p36"/>
          <p:cNvSpPr txBox="1"/>
          <p:nvPr>
            <p:ph idx="1" type="subTitle"/>
          </p:nvPr>
        </p:nvSpPr>
        <p:spPr>
          <a:xfrm>
            <a:off x="2044200" y="3704650"/>
            <a:ext cx="5055600" cy="4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Group #3</a:t>
            </a:r>
            <a:endParaRPr/>
          </a:p>
        </p:txBody>
      </p:sp>
      <p:sp>
        <p:nvSpPr>
          <p:cNvPr id="160" name="Google Shape;160;p36"/>
          <p:cNvSpPr txBox="1"/>
          <p:nvPr>
            <p:ph type="ctrTitle"/>
          </p:nvPr>
        </p:nvSpPr>
        <p:spPr>
          <a:xfrm>
            <a:off x="2941650" y="2917375"/>
            <a:ext cx="3260700" cy="464700"/>
          </a:xfrm>
          <a:prstGeom prst="rect">
            <a:avLst/>
          </a:prstGeom>
          <a:effectLst>
            <a:outerShdw blurRad="100013" rotWithShape="0" algn="bl" dir="8460000" dist="19050">
              <a:srgbClr val="76A5AF">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b="0" lang="en" sz="2200">
                <a:latin typeface="Montserrat ExtraLight"/>
                <a:ea typeface="Montserrat ExtraLight"/>
                <a:cs typeface="Montserrat ExtraLight"/>
                <a:sym typeface="Montserrat ExtraLight"/>
              </a:rPr>
              <a:t>His work at the ATLAS Detector at CERN</a:t>
            </a:r>
            <a:endParaRPr b="0" sz="2200">
              <a:latin typeface="Montserrat ExtraLight"/>
              <a:ea typeface="Montserrat ExtraLight"/>
              <a:cs typeface="Montserrat ExtraLight"/>
              <a:sym typeface="Montserrat ExtraLight"/>
            </a:endParaRPr>
          </a:p>
        </p:txBody>
      </p:sp>
      <p:cxnSp>
        <p:nvCxnSpPr>
          <p:cNvPr id="161" name="Google Shape;161;p36"/>
          <p:cNvCxnSpPr/>
          <p:nvPr/>
        </p:nvCxnSpPr>
        <p:spPr>
          <a:xfrm>
            <a:off x="3190500" y="256517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7"/>
          <p:cNvSpPr txBox="1"/>
          <p:nvPr>
            <p:ph type="ctrTitle"/>
          </p:nvPr>
        </p:nvSpPr>
        <p:spPr>
          <a:xfrm>
            <a:off x="3427175" y="161100"/>
            <a:ext cx="56082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900"/>
              <a:t>ABOUT OUR SCIENTIST AND SUPERSYMMETRY</a:t>
            </a:r>
            <a:endParaRPr sz="1900"/>
          </a:p>
        </p:txBody>
      </p:sp>
      <p:sp>
        <p:nvSpPr>
          <p:cNvPr id="167" name="Google Shape;167;p37"/>
          <p:cNvSpPr txBox="1"/>
          <p:nvPr>
            <p:ph idx="1" type="subTitle"/>
          </p:nvPr>
        </p:nvSpPr>
        <p:spPr>
          <a:xfrm>
            <a:off x="4039925" y="805800"/>
            <a:ext cx="4730700" cy="2193600"/>
          </a:xfrm>
          <a:prstGeom prst="rect">
            <a:avLst/>
          </a:prstGeom>
        </p:spPr>
        <p:txBody>
          <a:bodyPr anchorCtr="0" anchor="t" bIns="91425" lIns="91425" spcFirstLastPara="1" rIns="91425" wrap="square" tIns="91425">
            <a:noAutofit/>
          </a:bodyPr>
          <a:lstStyle/>
          <a:p>
            <a:pPr indent="-311150" lvl="0" marL="457200" rtl="0" algn="just">
              <a:spcBef>
                <a:spcPts val="0"/>
              </a:spcBef>
              <a:spcAft>
                <a:spcPts val="0"/>
              </a:spcAft>
              <a:buClr>
                <a:schemeClr val="accent1"/>
              </a:buClr>
              <a:buSzPts val="1300"/>
              <a:buFont typeface="Nunito"/>
              <a:buChar char="●"/>
            </a:pPr>
            <a:r>
              <a:rPr lang="en" sz="1300">
                <a:latin typeface="Nunito"/>
                <a:ea typeface="Nunito"/>
                <a:cs typeface="Nunito"/>
                <a:sym typeface="Nunito"/>
              </a:rPr>
              <a:t>PhD in researching supersymmetry - a theory which if true, would explain some of the current unsolved questions in physics </a:t>
            </a:r>
            <a:endParaRPr sz="1300">
              <a:latin typeface="Nunito"/>
              <a:ea typeface="Nunito"/>
              <a:cs typeface="Nunito"/>
              <a:sym typeface="Nunito"/>
            </a:endParaRPr>
          </a:p>
          <a:p>
            <a:pPr indent="0" lvl="0" marL="457200" rtl="0" algn="just">
              <a:spcBef>
                <a:spcPts val="0"/>
              </a:spcBef>
              <a:spcAft>
                <a:spcPts val="0"/>
              </a:spcAft>
              <a:buNone/>
            </a:pPr>
            <a:r>
              <a:t/>
            </a:r>
            <a:endParaRPr sz="1300">
              <a:latin typeface="Nunito"/>
              <a:ea typeface="Nunito"/>
              <a:cs typeface="Nunito"/>
              <a:sym typeface="Nunito"/>
            </a:endParaRPr>
          </a:p>
          <a:p>
            <a:pPr indent="-311150" lvl="0" marL="457200" rtl="0" algn="just">
              <a:spcBef>
                <a:spcPts val="0"/>
              </a:spcBef>
              <a:spcAft>
                <a:spcPts val="0"/>
              </a:spcAft>
              <a:buClr>
                <a:schemeClr val="accent1"/>
              </a:buClr>
              <a:buSzPts val="1300"/>
              <a:buFont typeface="Nunito"/>
              <a:buChar char="●"/>
            </a:pPr>
            <a:r>
              <a:rPr lang="en" sz="1300">
                <a:latin typeface="Nunito"/>
                <a:ea typeface="Nunito"/>
                <a:cs typeface="Nunito"/>
                <a:sym typeface="Nunito"/>
              </a:rPr>
              <a:t>Supersymmetry hypothesizes that elementary particles have superpartners, for fermions this would imply having a bosonic superpartner and for bosons, having a fermionic superpartner</a:t>
            </a:r>
            <a:endParaRPr sz="1300">
              <a:latin typeface="Nunito"/>
              <a:ea typeface="Nunito"/>
              <a:cs typeface="Nunito"/>
              <a:sym typeface="Nunito"/>
            </a:endParaRPr>
          </a:p>
          <a:p>
            <a:pPr indent="0" lvl="0" marL="457200" rtl="0" algn="just">
              <a:spcBef>
                <a:spcPts val="0"/>
              </a:spcBef>
              <a:spcAft>
                <a:spcPts val="0"/>
              </a:spcAft>
              <a:buNone/>
            </a:pPr>
            <a:r>
              <a:t/>
            </a:r>
            <a:endParaRPr sz="1300">
              <a:latin typeface="Nunito"/>
              <a:ea typeface="Nunito"/>
              <a:cs typeface="Nunito"/>
              <a:sym typeface="Nunito"/>
            </a:endParaRPr>
          </a:p>
          <a:p>
            <a:pPr indent="0" lvl="0" marL="0" rtl="0" algn="just">
              <a:spcBef>
                <a:spcPts val="0"/>
              </a:spcBef>
              <a:spcAft>
                <a:spcPts val="0"/>
              </a:spcAft>
              <a:buNone/>
            </a:pPr>
            <a:r>
              <a:t/>
            </a:r>
            <a:endParaRPr sz="1300">
              <a:latin typeface="Nunito"/>
              <a:ea typeface="Nunito"/>
              <a:cs typeface="Nunito"/>
              <a:sym typeface="Nunito"/>
            </a:endParaRPr>
          </a:p>
          <a:p>
            <a:pPr indent="0" lvl="0" marL="457200" rtl="0" algn="just">
              <a:spcBef>
                <a:spcPts val="0"/>
              </a:spcBef>
              <a:spcAft>
                <a:spcPts val="0"/>
              </a:spcAft>
              <a:buNone/>
            </a:pPr>
            <a:r>
              <a:t/>
            </a:r>
            <a:endParaRPr sz="1300">
              <a:solidFill>
                <a:srgbClr val="000000"/>
              </a:solidFill>
              <a:latin typeface="Nunito"/>
              <a:ea typeface="Nunito"/>
              <a:cs typeface="Nunito"/>
              <a:sym typeface="Nunito"/>
            </a:endParaRPr>
          </a:p>
          <a:p>
            <a:pPr indent="-311150" lvl="0" marL="457200" rtl="0" algn="just">
              <a:spcBef>
                <a:spcPts val="0"/>
              </a:spcBef>
              <a:spcAft>
                <a:spcPts val="0"/>
              </a:spcAft>
              <a:buClr>
                <a:srgbClr val="000000"/>
              </a:buClr>
              <a:buSzPts val="1300"/>
              <a:buFont typeface="Nunito"/>
              <a:buChar char="●"/>
            </a:pPr>
            <a:r>
              <a:t/>
            </a:r>
            <a:endParaRPr sz="1300">
              <a:latin typeface="Nunito"/>
              <a:ea typeface="Nunito"/>
              <a:cs typeface="Nunito"/>
              <a:sym typeface="Nunito"/>
            </a:endParaRPr>
          </a:p>
          <a:p>
            <a:pPr indent="0" lvl="0" marL="0" rtl="0" algn="just">
              <a:spcBef>
                <a:spcPts val="0"/>
              </a:spcBef>
              <a:spcAft>
                <a:spcPts val="0"/>
              </a:spcAft>
              <a:buNone/>
            </a:pPr>
            <a:r>
              <a:t/>
            </a:r>
            <a:endParaRPr sz="1300">
              <a:solidFill>
                <a:srgbClr val="000000"/>
              </a:solidFill>
              <a:latin typeface="Nunito"/>
              <a:ea typeface="Nunito"/>
              <a:cs typeface="Nunito"/>
              <a:sym typeface="Nunito"/>
            </a:endParaRPr>
          </a:p>
          <a:p>
            <a:pPr indent="0" lvl="0" marL="0" rtl="0" algn="ctr">
              <a:spcBef>
                <a:spcPts val="0"/>
              </a:spcBef>
              <a:spcAft>
                <a:spcPts val="0"/>
              </a:spcAft>
              <a:buNone/>
            </a:pPr>
            <a:r>
              <a:t/>
            </a:r>
            <a:endParaRPr/>
          </a:p>
        </p:txBody>
      </p:sp>
      <p:sp>
        <p:nvSpPr>
          <p:cNvPr id="168" name="Google Shape;168;p37"/>
          <p:cNvSpPr txBox="1"/>
          <p:nvPr/>
        </p:nvSpPr>
        <p:spPr>
          <a:xfrm>
            <a:off x="3427175" y="2549325"/>
            <a:ext cx="5537400" cy="1785600"/>
          </a:xfrm>
          <a:prstGeom prst="rect">
            <a:avLst/>
          </a:prstGeom>
          <a:noFill/>
          <a:ln>
            <a:noFill/>
          </a:ln>
        </p:spPr>
        <p:txBody>
          <a:bodyPr anchorCtr="0" anchor="t" bIns="91425" lIns="91425" spcFirstLastPara="1" rIns="91425" wrap="square" tIns="91425">
            <a:spAutoFit/>
          </a:bodyPr>
          <a:lstStyle/>
          <a:p>
            <a:pPr indent="-311150" lvl="0" marL="457200" rtl="0" algn="just">
              <a:spcBef>
                <a:spcPts val="0"/>
              </a:spcBef>
              <a:spcAft>
                <a:spcPts val="0"/>
              </a:spcAft>
              <a:buClr>
                <a:schemeClr val="accent1"/>
              </a:buClr>
              <a:buSzPts val="1300"/>
              <a:buFont typeface="Nunito"/>
              <a:buChar char="●"/>
            </a:pPr>
            <a:r>
              <a:rPr lang="en" sz="1300">
                <a:solidFill>
                  <a:schemeClr val="accent1"/>
                </a:solidFill>
                <a:latin typeface="Nunito"/>
                <a:ea typeface="Nunito"/>
                <a:cs typeface="Nunito"/>
                <a:sym typeface="Nunito"/>
              </a:rPr>
              <a:t>According to the supersymmetry theory, the neutralino would be the fermionic superpartner of the Higgs Boson. </a:t>
            </a:r>
            <a:endParaRPr sz="1300">
              <a:solidFill>
                <a:schemeClr val="accent1"/>
              </a:solidFill>
              <a:latin typeface="Nunito"/>
              <a:ea typeface="Nunito"/>
              <a:cs typeface="Nunito"/>
              <a:sym typeface="Nunito"/>
            </a:endParaRPr>
          </a:p>
          <a:p>
            <a:pPr indent="0" lvl="0" marL="457200" rtl="0" algn="just">
              <a:spcBef>
                <a:spcPts val="0"/>
              </a:spcBef>
              <a:spcAft>
                <a:spcPts val="0"/>
              </a:spcAft>
              <a:buNone/>
            </a:pPr>
            <a:r>
              <a:t/>
            </a:r>
            <a:endParaRPr sz="1300">
              <a:solidFill>
                <a:schemeClr val="accent1"/>
              </a:solidFill>
              <a:latin typeface="Nunito"/>
              <a:ea typeface="Nunito"/>
              <a:cs typeface="Nunito"/>
              <a:sym typeface="Nunito"/>
            </a:endParaRPr>
          </a:p>
          <a:p>
            <a:pPr indent="-311150" lvl="0" marL="457200" rtl="0" algn="just">
              <a:spcBef>
                <a:spcPts val="0"/>
              </a:spcBef>
              <a:spcAft>
                <a:spcPts val="0"/>
              </a:spcAft>
              <a:buClr>
                <a:schemeClr val="accent1"/>
              </a:buClr>
              <a:buSzPts val="1300"/>
              <a:buFont typeface="Nunito"/>
              <a:buChar char="●"/>
            </a:pPr>
            <a:r>
              <a:rPr lang="en" sz="1300">
                <a:solidFill>
                  <a:schemeClr val="accent1"/>
                </a:solidFill>
                <a:latin typeface="Nunito"/>
                <a:ea typeface="Nunito"/>
                <a:cs typeface="Nunito"/>
                <a:sym typeface="Nunito"/>
              </a:rPr>
              <a:t>Neutralinos are electrically neutral and weakly interacting - candidate for dark matter. </a:t>
            </a:r>
            <a:endParaRPr sz="1300">
              <a:solidFill>
                <a:schemeClr val="accent1"/>
              </a:solidFill>
              <a:latin typeface="Nunito"/>
              <a:ea typeface="Nunito"/>
              <a:cs typeface="Nunito"/>
              <a:sym typeface="Nunito"/>
            </a:endParaRPr>
          </a:p>
          <a:p>
            <a:pPr indent="0" lvl="0" marL="457200" rtl="0" algn="just">
              <a:spcBef>
                <a:spcPts val="0"/>
              </a:spcBef>
              <a:spcAft>
                <a:spcPts val="0"/>
              </a:spcAft>
              <a:buNone/>
            </a:pPr>
            <a:r>
              <a:t/>
            </a:r>
            <a:endParaRPr sz="1300">
              <a:solidFill>
                <a:schemeClr val="accent1"/>
              </a:solidFill>
              <a:latin typeface="Nunito"/>
              <a:ea typeface="Nunito"/>
              <a:cs typeface="Nunito"/>
              <a:sym typeface="Nunito"/>
            </a:endParaRPr>
          </a:p>
          <a:p>
            <a:pPr indent="-311150" lvl="0" marL="457200" rtl="0" algn="just">
              <a:spcBef>
                <a:spcPts val="0"/>
              </a:spcBef>
              <a:spcAft>
                <a:spcPts val="0"/>
              </a:spcAft>
              <a:buClr>
                <a:schemeClr val="accent1"/>
              </a:buClr>
              <a:buSzPts val="1300"/>
              <a:buFont typeface="Nunito"/>
              <a:buChar char="●"/>
            </a:pPr>
            <a:r>
              <a:rPr lang="en" sz="1300">
                <a:solidFill>
                  <a:schemeClr val="accent1"/>
                </a:solidFill>
                <a:latin typeface="Nunito"/>
                <a:ea typeface="Nunito"/>
                <a:cs typeface="Nunito"/>
                <a:sym typeface="Nunito"/>
              </a:rPr>
              <a:t>The </a:t>
            </a:r>
            <a:r>
              <a:rPr lang="en" sz="1300">
                <a:solidFill>
                  <a:schemeClr val="accent1"/>
                </a:solidFill>
                <a:latin typeface="Nunito"/>
                <a:ea typeface="Nunito"/>
                <a:cs typeface="Nunito"/>
                <a:sym typeface="Nunito"/>
              </a:rPr>
              <a:t>hierarchical</a:t>
            </a:r>
            <a:r>
              <a:rPr lang="en" sz="1300">
                <a:solidFill>
                  <a:schemeClr val="accent1"/>
                </a:solidFill>
                <a:latin typeface="Nunito"/>
                <a:ea typeface="Nunito"/>
                <a:cs typeface="Nunito"/>
                <a:sym typeface="Nunito"/>
              </a:rPr>
              <a:t> problem - the large discrepancy between the weak scale and the Planck </a:t>
            </a:r>
            <a:r>
              <a:rPr lang="en" sz="1300">
                <a:solidFill>
                  <a:schemeClr val="accent1"/>
                </a:solidFill>
                <a:latin typeface="Nunito"/>
                <a:ea typeface="Nunito"/>
                <a:cs typeface="Nunito"/>
                <a:sym typeface="Nunito"/>
              </a:rPr>
              <a:t>scale</a:t>
            </a:r>
            <a:r>
              <a:rPr lang="en" sz="1300">
                <a:solidFill>
                  <a:schemeClr val="accent1"/>
                </a:solidFill>
                <a:latin typeface="Nunito"/>
                <a:ea typeface="Nunito"/>
                <a:cs typeface="Nunito"/>
                <a:sym typeface="Nunito"/>
              </a:rPr>
              <a:t>. </a:t>
            </a:r>
            <a:endParaRPr>
              <a:solidFill>
                <a:schemeClr val="accent1"/>
              </a:solidFill>
              <a:latin typeface="Montserrat"/>
              <a:ea typeface="Montserrat"/>
              <a:cs typeface="Montserrat"/>
              <a:sym typeface="Montserrat"/>
            </a:endParaRPr>
          </a:p>
        </p:txBody>
      </p:sp>
      <p:sp>
        <p:nvSpPr>
          <p:cNvPr id="169" name="Google Shape;169;p37"/>
          <p:cNvSpPr txBox="1"/>
          <p:nvPr/>
        </p:nvSpPr>
        <p:spPr>
          <a:xfrm>
            <a:off x="772775" y="4334925"/>
            <a:ext cx="8191800" cy="800400"/>
          </a:xfrm>
          <a:prstGeom prst="rect">
            <a:avLst/>
          </a:prstGeom>
          <a:noFill/>
          <a:ln>
            <a:noFill/>
          </a:ln>
        </p:spPr>
        <p:txBody>
          <a:bodyPr anchorCtr="0" anchor="t" bIns="91425" lIns="91425" spcFirstLastPara="1" rIns="91425" wrap="square" tIns="91425">
            <a:spAutoFit/>
          </a:bodyPr>
          <a:lstStyle/>
          <a:p>
            <a:pPr indent="-311150" lvl="0" marL="457200" rtl="0" algn="just">
              <a:spcBef>
                <a:spcPts val="0"/>
              </a:spcBef>
              <a:spcAft>
                <a:spcPts val="0"/>
              </a:spcAft>
              <a:buClr>
                <a:schemeClr val="accent1"/>
              </a:buClr>
              <a:buSzPts val="1300"/>
              <a:buFont typeface="Nunito"/>
              <a:buChar char="●"/>
            </a:pPr>
            <a:r>
              <a:rPr lang="en" sz="1300">
                <a:solidFill>
                  <a:schemeClr val="accent1"/>
                </a:solidFill>
                <a:latin typeface="Nunito"/>
                <a:ea typeface="Nunito"/>
                <a:cs typeface="Nunito"/>
                <a:sym typeface="Nunito"/>
              </a:rPr>
              <a:t>The presence of the neutralino, along with other superpartners, can help stabilize the mass of the Higgs boson at a lower value, closer to the experimentally observed mass.</a:t>
            </a:r>
            <a:endParaRPr sz="1300">
              <a:solidFill>
                <a:schemeClr val="accent1"/>
              </a:solidFill>
              <a:latin typeface="Nunito"/>
              <a:ea typeface="Nunito"/>
              <a:cs typeface="Nunito"/>
              <a:sym typeface="Nunito"/>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170" name="Google Shape;170;p37"/>
          <p:cNvPicPr preferRelativeResize="0"/>
          <p:nvPr/>
        </p:nvPicPr>
        <p:blipFill rotWithShape="1">
          <a:blip r:embed="rId3">
            <a:alphaModFix/>
          </a:blip>
          <a:srcRect b="0" l="-833" r="49091" t="0"/>
          <a:stretch/>
        </p:blipFill>
        <p:spPr>
          <a:xfrm>
            <a:off x="908200" y="1601875"/>
            <a:ext cx="2563049" cy="281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8"/>
          <p:cNvSpPr txBox="1"/>
          <p:nvPr>
            <p:ph type="title"/>
          </p:nvPr>
        </p:nvSpPr>
        <p:spPr>
          <a:xfrm>
            <a:off x="463600" y="445025"/>
            <a:ext cx="8176500" cy="9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Does the Higgs Boson Decay into Charm Quarks Remain Consistent with Current Theories?</a:t>
            </a:r>
            <a:endParaRPr/>
          </a:p>
          <a:p>
            <a:pPr indent="0" lvl="0" marL="0" rtl="0" algn="l">
              <a:spcBef>
                <a:spcPts val="0"/>
              </a:spcBef>
              <a:spcAft>
                <a:spcPts val="0"/>
              </a:spcAft>
              <a:buNone/>
            </a:pPr>
            <a:r>
              <a:t/>
            </a:r>
            <a:endParaRPr/>
          </a:p>
        </p:txBody>
      </p:sp>
      <p:sp>
        <p:nvSpPr>
          <p:cNvPr id="176" name="Google Shape;176;p38"/>
          <p:cNvSpPr txBox="1"/>
          <p:nvPr>
            <p:ph idx="1" type="body"/>
          </p:nvPr>
        </p:nvSpPr>
        <p:spPr>
          <a:xfrm>
            <a:off x="246550" y="1386425"/>
            <a:ext cx="4587900" cy="2781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Higgs was purely theoretical for a long time and has many properties that we don’t know about yet.</a:t>
            </a:r>
            <a:endParaRPr/>
          </a:p>
          <a:p>
            <a:pPr indent="-317500" lvl="0" marL="457200" rtl="0" algn="l">
              <a:spcBef>
                <a:spcPts val="1600"/>
              </a:spcBef>
              <a:spcAft>
                <a:spcPts val="0"/>
              </a:spcAft>
              <a:buSzPts val="1400"/>
              <a:buChar char="●"/>
            </a:pPr>
            <a:r>
              <a:rPr lang="en"/>
              <a:t>It is commonly accepted that the Higgs decays into charm quarks. </a:t>
            </a:r>
            <a:endParaRPr/>
          </a:p>
          <a:p>
            <a:pPr indent="-317500" lvl="0" marL="457200" rtl="0" algn="l">
              <a:spcBef>
                <a:spcPts val="1600"/>
              </a:spcBef>
              <a:spcAft>
                <a:spcPts val="0"/>
              </a:spcAft>
              <a:buSzPts val="1400"/>
              <a:buChar char="●"/>
            </a:pPr>
            <a:r>
              <a:rPr lang="en"/>
              <a:t>So far, research seems to match this prediction.</a:t>
            </a:r>
            <a:endParaRPr/>
          </a:p>
          <a:p>
            <a:pPr indent="-317500" lvl="0" marL="457200" rtl="0" algn="l">
              <a:spcBef>
                <a:spcPts val="1600"/>
              </a:spcBef>
              <a:spcAft>
                <a:spcPts val="0"/>
              </a:spcAft>
              <a:buSzPts val="1400"/>
              <a:buChar char="●"/>
            </a:pPr>
            <a:r>
              <a:rPr lang="en"/>
              <a:t>If we find something that does not match the current theory, that shows flaws and could possibly disprove the current theory. This opens up the opportunity for further research. </a:t>
            </a:r>
            <a:endParaRPr sz="1800">
              <a:solidFill>
                <a:srgbClr val="595959"/>
              </a:solidFill>
              <a:latin typeface="Georgia"/>
              <a:ea typeface="Georgia"/>
              <a:cs typeface="Georgia"/>
              <a:sym typeface="Georgia"/>
            </a:endParaRPr>
          </a:p>
          <a:p>
            <a:pPr indent="0" lvl="0" marL="457200" rtl="0" algn="l">
              <a:lnSpc>
                <a:spcPct val="200000"/>
              </a:lnSpc>
              <a:spcBef>
                <a:spcPts val="1600"/>
              </a:spcBef>
              <a:spcAft>
                <a:spcPts val="1200"/>
              </a:spcAft>
              <a:buNone/>
            </a:pPr>
            <a:r>
              <a:t/>
            </a:r>
            <a:endParaRPr b="1" sz="1500">
              <a:solidFill>
                <a:schemeClr val="accent1"/>
              </a:solidFill>
              <a:latin typeface="Georgia"/>
              <a:ea typeface="Georgia"/>
              <a:cs typeface="Georgia"/>
              <a:sym typeface="Georgia"/>
            </a:endParaRPr>
          </a:p>
        </p:txBody>
      </p:sp>
      <p:cxnSp>
        <p:nvCxnSpPr>
          <p:cNvPr id="177" name="Google Shape;177;p38"/>
          <p:cNvCxnSpPr/>
          <p:nvPr/>
        </p:nvCxnSpPr>
        <p:spPr>
          <a:xfrm>
            <a:off x="1026200" y="41402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pic>
        <p:nvPicPr>
          <p:cNvPr id="178" name="Google Shape;178;p38"/>
          <p:cNvPicPr preferRelativeResize="0"/>
          <p:nvPr/>
        </p:nvPicPr>
        <p:blipFill>
          <a:blip r:embed="rId3">
            <a:alphaModFix/>
          </a:blip>
          <a:stretch>
            <a:fillRect/>
          </a:stretch>
        </p:blipFill>
        <p:spPr>
          <a:xfrm>
            <a:off x="4998375" y="1645063"/>
            <a:ext cx="4004751" cy="22640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9"/>
          <p:cNvSpPr txBox="1"/>
          <p:nvPr>
            <p:ph type="title"/>
          </p:nvPr>
        </p:nvSpPr>
        <p:spPr>
          <a:xfrm>
            <a:off x="578125" y="414025"/>
            <a:ext cx="4629300" cy="9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Laws of Physics Involved</a:t>
            </a:r>
            <a:endParaRPr>
              <a:solidFill>
                <a:schemeClr val="accent1"/>
              </a:solidFill>
            </a:endParaRPr>
          </a:p>
        </p:txBody>
      </p:sp>
      <p:sp>
        <p:nvSpPr>
          <p:cNvPr id="184" name="Google Shape;184;p39"/>
          <p:cNvSpPr txBox="1"/>
          <p:nvPr>
            <p:ph idx="1" type="body"/>
          </p:nvPr>
        </p:nvSpPr>
        <p:spPr>
          <a:xfrm>
            <a:off x="0" y="1355425"/>
            <a:ext cx="6873900" cy="35004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Clr>
                <a:schemeClr val="accent1"/>
              </a:buClr>
              <a:buSzPts val="1300"/>
              <a:buFont typeface="Montserrat"/>
              <a:buChar char="●"/>
            </a:pPr>
            <a:r>
              <a:rPr b="1" lang="en" sz="1300">
                <a:solidFill>
                  <a:schemeClr val="accent1"/>
                </a:solidFill>
              </a:rPr>
              <a:t>Elementary particles carry matter or forces</a:t>
            </a:r>
            <a:endParaRPr b="1" sz="13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Fermions make up matter, bosons carry force</a:t>
            </a:r>
            <a:endParaRPr sz="900">
              <a:solidFill>
                <a:schemeClr val="accent1"/>
              </a:solidFill>
            </a:endParaRPr>
          </a:p>
          <a:p>
            <a:pPr indent="-311150" lvl="0" marL="457200" rtl="0" algn="l">
              <a:lnSpc>
                <a:spcPct val="150000"/>
              </a:lnSpc>
              <a:spcBef>
                <a:spcPts val="0"/>
              </a:spcBef>
              <a:spcAft>
                <a:spcPts val="0"/>
              </a:spcAft>
              <a:buClr>
                <a:schemeClr val="accent1"/>
              </a:buClr>
              <a:buSzPts val="1300"/>
              <a:buFont typeface="Montserrat"/>
              <a:buChar char="●"/>
            </a:pPr>
            <a:r>
              <a:rPr b="1" lang="en" sz="1300">
                <a:solidFill>
                  <a:schemeClr val="accent1"/>
                </a:solidFill>
              </a:rPr>
              <a:t>The Higgs boson is a carrier of the Higgs field, a field that permeates space and allows elementary particles to pass through it</a:t>
            </a:r>
            <a:endParaRPr b="1" sz="13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The more strength with which an elementary particle interacts with the Higgs field, the more massive it is</a:t>
            </a:r>
            <a:endParaRPr sz="9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The photon does not interact with the Higgs field, giving it a mass of zero</a:t>
            </a:r>
            <a:endParaRPr sz="900">
              <a:solidFill>
                <a:schemeClr val="accent1"/>
              </a:solidFill>
            </a:endParaRPr>
          </a:p>
          <a:p>
            <a:pPr indent="-311150" lvl="0" marL="457200" rtl="0" algn="l">
              <a:lnSpc>
                <a:spcPct val="150000"/>
              </a:lnSpc>
              <a:spcBef>
                <a:spcPts val="0"/>
              </a:spcBef>
              <a:spcAft>
                <a:spcPts val="0"/>
              </a:spcAft>
              <a:buClr>
                <a:schemeClr val="accent1"/>
              </a:buClr>
              <a:buSzPts val="1300"/>
              <a:buFont typeface="Montserrat"/>
              <a:buChar char="●"/>
            </a:pPr>
            <a:r>
              <a:rPr b="1" lang="en" sz="1300">
                <a:solidFill>
                  <a:schemeClr val="accent1"/>
                </a:solidFill>
              </a:rPr>
              <a:t>The Higgs field completes the Standard Model</a:t>
            </a:r>
            <a:endParaRPr b="1" sz="13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The Higgs Mechanism unifies the electromagnetic with the weak force through the mass of their particle carriers </a:t>
            </a:r>
            <a:endParaRPr sz="9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The field causes spontaneous symmetry breaking, which triggers particles to interact with the Higgs field, giving them mass</a:t>
            </a:r>
            <a:endParaRPr sz="900">
              <a:solidFill>
                <a:schemeClr val="accent1"/>
              </a:solidFill>
            </a:endParaRPr>
          </a:p>
          <a:p>
            <a:pPr indent="-285750" lvl="1" marL="914400" rtl="0" algn="l">
              <a:lnSpc>
                <a:spcPct val="150000"/>
              </a:lnSpc>
              <a:spcBef>
                <a:spcPts val="0"/>
              </a:spcBef>
              <a:spcAft>
                <a:spcPts val="0"/>
              </a:spcAft>
              <a:buClr>
                <a:schemeClr val="accent1"/>
              </a:buClr>
              <a:buSzPts val="900"/>
              <a:buFont typeface="Montserrat"/>
              <a:buChar char="○"/>
            </a:pPr>
            <a:r>
              <a:rPr lang="en" sz="900">
                <a:solidFill>
                  <a:schemeClr val="accent1"/>
                </a:solidFill>
              </a:rPr>
              <a:t>The Higgs field contributes to our understanding of the origin of mass</a:t>
            </a:r>
            <a:endParaRPr sz="900">
              <a:solidFill>
                <a:schemeClr val="accent1"/>
              </a:solidFill>
            </a:endParaRPr>
          </a:p>
        </p:txBody>
      </p:sp>
      <p:cxnSp>
        <p:nvCxnSpPr>
          <p:cNvPr id="185" name="Google Shape;185;p39"/>
          <p:cNvCxnSpPr/>
          <p:nvPr/>
        </p:nvCxnSpPr>
        <p:spPr>
          <a:xfrm>
            <a:off x="1026200" y="41402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40"/>
          <p:cNvSpPr txBox="1"/>
          <p:nvPr>
            <p:ph type="title"/>
          </p:nvPr>
        </p:nvSpPr>
        <p:spPr>
          <a:xfrm>
            <a:off x="938500" y="445025"/>
            <a:ext cx="4629300" cy="9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Basic Laws of Physics Involved</a:t>
            </a:r>
            <a:endParaRPr>
              <a:solidFill>
                <a:schemeClr val="lt2"/>
              </a:solidFill>
            </a:endParaRPr>
          </a:p>
        </p:txBody>
      </p:sp>
      <p:cxnSp>
        <p:nvCxnSpPr>
          <p:cNvPr id="191" name="Google Shape;191;p40"/>
          <p:cNvCxnSpPr/>
          <p:nvPr/>
        </p:nvCxnSpPr>
        <p:spPr>
          <a:xfrm>
            <a:off x="1026200" y="41402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pic>
        <p:nvPicPr>
          <p:cNvPr id="192" name="Google Shape;192;p40"/>
          <p:cNvPicPr preferRelativeResize="0"/>
          <p:nvPr/>
        </p:nvPicPr>
        <p:blipFill>
          <a:blip r:embed="rId4">
            <a:alphaModFix/>
          </a:blip>
          <a:stretch>
            <a:fillRect/>
          </a:stretch>
        </p:blipFill>
        <p:spPr>
          <a:xfrm>
            <a:off x="6523362" y="136425"/>
            <a:ext cx="2158125" cy="2000125"/>
          </a:xfrm>
          <a:prstGeom prst="rect">
            <a:avLst/>
          </a:prstGeom>
          <a:noFill/>
          <a:ln>
            <a:noFill/>
          </a:ln>
        </p:spPr>
      </p:pic>
      <p:sp>
        <p:nvSpPr>
          <p:cNvPr id="193" name="Google Shape;193;p40"/>
          <p:cNvSpPr txBox="1"/>
          <p:nvPr/>
        </p:nvSpPr>
        <p:spPr>
          <a:xfrm>
            <a:off x="8487075" y="136425"/>
            <a:ext cx="46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Montserrat"/>
                <a:ea typeface="Montserrat"/>
                <a:cs typeface="Montserrat"/>
                <a:sym typeface="Montserrat"/>
              </a:rPr>
              <a:t>Jet</a:t>
            </a:r>
            <a:endParaRPr>
              <a:solidFill>
                <a:schemeClr val="lt1"/>
              </a:solidFill>
              <a:latin typeface="Montserrat"/>
              <a:ea typeface="Montserrat"/>
              <a:cs typeface="Montserrat"/>
              <a:sym typeface="Montserrat"/>
            </a:endParaRPr>
          </a:p>
        </p:txBody>
      </p:sp>
      <p:sp>
        <p:nvSpPr>
          <p:cNvPr id="194" name="Google Shape;194;p40"/>
          <p:cNvSpPr txBox="1"/>
          <p:nvPr/>
        </p:nvSpPr>
        <p:spPr>
          <a:xfrm>
            <a:off x="6392300" y="213925"/>
            <a:ext cx="46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Montserrat"/>
                <a:ea typeface="Montserrat"/>
                <a:cs typeface="Montserrat"/>
                <a:sym typeface="Montserrat"/>
              </a:rPr>
              <a:t>Jet</a:t>
            </a:r>
            <a:endParaRPr>
              <a:solidFill>
                <a:schemeClr val="lt1"/>
              </a:solidFill>
              <a:latin typeface="Montserrat"/>
              <a:ea typeface="Montserrat"/>
              <a:cs typeface="Montserrat"/>
              <a:sym typeface="Montserrat"/>
            </a:endParaRPr>
          </a:p>
        </p:txBody>
      </p:sp>
      <p:sp>
        <p:nvSpPr>
          <p:cNvPr id="195" name="Google Shape;195;p40"/>
          <p:cNvSpPr txBox="1"/>
          <p:nvPr/>
        </p:nvSpPr>
        <p:spPr>
          <a:xfrm>
            <a:off x="85650" y="1318350"/>
            <a:ext cx="5992200" cy="9414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lt2"/>
              </a:buClr>
              <a:buSzPts val="1700"/>
              <a:buChar char="●"/>
            </a:pPr>
            <a:r>
              <a:rPr lang="en" sz="1700">
                <a:solidFill>
                  <a:schemeClr val="lt2"/>
                </a:solidFill>
              </a:rPr>
              <a:t>Particle jets are the result of decaying particles - collective energy shows what the original particle was</a:t>
            </a:r>
            <a:endParaRPr sz="1700">
              <a:solidFill>
                <a:schemeClr val="lt2"/>
              </a:solidFill>
            </a:endParaRPr>
          </a:p>
        </p:txBody>
      </p:sp>
      <p:sp>
        <p:nvSpPr>
          <p:cNvPr id="196" name="Google Shape;196;p40"/>
          <p:cNvSpPr txBox="1"/>
          <p:nvPr/>
        </p:nvSpPr>
        <p:spPr>
          <a:xfrm>
            <a:off x="85650" y="1909225"/>
            <a:ext cx="8972700" cy="3417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lt2"/>
              </a:buClr>
              <a:buSzPts val="1700"/>
              <a:buChar char="●"/>
            </a:pPr>
            <a:r>
              <a:rPr lang="en" sz="1700">
                <a:solidFill>
                  <a:schemeClr val="lt2"/>
                </a:solidFill>
              </a:rPr>
              <a:t>The luminosity of a collision is based on the number of particles produced</a:t>
            </a:r>
            <a:endParaRPr sz="1700">
              <a:solidFill>
                <a:schemeClr val="lt2"/>
              </a:solidFill>
            </a:endParaRPr>
          </a:p>
          <a:p>
            <a:pPr indent="-336550" lvl="1" marL="914400" rtl="0" algn="l">
              <a:spcBef>
                <a:spcPts val="0"/>
              </a:spcBef>
              <a:spcAft>
                <a:spcPts val="0"/>
              </a:spcAft>
              <a:buClr>
                <a:schemeClr val="lt2"/>
              </a:buClr>
              <a:buSzPts val="1700"/>
              <a:buChar char="○"/>
            </a:pPr>
            <a:r>
              <a:rPr lang="en" sz="1700">
                <a:solidFill>
                  <a:schemeClr val="lt2"/>
                </a:solidFill>
              </a:rPr>
              <a:t>Are not related to the number of photons produced</a:t>
            </a:r>
            <a:endParaRPr sz="1700">
              <a:solidFill>
                <a:schemeClr val="lt2"/>
              </a:solidFill>
            </a:endParaRPr>
          </a:p>
          <a:p>
            <a:pPr indent="-336550" lvl="0" marL="457200" rtl="0" algn="l">
              <a:spcBef>
                <a:spcPts val="0"/>
              </a:spcBef>
              <a:spcAft>
                <a:spcPts val="0"/>
              </a:spcAft>
              <a:buClr>
                <a:schemeClr val="lt2"/>
              </a:buClr>
              <a:buSzPts val="1700"/>
              <a:buChar char="●"/>
            </a:pPr>
            <a:r>
              <a:rPr lang="en" sz="1700">
                <a:solidFill>
                  <a:schemeClr val="lt2"/>
                </a:solidFill>
              </a:rPr>
              <a:t>The LHC uses proton-proton collisions because there is a larger range of possible energies and therefore particles that could result from a collision, and so it’s better for the discovery of new particles, like the Higgs</a:t>
            </a:r>
            <a:endParaRPr sz="1700">
              <a:solidFill>
                <a:schemeClr val="lt2"/>
              </a:solidFill>
            </a:endParaRPr>
          </a:p>
          <a:p>
            <a:pPr indent="-336550" lvl="1" marL="914400" rtl="0" algn="l">
              <a:spcBef>
                <a:spcPts val="0"/>
              </a:spcBef>
              <a:spcAft>
                <a:spcPts val="0"/>
              </a:spcAft>
              <a:buClr>
                <a:schemeClr val="lt2"/>
              </a:buClr>
              <a:buSzPts val="1700"/>
              <a:buChar char="○"/>
            </a:pPr>
            <a:r>
              <a:rPr lang="en" sz="1700">
                <a:solidFill>
                  <a:schemeClr val="lt2"/>
                </a:solidFill>
              </a:rPr>
              <a:t>This is because of the quarks inside of the protons - they are the result of the variability</a:t>
            </a:r>
            <a:endParaRPr sz="1700">
              <a:solidFill>
                <a:schemeClr val="lt2"/>
              </a:solidFill>
            </a:endParaRPr>
          </a:p>
          <a:p>
            <a:pPr indent="-336550" lvl="2" marL="1371600" rtl="0" algn="l">
              <a:spcBef>
                <a:spcPts val="0"/>
              </a:spcBef>
              <a:spcAft>
                <a:spcPts val="0"/>
              </a:spcAft>
              <a:buClr>
                <a:schemeClr val="lt2"/>
              </a:buClr>
              <a:buSzPts val="1700"/>
              <a:buChar char="■"/>
            </a:pPr>
            <a:r>
              <a:rPr lang="en" sz="1700">
                <a:solidFill>
                  <a:schemeClr val="lt2"/>
                </a:solidFill>
              </a:rPr>
              <a:t>Center of mass energy is not fixed</a:t>
            </a:r>
            <a:endParaRPr sz="1700">
              <a:solidFill>
                <a:schemeClr val="lt2"/>
              </a:solidFill>
            </a:endParaRPr>
          </a:p>
          <a:p>
            <a:pPr indent="-336550" lvl="1" marL="914400" rtl="0" algn="l">
              <a:spcBef>
                <a:spcPts val="0"/>
              </a:spcBef>
              <a:spcAft>
                <a:spcPts val="0"/>
              </a:spcAft>
              <a:buClr>
                <a:schemeClr val="lt2"/>
              </a:buClr>
              <a:buSzPts val="1700"/>
              <a:buChar char="○"/>
            </a:pPr>
            <a:r>
              <a:rPr lang="en" sz="1700">
                <a:solidFill>
                  <a:schemeClr val="lt2"/>
                </a:solidFill>
              </a:rPr>
              <a:t>Colliders using different particles have been proposed, like electron-electron collisions, to focus on specific particles that have already been discovered to find out more about their properties</a:t>
            </a:r>
            <a:endParaRPr sz="1700">
              <a:solidFill>
                <a:schemeClr val="lt2"/>
              </a:solidFill>
            </a:endParaRPr>
          </a:p>
          <a:p>
            <a:pPr indent="0" lvl="0" marL="0" rtl="0" algn="l">
              <a:spcBef>
                <a:spcPts val="1200"/>
              </a:spcBef>
              <a:spcAft>
                <a:spcPts val="0"/>
              </a:spcAft>
              <a:buNone/>
            </a:pPr>
            <a:r>
              <a:t/>
            </a:r>
            <a:endParaRPr sz="1300">
              <a:solidFill>
                <a:schemeClr val="lt2"/>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1"/>
          <p:cNvSpPr txBox="1"/>
          <p:nvPr>
            <p:ph idx="2" type="body"/>
          </p:nvPr>
        </p:nvSpPr>
        <p:spPr>
          <a:xfrm>
            <a:off x="1107900" y="1355425"/>
            <a:ext cx="6928200" cy="3132600"/>
          </a:xfrm>
          <a:prstGeom prst="rect">
            <a:avLst/>
          </a:prstGeom>
        </p:spPr>
        <p:txBody>
          <a:bodyPr anchorCtr="0" anchor="t" bIns="91425" lIns="91425" spcFirstLastPara="1" rIns="91425" wrap="square" tIns="91425">
            <a:noAutofit/>
          </a:bodyPr>
          <a:lstStyle/>
          <a:p>
            <a:pPr indent="-312261" lvl="0" marL="457200" rtl="0" algn="l">
              <a:lnSpc>
                <a:spcPct val="95000"/>
              </a:lnSpc>
              <a:spcBef>
                <a:spcPts val="0"/>
              </a:spcBef>
              <a:spcAft>
                <a:spcPts val="0"/>
              </a:spcAft>
              <a:buSzPts val="1318"/>
              <a:buChar char="●"/>
            </a:pPr>
            <a:r>
              <a:rPr lang="en" sz="1317">
                <a:solidFill>
                  <a:schemeClr val="lt2"/>
                </a:solidFill>
              </a:rPr>
              <a:t>The Hierarchy Problem-</a:t>
            </a:r>
            <a:r>
              <a:rPr lang="en" sz="1317"/>
              <a:t> The Higgs has relatively low mass, but it is expected to be much higher. A computation must be done by multiplying a big number by a number very close to zero in order to correctly fine-tune the mass of the Higgs- this is because</a:t>
            </a:r>
            <a:r>
              <a:rPr lang="en" sz="1317">
                <a:solidFill>
                  <a:schemeClr val="lt2"/>
                </a:solidFill>
              </a:rPr>
              <a:t> the Higgs is very sensitive to every particle that has mass, and will react with every particle with mass (this increases the mass of the Higgs)</a:t>
            </a:r>
            <a:endParaRPr sz="1300">
              <a:solidFill>
                <a:schemeClr val="lt2"/>
              </a:solidFill>
            </a:endParaRPr>
          </a:p>
          <a:p>
            <a:pPr indent="-312261" lvl="0" marL="457200" rtl="0" algn="l">
              <a:lnSpc>
                <a:spcPct val="95000"/>
              </a:lnSpc>
              <a:spcBef>
                <a:spcPts val="0"/>
              </a:spcBef>
              <a:spcAft>
                <a:spcPts val="0"/>
              </a:spcAft>
              <a:buSzPts val="1318"/>
              <a:buChar char="●"/>
            </a:pPr>
            <a:r>
              <a:rPr lang="en" sz="1317">
                <a:solidFill>
                  <a:schemeClr val="lt2"/>
                </a:solidFill>
              </a:rPr>
              <a:t>Proton-proton better for a hypothetical particle (where we don’t know the mass)</a:t>
            </a:r>
            <a:r>
              <a:rPr lang="en" sz="1317"/>
              <a:t>. If we used electrons, these are point particles and we must know the point/ center of collision. However, because protons are made of quarks, we are essentially having the quarks and gluons interact in order to find the supersymmetry. The quarks inside the proton are constantly moving, and each individually only have a fraction of the energy of a proton. The center of mass energy is </a:t>
            </a:r>
            <a:r>
              <a:rPr lang="en" sz="1317">
                <a:solidFill>
                  <a:schemeClr val="lt2"/>
                </a:solidFill>
              </a:rPr>
              <a:t>not fixed</a:t>
            </a:r>
            <a:r>
              <a:rPr lang="en" sz="1317"/>
              <a:t>, so we can get something very low or very close to the energy of the beam. </a:t>
            </a:r>
            <a:r>
              <a:rPr lang="en" sz="1317">
                <a:solidFill>
                  <a:schemeClr val="lt2"/>
                </a:solidFill>
              </a:rPr>
              <a:t>With the same machine parameters, we get a range of different energies, so we can look for particles of many different masses. This helps with discoveries and hypotheticals. </a:t>
            </a:r>
            <a:endParaRPr sz="1500">
              <a:solidFill>
                <a:schemeClr val="lt1"/>
              </a:solidFill>
            </a:endParaRPr>
          </a:p>
        </p:txBody>
      </p:sp>
      <p:sp>
        <p:nvSpPr>
          <p:cNvPr id="202" name="Google Shape;202;p41"/>
          <p:cNvSpPr txBox="1"/>
          <p:nvPr>
            <p:ph type="title"/>
          </p:nvPr>
        </p:nvSpPr>
        <p:spPr>
          <a:xfrm>
            <a:off x="1026200" y="414025"/>
            <a:ext cx="4338300" cy="9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is this question being investigated?</a:t>
            </a:r>
            <a:endParaRPr/>
          </a:p>
        </p:txBody>
      </p:sp>
      <p:cxnSp>
        <p:nvCxnSpPr>
          <p:cNvPr id="203" name="Google Shape;203;p41"/>
          <p:cNvCxnSpPr/>
          <p:nvPr/>
        </p:nvCxnSpPr>
        <p:spPr>
          <a:xfrm>
            <a:off x="1107900" y="41402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pic>
        <p:nvPicPr>
          <p:cNvPr id="204" name="Google Shape;204;p41"/>
          <p:cNvPicPr preferRelativeResize="0"/>
          <p:nvPr/>
        </p:nvPicPr>
        <p:blipFill>
          <a:blip r:embed="rId3">
            <a:alphaModFix/>
          </a:blip>
          <a:stretch>
            <a:fillRect/>
          </a:stretch>
        </p:blipFill>
        <p:spPr>
          <a:xfrm>
            <a:off x="4915350" y="347373"/>
            <a:ext cx="1021060" cy="941401"/>
          </a:xfrm>
          <a:prstGeom prst="rect">
            <a:avLst/>
          </a:prstGeom>
          <a:noFill/>
          <a:ln cap="flat" cmpd="sng" w="19050">
            <a:solidFill>
              <a:schemeClr val="lt1"/>
            </a:solidFill>
            <a:prstDash val="solid"/>
            <a:round/>
            <a:headEnd len="sm" w="sm" type="none"/>
            <a:tailEnd len="sm" w="sm" type="none"/>
          </a:ln>
        </p:spPr>
      </p:pic>
      <p:pic>
        <p:nvPicPr>
          <p:cNvPr id="205" name="Google Shape;205;p41"/>
          <p:cNvPicPr preferRelativeResize="0"/>
          <p:nvPr/>
        </p:nvPicPr>
        <p:blipFill>
          <a:blip r:embed="rId4">
            <a:alphaModFix/>
          </a:blip>
          <a:stretch>
            <a:fillRect/>
          </a:stretch>
        </p:blipFill>
        <p:spPr>
          <a:xfrm>
            <a:off x="6232150" y="347375"/>
            <a:ext cx="1673606" cy="94140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2"/>
          <p:cNvSpPr txBox="1"/>
          <p:nvPr>
            <p:ph type="title"/>
          </p:nvPr>
        </p:nvSpPr>
        <p:spPr>
          <a:xfrm>
            <a:off x="924870" y="760375"/>
            <a:ext cx="3068700" cy="59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211" name="Google Shape;211;p42"/>
          <p:cNvSpPr txBox="1"/>
          <p:nvPr>
            <p:ph idx="1" type="subTitle"/>
          </p:nvPr>
        </p:nvSpPr>
        <p:spPr>
          <a:xfrm>
            <a:off x="924875" y="1684275"/>
            <a:ext cx="3305400" cy="109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have any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cxnSp>
        <p:nvCxnSpPr>
          <p:cNvPr id="212" name="Google Shape;212;p42"/>
          <p:cNvCxnSpPr/>
          <p:nvPr/>
        </p:nvCxnSpPr>
        <p:spPr>
          <a:xfrm>
            <a:off x="1013400" y="1488797"/>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cxnSp>
        <p:nvCxnSpPr>
          <p:cNvPr id="213" name="Google Shape;213;p42"/>
          <p:cNvCxnSpPr/>
          <p:nvPr/>
        </p:nvCxnSpPr>
        <p:spPr>
          <a:xfrm>
            <a:off x="1013400" y="3458072"/>
            <a:ext cx="2763000" cy="0"/>
          </a:xfrm>
          <a:prstGeom prst="straightConnector1">
            <a:avLst/>
          </a:prstGeom>
          <a:noFill/>
          <a:ln cap="flat" cmpd="sng" w="9525">
            <a:solidFill>
              <a:schemeClr val="accent1"/>
            </a:solidFill>
            <a:prstDash val="solid"/>
            <a:round/>
            <a:headEnd len="med" w="med" type="none"/>
            <a:tailEnd len="med" w="med" type="none"/>
          </a:ln>
          <a:effectLst>
            <a:outerShdw blurRad="57150" rotWithShape="0" algn="bl" dir="5400000" dist="19050">
              <a:srgbClr val="FFFFFF">
                <a:alpha val="50000"/>
              </a:srgbClr>
            </a:outerShdw>
          </a:effectLst>
        </p:spPr>
      </p:cxnSp>
      <p:sp>
        <p:nvSpPr>
          <p:cNvPr id="214" name="Google Shape;214;p42"/>
          <p:cNvSpPr/>
          <p:nvPr/>
        </p:nvSpPr>
        <p:spPr>
          <a:xfrm>
            <a:off x="932575" y="3552400"/>
            <a:ext cx="3251700" cy="797700"/>
          </a:xfrm>
          <a:prstGeom prst="rect">
            <a:avLst/>
          </a:prstGeom>
          <a:solidFill>
            <a:srgbClr val="021632"/>
          </a:solidFill>
          <a:ln cap="flat" cmpd="sng" w="9525">
            <a:solidFill>
              <a:srgbClr val="0312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