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Anton"/>
      <p:regular r:id="rId15"/>
    </p:embeddedFont>
    <p:embeddedFont>
      <p:font typeface="Barlow"/>
      <p:regular r:id="rId16"/>
      <p:bold r:id="rId17"/>
      <p:italic r:id="rId18"/>
      <p:boldItalic r:id="rId19"/>
    </p:embeddedFont>
    <p:embeddedFont>
      <p:font typeface="Barlow Light"/>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BarlowLight-regular.fntdata"/><Relationship Id="rId22" Type="http://schemas.openxmlformats.org/officeDocument/2006/relationships/font" Target="fonts/BarlowLight-italic.fntdata"/><Relationship Id="rId21" Type="http://schemas.openxmlformats.org/officeDocument/2006/relationships/font" Target="fonts/BarlowLight-bold.fntdata"/><Relationship Id="rId23" Type="http://schemas.openxmlformats.org/officeDocument/2006/relationships/font" Target="fonts/BarlowLigh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Anton-regular.fntdata"/><Relationship Id="rId14" Type="http://schemas.openxmlformats.org/officeDocument/2006/relationships/slide" Target="slides/slide10.xml"/><Relationship Id="rId17" Type="http://schemas.openxmlformats.org/officeDocument/2006/relationships/font" Target="fonts/Barlow-bold.fntdata"/><Relationship Id="rId16" Type="http://schemas.openxmlformats.org/officeDocument/2006/relationships/font" Target="fonts/Barlow-regular.fntdata"/><Relationship Id="rId19" Type="http://schemas.openxmlformats.org/officeDocument/2006/relationships/font" Target="fonts/Barlow-boldItalic.fntdata"/><Relationship Id="rId18" Type="http://schemas.openxmlformats.org/officeDocument/2006/relationships/font" Target="fonts/Barlow-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gfbe00dc3b8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9" name="Google Shape;1099;gfbe00dc3b8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6" name="Shape 1296"/>
        <p:cNvGrpSpPr/>
        <p:nvPr/>
      </p:nvGrpSpPr>
      <p:grpSpPr>
        <a:xfrm>
          <a:off x="0" y="0"/>
          <a:ext cx="0" cy="0"/>
          <a:chOff x="0" y="0"/>
          <a:chExt cx="0" cy="0"/>
        </a:xfrm>
      </p:grpSpPr>
      <p:sp>
        <p:nvSpPr>
          <p:cNvPr id="1297" name="Google Shape;1297;gdab33caf8f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8" name="Google Shape;1298;gdab33caf8f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Ishmeet &amp; Shubh</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gdab33caf8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5" name="Google Shape;1135;gdab33caf8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0" name="Shape 1140"/>
        <p:cNvGrpSpPr/>
        <p:nvPr/>
      </p:nvGrpSpPr>
      <p:grpSpPr>
        <a:xfrm>
          <a:off x="0" y="0"/>
          <a:ext cx="0" cy="0"/>
          <a:chOff x="0" y="0"/>
          <a:chExt cx="0" cy="0"/>
        </a:xfrm>
      </p:grpSpPr>
      <p:sp>
        <p:nvSpPr>
          <p:cNvPr id="1141" name="Google Shape;1141;gdab33caf8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2" name="Google Shape;1142;gdab33caf8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Sumanth J</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4" name="Shape 1184"/>
        <p:cNvGrpSpPr/>
        <p:nvPr/>
      </p:nvGrpSpPr>
      <p:grpSpPr>
        <a:xfrm>
          <a:off x="0" y="0"/>
          <a:ext cx="0" cy="0"/>
          <a:chOff x="0" y="0"/>
          <a:chExt cx="0" cy="0"/>
        </a:xfrm>
      </p:grpSpPr>
      <p:sp>
        <p:nvSpPr>
          <p:cNvPr id="1185" name="Google Shape;1185;g22afed9618d_4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6" name="Google Shape;1186;g22afed9618d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Sumanth J</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g255ff2b336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1" name="Google Shape;1191;g255ff2b33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Sumanth J</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4" name="Shape 1194"/>
        <p:cNvGrpSpPr/>
        <p:nvPr/>
      </p:nvGrpSpPr>
      <p:grpSpPr>
        <a:xfrm>
          <a:off x="0" y="0"/>
          <a:ext cx="0" cy="0"/>
          <a:chOff x="0" y="0"/>
          <a:chExt cx="0" cy="0"/>
        </a:xfrm>
      </p:grpSpPr>
      <p:sp>
        <p:nvSpPr>
          <p:cNvPr id="1195" name="Google Shape;1195;gdab33caf8f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6" name="Google Shape;1196;gdab33caf8f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Sumanth J</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gdab33caf8f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5" name="Google Shape;1205;gdab33caf8f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Nigel Purvis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7" name="Shape 1267"/>
        <p:cNvGrpSpPr/>
        <p:nvPr/>
      </p:nvGrpSpPr>
      <p:grpSpPr>
        <a:xfrm>
          <a:off x="0" y="0"/>
          <a:ext cx="0" cy="0"/>
          <a:chOff x="0" y="0"/>
          <a:chExt cx="0" cy="0"/>
        </a:xfrm>
      </p:grpSpPr>
      <p:sp>
        <p:nvSpPr>
          <p:cNvPr id="1268" name="Google Shape;1268;gdab33caf8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9" name="Google Shape;1269;gdab33caf8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Kurtis</a:t>
            </a:r>
            <a:endParaRPr sz="1200">
              <a:solidFill>
                <a:schemeClr val="dk1"/>
              </a:solidFill>
              <a:latin typeface="Times New Roman"/>
              <a:ea typeface="Times New Roman"/>
              <a:cs typeface="Times New Roman"/>
              <a:sym typeface="Times New Roman"/>
            </a:endParaRPr>
          </a:p>
          <a:p>
            <a:pPr indent="0" lvl="0" marL="457200" rtl="0" algn="l">
              <a:spcBef>
                <a:spcPts val="1500"/>
              </a:spcBef>
              <a:spcAft>
                <a:spcPts val="0"/>
              </a:spcAft>
              <a:buNone/>
            </a:pPr>
            <a:r>
              <a:rPr lang="en" sz="1200">
                <a:solidFill>
                  <a:schemeClr val="dk1"/>
                </a:solidFill>
                <a:latin typeface="Times New Roman"/>
                <a:ea typeface="Times New Roman"/>
                <a:cs typeface="Times New Roman"/>
                <a:sym typeface="Times New Roman"/>
              </a:rPr>
              <a:t>–Confirmation of dark matter existence from the LZ experiment  would strengthen the case for dark matter exploration and experimentation and help verify its contribution to the gravitational effects observed in the universe.</a:t>
            </a:r>
            <a:endParaRPr sz="1200">
              <a:solidFill>
                <a:schemeClr val="dk1"/>
              </a:solidFill>
              <a:latin typeface="Times New Roman"/>
              <a:ea typeface="Times New Roman"/>
              <a:cs typeface="Times New Roman"/>
              <a:sym typeface="Times New Roman"/>
            </a:endParaRPr>
          </a:p>
          <a:p>
            <a:pPr indent="-228600" lvl="0" marL="457200" rtl="0" algn="l">
              <a:spcBef>
                <a:spcPts val="1500"/>
              </a:spcBef>
              <a:spcAft>
                <a:spcPts val="0"/>
              </a:spcAft>
              <a:buClr>
                <a:schemeClr val="dk1"/>
              </a:buClr>
              <a:buSzPts val="1200"/>
              <a:buFont typeface="Times New Roman"/>
              <a:buNone/>
            </a:pPr>
            <a:r>
              <a:rPr lang="en" sz="1200">
                <a:solidFill>
                  <a:schemeClr val="dk1"/>
                </a:solidFill>
                <a:latin typeface="Times New Roman"/>
                <a:ea typeface="Times New Roman"/>
                <a:cs typeface="Times New Roman"/>
                <a:sym typeface="Times New Roman"/>
              </a:rPr>
              <a:t>The LZ experiment aims to measure various properties of dark matter particles, such as their mass and interaction strengths. By gathering this information, scientists can refine theoretical models and constraints, which would help in identifying the nature of dark matter and its role in the cosmos.</a:t>
            </a:r>
            <a:endParaRPr sz="1200">
              <a:solidFill>
                <a:schemeClr val="dk1"/>
              </a:solidFill>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200"/>
              <a:buFont typeface="Times New Roman"/>
              <a:buNone/>
            </a:pPr>
            <a:r>
              <a:t/>
            </a:r>
            <a:endParaRPr sz="1200">
              <a:solidFill>
                <a:schemeClr val="dk1"/>
              </a:solidFill>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200"/>
              <a:buFont typeface="Times New Roman"/>
              <a:buNone/>
            </a:pPr>
            <a:r>
              <a:rPr lang="en" sz="1200">
                <a:solidFill>
                  <a:schemeClr val="dk1"/>
                </a:solidFill>
                <a:latin typeface="Times New Roman"/>
                <a:ea typeface="Times New Roman"/>
                <a:cs typeface="Times New Roman"/>
                <a:sym typeface="Times New Roman"/>
              </a:rPr>
              <a:t>The detection of dark matter particles and the measurement of their properties could have implications for particle physics beyond the realm of dark matter. It could provide constraints on supersymmetry or other theoretical frameworks attempting to extend the Standard Model of particle physics.</a:t>
            </a:r>
            <a:endParaRPr sz="1200">
              <a:solidFill>
                <a:schemeClr val="dk1"/>
              </a:solidFill>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200"/>
              <a:buFont typeface="Times New Roman"/>
              <a:buNone/>
            </a:pPr>
            <a:r>
              <a:t/>
            </a:r>
            <a:endParaRPr sz="1200">
              <a:solidFill>
                <a:schemeClr val="dk1"/>
              </a:solidFill>
              <a:latin typeface="Times New Roman"/>
              <a:ea typeface="Times New Roman"/>
              <a:cs typeface="Times New Roman"/>
              <a:sym typeface="Times New Roman"/>
            </a:endParaRPr>
          </a:p>
          <a:p>
            <a:pPr indent="-228600" lvl="0" marL="457200" rtl="0" algn="l">
              <a:spcBef>
                <a:spcPts val="0"/>
              </a:spcBef>
              <a:spcAft>
                <a:spcPts val="0"/>
              </a:spcAft>
              <a:buClr>
                <a:schemeClr val="dk1"/>
              </a:buClr>
              <a:buSzPts val="1200"/>
              <a:buFont typeface="Times New Roman"/>
              <a:buNone/>
            </a:pPr>
            <a:r>
              <a:rPr lang="en" sz="1200">
                <a:solidFill>
                  <a:schemeClr val="dk1"/>
                </a:solidFill>
                <a:latin typeface="Times New Roman"/>
                <a:ea typeface="Times New Roman"/>
                <a:cs typeface="Times New Roman"/>
                <a:sym typeface="Times New Roman"/>
              </a:rPr>
              <a:t>The LZ experiment's sensitivity might enable the detection of unexpected interactions between dark matter and ordinary matter. This could open up new avenues for research and potentially uncover previously unknown particles or forces.</a:t>
            </a:r>
            <a:endParaRPr sz="1200">
              <a:solidFill>
                <a:schemeClr val="dk1"/>
              </a:solidFill>
              <a:latin typeface="Times New Roman"/>
              <a:ea typeface="Times New Roman"/>
              <a:cs typeface="Times New Roman"/>
              <a:sym typeface="Times New Roman"/>
            </a:endParaRPr>
          </a:p>
          <a:p>
            <a:pPr indent="0" lvl="0" marL="0" rtl="0" algn="l">
              <a:spcBef>
                <a:spcPts val="15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—--Neutrino detectors are valuable tools for studying neutrinos and high-energy astrophysics, but their direct impact on our understanding of dark matter is more limited. Dedicated experiments and detectors designed specifically for dark matter detection, such as the LUX-ZEPLIN experiment mentioned earlier, are better suited to investigate the properties and nature of dark matter.</a:t>
            </a:r>
            <a:endParaRPr sz="1200">
              <a:solidFill>
                <a:schemeClr val="dk1"/>
              </a:solidFill>
              <a:latin typeface="Times New Roman"/>
              <a:ea typeface="Times New Roman"/>
              <a:cs typeface="Times New Roman"/>
              <a:sym typeface="Times New Roman"/>
            </a:endParaRPr>
          </a:p>
          <a:p>
            <a:pPr indent="0" lvl="0" marL="0" rtl="0" algn="l">
              <a:spcBef>
                <a:spcPts val="15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—Although dark matter particles have not been directly detected at the LHC, the collider experiments can potentially produce new particles that could be connected to dark matter. If these particles have interactions with dark matter, their properties and behaviors could provide clues about the nature of dark matter.</a:t>
            </a:r>
            <a:endParaRPr sz="1200">
              <a:solidFill>
                <a:schemeClr val="dk1"/>
              </a:solidFill>
              <a:latin typeface="Times New Roman"/>
              <a:ea typeface="Times New Roman"/>
              <a:cs typeface="Times New Roman"/>
              <a:sym typeface="Times New Roman"/>
            </a:endParaRPr>
          </a:p>
          <a:p>
            <a:pPr indent="0" lvl="0" marL="0" rtl="0" algn="l">
              <a:spcBef>
                <a:spcPts val="15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The experiments conducted at CERN, such as ATLAS and CMS, aim to discover new particles and phenomena beyond the Standard Model of particle physics. These experiments explore a wide range of energy scales and interactions, which may indirectly shed light on dark matter. If certain proposed theories or models that involve dark matter have associated particles or signatures that can be observed at CERN, the experiments can help validate or constrain those models.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8" name="Shape 1288"/>
        <p:cNvGrpSpPr/>
        <p:nvPr/>
      </p:nvGrpSpPr>
      <p:grpSpPr>
        <a:xfrm>
          <a:off x="0" y="0"/>
          <a:ext cx="0" cy="0"/>
          <a:chOff x="0" y="0"/>
          <a:chExt cx="0" cy="0"/>
        </a:xfrm>
      </p:grpSpPr>
      <p:sp>
        <p:nvSpPr>
          <p:cNvPr id="1289" name="Google Shape;1289;g255ff2b336e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0" name="Google Shape;1290;g255ff2b336e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chemeClr val="dk2"/>
            </a:gs>
            <a:gs pos="100000">
              <a:schemeClr val="lt2"/>
            </a:gs>
          </a:gsLst>
          <a:lin ang="5400700" scaled="0"/>
        </a:grad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4143850" y="1168838"/>
            <a:ext cx="4424100" cy="24054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5200"/>
              <a:buNone/>
              <a:defRPr sz="66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 name="Google Shape;10;p2"/>
          <p:cNvSpPr txBox="1"/>
          <p:nvPr>
            <p:ph idx="1" type="subTitle"/>
          </p:nvPr>
        </p:nvSpPr>
        <p:spPr>
          <a:xfrm>
            <a:off x="4143425" y="3574238"/>
            <a:ext cx="4424100" cy="419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 name="Google Shape;11;p2"/>
          <p:cNvSpPr/>
          <p:nvPr/>
        </p:nvSpPr>
        <p:spPr>
          <a:xfrm>
            <a:off x="-8006" y="-203925"/>
            <a:ext cx="2157228" cy="5550721"/>
          </a:xfrm>
          <a:custGeom>
            <a:rect b="b" l="l" r="r" t="t"/>
            <a:pathLst>
              <a:path extrusionOk="0" h="86808" w="33737">
                <a:moveTo>
                  <a:pt x="1" y="0"/>
                </a:moveTo>
                <a:lnTo>
                  <a:pt x="118" y="86808"/>
                </a:lnTo>
                <a:cubicBezTo>
                  <a:pt x="8000" y="86652"/>
                  <a:pt x="13600" y="81715"/>
                  <a:pt x="15649" y="79530"/>
                </a:cubicBezTo>
                <a:cubicBezTo>
                  <a:pt x="17678" y="77364"/>
                  <a:pt x="23415" y="75452"/>
                  <a:pt x="26849" y="70125"/>
                </a:cubicBezTo>
                <a:cubicBezTo>
                  <a:pt x="30283" y="64779"/>
                  <a:pt x="29912" y="62243"/>
                  <a:pt x="31824" y="52565"/>
                </a:cubicBezTo>
                <a:cubicBezTo>
                  <a:pt x="33736" y="42906"/>
                  <a:pt x="32390" y="34185"/>
                  <a:pt x="29698" y="28741"/>
                </a:cubicBezTo>
                <a:cubicBezTo>
                  <a:pt x="27044" y="23278"/>
                  <a:pt x="25795" y="17658"/>
                  <a:pt x="22361" y="14224"/>
                </a:cubicBezTo>
                <a:cubicBezTo>
                  <a:pt x="18927" y="10790"/>
                  <a:pt x="18654" y="11415"/>
                  <a:pt x="13347" y="6439"/>
                </a:cubicBezTo>
                <a:cubicBezTo>
                  <a:pt x="7649" y="1132"/>
                  <a:pt x="508" y="390"/>
                  <a:pt x="1" y="0"/>
                </a:cubicBezTo>
                <a:close/>
              </a:path>
            </a:pathLst>
          </a:custGeom>
          <a:solidFill>
            <a:srgbClr val="08214A">
              <a:alpha val="35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15871" y="1217393"/>
            <a:ext cx="1024743" cy="2746202"/>
          </a:xfrm>
          <a:custGeom>
            <a:rect b="b" l="l" r="r" t="t"/>
            <a:pathLst>
              <a:path extrusionOk="0" h="42948" w="16026">
                <a:moveTo>
                  <a:pt x="978" y="1"/>
                </a:moveTo>
                <a:cubicBezTo>
                  <a:pt x="503" y="1"/>
                  <a:pt x="202" y="191"/>
                  <a:pt x="202" y="191"/>
                </a:cubicBezTo>
                <a:lnTo>
                  <a:pt x="46" y="38863"/>
                </a:lnTo>
                <a:cubicBezTo>
                  <a:pt x="46" y="38863"/>
                  <a:pt x="1" y="38924"/>
                  <a:pt x="44" y="38924"/>
                </a:cubicBezTo>
                <a:cubicBezTo>
                  <a:pt x="124" y="38924"/>
                  <a:pt x="514" y="38708"/>
                  <a:pt x="2094" y="37459"/>
                </a:cubicBezTo>
                <a:cubicBezTo>
                  <a:pt x="4514" y="35527"/>
                  <a:pt x="3967" y="34766"/>
                  <a:pt x="4592" y="33361"/>
                </a:cubicBezTo>
                <a:cubicBezTo>
                  <a:pt x="5197" y="31937"/>
                  <a:pt x="6075" y="31020"/>
                  <a:pt x="6875" y="29888"/>
                </a:cubicBezTo>
                <a:cubicBezTo>
                  <a:pt x="7675" y="28795"/>
                  <a:pt x="8845" y="26981"/>
                  <a:pt x="8845" y="22961"/>
                </a:cubicBezTo>
                <a:cubicBezTo>
                  <a:pt x="8845" y="18942"/>
                  <a:pt x="6562" y="15079"/>
                  <a:pt x="6758" y="14727"/>
                </a:cubicBezTo>
                <a:cubicBezTo>
                  <a:pt x="6785" y="14675"/>
                  <a:pt x="6825" y="14650"/>
                  <a:pt x="6874" y="14650"/>
                </a:cubicBezTo>
                <a:cubicBezTo>
                  <a:pt x="7173" y="14650"/>
                  <a:pt x="7822" y="15570"/>
                  <a:pt x="8240" y="16893"/>
                </a:cubicBezTo>
                <a:cubicBezTo>
                  <a:pt x="8527" y="17800"/>
                  <a:pt x="8990" y="18754"/>
                  <a:pt x="9235" y="18754"/>
                </a:cubicBezTo>
                <a:cubicBezTo>
                  <a:pt x="9406" y="18754"/>
                  <a:pt x="9471" y="18287"/>
                  <a:pt x="9294" y="17010"/>
                </a:cubicBezTo>
                <a:cubicBezTo>
                  <a:pt x="8884" y="13908"/>
                  <a:pt x="7050" y="12327"/>
                  <a:pt x="6211" y="10649"/>
                </a:cubicBezTo>
                <a:cubicBezTo>
                  <a:pt x="5716" y="9659"/>
                  <a:pt x="5812" y="9153"/>
                  <a:pt x="6254" y="9153"/>
                </a:cubicBezTo>
                <a:cubicBezTo>
                  <a:pt x="6544" y="9153"/>
                  <a:pt x="6982" y="9370"/>
                  <a:pt x="7499" y="9810"/>
                </a:cubicBezTo>
                <a:cubicBezTo>
                  <a:pt x="8806" y="10923"/>
                  <a:pt x="10016" y="12679"/>
                  <a:pt x="10699" y="14591"/>
                </a:cubicBezTo>
                <a:cubicBezTo>
                  <a:pt x="11382" y="16522"/>
                  <a:pt x="11479" y="18259"/>
                  <a:pt x="12026" y="20991"/>
                </a:cubicBezTo>
                <a:cubicBezTo>
                  <a:pt x="13001" y="25888"/>
                  <a:pt x="12065" y="26532"/>
                  <a:pt x="12006" y="29069"/>
                </a:cubicBezTo>
                <a:cubicBezTo>
                  <a:pt x="11928" y="31605"/>
                  <a:pt x="11148" y="32034"/>
                  <a:pt x="10016" y="33849"/>
                </a:cubicBezTo>
                <a:cubicBezTo>
                  <a:pt x="8904" y="35644"/>
                  <a:pt x="8162" y="37010"/>
                  <a:pt x="6758" y="38941"/>
                </a:cubicBezTo>
                <a:cubicBezTo>
                  <a:pt x="5333" y="40873"/>
                  <a:pt x="2114" y="41732"/>
                  <a:pt x="1997" y="42278"/>
                </a:cubicBezTo>
                <a:cubicBezTo>
                  <a:pt x="1929" y="42606"/>
                  <a:pt x="2196" y="42948"/>
                  <a:pt x="2817" y="42948"/>
                </a:cubicBezTo>
                <a:cubicBezTo>
                  <a:pt x="3267" y="42948"/>
                  <a:pt x="3901" y="42769"/>
                  <a:pt x="4728" y="42278"/>
                </a:cubicBezTo>
                <a:cubicBezTo>
                  <a:pt x="6548" y="41197"/>
                  <a:pt x="8585" y="37436"/>
                  <a:pt x="9331" y="37436"/>
                </a:cubicBezTo>
                <a:cubicBezTo>
                  <a:pt x="9393" y="37436"/>
                  <a:pt x="9446" y="37462"/>
                  <a:pt x="9489" y="37517"/>
                </a:cubicBezTo>
                <a:cubicBezTo>
                  <a:pt x="10055" y="38259"/>
                  <a:pt x="7128" y="40424"/>
                  <a:pt x="7753" y="40990"/>
                </a:cubicBezTo>
                <a:cubicBezTo>
                  <a:pt x="7822" y="41050"/>
                  <a:pt x="7898" y="41078"/>
                  <a:pt x="7980" y="41078"/>
                </a:cubicBezTo>
                <a:cubicBezTo>
                  <a:pt x="8620" y="41078"/>
                  <a:pt x="9622" y="39413"/>
                  <a:pt x="10348" y="38376"/>
                </a:cubicBezTo>
                <a:cubicBezTo>
                  <a:pt x="11148" y="37185"/>
                  <a:pt x="10777" y="36815"/>
                  <a:pt x="11655" y="35937"/>
                </a:cubicBezTo>
                <a:cubicBezTo>
                  <a:pt x="12514" y="35078"/>
                  <a:pt x="12709" y="34415"/>
                  <a:pt x="12826" y="33166"/>
                </a:cubicBezTo>
                <a:cubicBezTo>
                  <a:pt x="12943" y="31917"/>
                  <a:pt x="13762" y="30961"/>
                  <a:pt x="14250" y="29439"/>
                </a:cubicBezTo>
                <a:cubicBezTo>
                  <a:pt x="14738" y="27878"/>
                  <a:pt x="15070" y="25595"/>
                  <a:pt x="14640" y="23917"/>
                </a:cubicBezTo>
                <a:cubicBezTo>
                  <a:pt x="14192" y="22239"/>
                  <a:pt x="13392" y="19430"/>
                  <a:pt x="13996" y="19430"/>
                </a:cubicBezTo>
                <a:cubicBezTo>
                  <a:pt x="14592" y="19430"/>
                  <a:pt x="14696" y="23042"/>
                  <a:pt x="15425" y="23042"/>
                </a:cubicBezTo>
                <a:cubicBezTo>
                  <a:pt x="15436" y="23042"/>
                  <a:pt x="15448" y="23041"/>
                  <a:pt x="15460" y="23039"/>
                </a:cubicBezTo>
                <a:cubicBezTo>
                  <a:pt x="16026" y="22961"/>
                  <a:pt x="15343" y="18142"/>
                  <a:pt x="14660" y="16815"/>
                </a:cubicBezTo>
                <a:cubicBezTo>
                  <a:pt x="13977" y="15508"/>
                  <a:pt x="13118" y="14240"/>
                  <a:pt x="11167" y="9947"/>
                </a:cubicBezTo>
                <a:cubicBezTo>
                  <a:pt x="10562" y="8620"/>
                  <a:pt x="8143" y="6240"/>
                  <a:pt x="7031" y="5362"/>
                </a:cubicBezTo>
                <a:cubicBezTo>
                  <a:pt x="5899" y="4484"/>
                  <a:pt x="4397" y="3137"/>
                  <a:pt x="3265" y="1537"/>
                </a:cubicBezTo>
                <a:cubicBezTo>
                  <a:pt x="2397" y="284"/>
                  <a:pt x="1558" y="1"/>
                  <a:pt x="978" y="1"/>
                </a:cubicBez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12994" y="1653802"/>
            <a:ext cx="306988" cy="1708032"/>
          </a:xfrm>
          <a:custGeom>
            <a:rect b="b" l="l" r="r" t="t"/>
            <a:pathLst>
              <a:path extrusionOk="0" h="26712" w="4801">
                <a:moveTo>
                  <a:pt x="118" y="0"/>
                </a:moveTo>
                <a:lnTo>
                  <a:pt x="1" y="26712"/>
                </a:lnTo>
                <a:cubicBezTo>
                  <a:pt x="3220" y="25561"/>
                  <a:pt x="2030" y="21385"/>
                  <a:pt x="1893" y="18966"/>
                </a:cubicBezTo>
                <a:cubicBezTo>
                  <a:pt x="1776" y="16546"/>
                  <a:pt x="1835" y="16429"/>
                  <a:pt x="2810" y="15161"/>
                </a:cubicBezTo>
                <a:cubicBezTo>
                  <a:pt x="3786" y="13893"/>
                  <a:pt x="4800" y="11610"/>
                  <a:pt x="4137" y="9366"/>
                </a:cubicBezTo>
                <a:cubicBezTo>
                  <a:pt x="3474" y="7122"/>
                  <a:pt x="2264" y="4781"/>
                  <a:pt x="2030" y="3024"/>
                </a:cubicBezTo>
                <a:cubicBezTo>
                  <a:pt x="1776" y="1268"/>
                  <a:pt x="118" y="0"/>
                  <a:pt x="118"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4209" y="705724"/>
            <a:ext cx="1443566" cy="4093407"/>
          </a:xfrm>
          <a:custGeom>
            <a:rect b="b" l="l" r="r" t="t"/>
            <a:pathLst>
              <a:path extrusionOk="0" h="64017" w="22576">
                <a:moveTo>
                  <a:pt x="3944" y="0"/>
                </a:moveTo>
                <a:cubicBezTo>
                  <a:pt x="3769" y="0"/>
                  <a:pt x="3652" y="68"/>
                  <a:pt x="3610" y="213"/>
                </a:cubicBezTo>
                <a:cubicBezTo>
                  <a:pt x="3356" y="1013"/>
                  <a:pt x="12136" y="8018"/>
                  <a:pt x="11356" y="8603"/>
                </a:cubicBezTo>
                <a:cubicBezTo>
                  <a:pt x="11323" y="8628"/>
                  <a:pt x="11282" y="8639"/>
                  <a:pt x="11235" y="8639"/>
                </a:cubicBezTo>
                <a:cubicBezTo>
                  <a:pt x="10548" y="8639"/>
                  <a:pt x="8480" y="6140"/>
                  <a:pt x="7889" y="6140"/>
                </a:cubicBezTo>
                <a:cubicBezTo>
                  <a:pt x="7856" y="6140"/>
                  <a:pt x="7828" y="6147"/>
                  <a:pt x="7805" y="6164"/>
                </a:cubicBezTo>
                <a:cubicBezTo>
                  <a:pt x="7356" y="6437"/>
                  <a:pt x="8839" y="8057"/>
                  <a:pt x="8839" y="8057"/>
                </a:cubicBezTo>
                <a:cubicBezTo>
                  <a:pt x="8839" y="8057"/>
                  <a:pt x="14927" y="14456"/>
                  <a:pt x="16331" y="20251"/>
                </a:cubicBezTo>
                <a:cubicBezTo>
                  <a:pt x="17756" y="26066"/>
                  <a:pt x="17287" y="26671"/>
                  <a:pt x="18439" y="30788"/>
                </a:cubicBezTo>
                <a:cubicBezTo>
                  <a:pt x="19570" y="34924"/>
                  <a:pt x="16566" y="38749"/>
                  <a:pt x="16214" y="42066"/>
                </a:cubicBezTo>
                <a:cubicBezTo>
                  <a:pt x="15863" y="45383"/>
                  <a:pt x="13112" y="49382"/>
                  <a:pt x="11278" y="50982"/>
                </a:cubicBezTo>
                <a:cubicBezTo>
                  <a:pt x="9463" y="52602"/>
                  <a:pt x="3473" y="55236"/>
                  <a:pt x="0" y="55236"/>
                </a:cubicBezTo>
                <a:lnTo>
                  <a:pt x="0" y="64016"/>
                </a:lnTo>
                <a:cubicBezTo>
                  <a:pt x="0" y="64016"/>
                  <a:pt x="2166" y="63431"/>
                  <a:pt x="7805" y="59743"/>
                </a:cubicBezTo>
                <a:cubicBezTo>
                  <a:pt x="12214" y="56875"/>
                  <a:pt x="11980" y="55431"/>
                  <a:pt x="14790" y="53675"/>
                </a:cubicBezTo>
                <a:cubicBezTo>
                  <a:pt x="17658" y="51919"/>
                  <a:pt x="20741" y="48056"/>
                  <a:pt x="20741" y="45422"/>
                </a:cubicBezTo>
                <a:cubicBezTo>
                  <a:pt x="20741" y="42787"/>
                  <a:pt x="20136" y="39939"/>
                  <a:pt x="21365" y="37188"/>
                </a:cubicBezTo>
                <a:cubicBezTo>
                  <a:pt x="22575" y="34397"/>
                  <a:pt x="21970" y="32797"/>
                  <a:pt x="21365" y="30163"/>
                </a:cubicBezTo>
                <a:cubicBezTo>
                  <a:pt x="20741" y="27529"/>
                  <a:pt x="21365" y="23061"/>
                  <a:pt x="19863" y="19978"/>
                </a:cubicBezTo>
                <a:cubicBezTo>
                  <a:pt x="18380" y="16856"/>
                  <a:pt x="17092" y="15100"/>
                  <a:pt x="16566" y="13481"/>
                </a:cubicBezTo>
                <a:cubicBezTo>
                  <a:pt x="16019" y="11842"/>
                  <a:pt x="12917" y="7940"/>
                  <a:pt x="10283" y="4896"/>
                </a:cubicBezTo>
                <a:cubicBezTo>
                  <a:pt x="8033" y="2313"/>
                  <a:pt x="4972" y="0"/>
                  <a:pt x="39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3019" y="943847"/>
            <a:ext cx="409104" cy="334611"/>
          </a:xfrm>
          <a:custGeom>
            <a:rect b="b" l="l" r="r" t="t"/>
            <a:pathLst>
              <a:path extrusionOk="0" h="5233" w="6398">
                <a:moveTo>
                  <a:pt x="20" y="0"/>
                </a:moveTo>
                <a:cubicBezTo>
                  <a:pt x="7" y="0"/>
                  <a:pt x="1" y="1"/>
                  <a:pt x="1" y="1"/>
                </a:cubicBezTo>
                <a:lnTo>
                  <a:pt x="1" y="1445"/>
                </a:lnTo>
                <a:cubicBezTo>
                  <a:pt x="1" y="1445"/>
                  <a:pt x="2244" y="2401"/>
                  <a:pt x="5035" y="4684"/>
                </a:cubicBezTo>
                <a:cubicBezTo>
                  <a:pt x="5508" y="5069"/>
                  <a:pt x="5796" y="5232"/>
                  <a:pt x="5931" y="5232"/>
                </a:cubicBezTo>
                <a:cubicBezTo>
                  <a:pt x="6397" y="5232"/>
                  <a:pt x="5034" y="3283"/>
                  <a:pt x="3142" y="1816"/>
                </a:cubicBezTo>
                <a:cubicBezTo>
                  <a:pt x="929" y="80"/>
                  <a:pt x="146" y="0"/>
                  <a:pt x="20" y="0"/>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30450" y="69302"/>
            <a:ext cx="1811363" cy="3645042"/>
          </a:xfrm>
          <a:custGeom>
            <a:rect b="b" l="l" r="r" t="t"/>
            <a:pathLst>
              <a:path extrusionOk="0" h="57005" w="28328">
                <a:moveTo>
                  <a:pt x="0" y="0"/>
                </a:moveTo>
                <a:lnTo>
                  <a:pt x="0" y="5405"/>
                </a:lnTo>
                <a:lnTo>
                  <a:pt x="39" y="5405"/>
                </a:lnTo>
                <a:cubicBezTo>
                  <a:pt x="39" y="5405"/>
                  <a:pt x="10029" y="7727"/>
                  <a:pt x="16059" y="17990"/>
                </a:cubicBezTo>
                <a:cubicBezTo>
                  <a:pt x="20819" y="26126"/>
                  <a:pt x="23024" y="29678"/>
                  <a:pt x="23610" y="33151"/>
                </a:cubicBezTo>
                <a:cubicBezTo>
                  <a:pt x="24195" y="36604"/>
                  <a:pt x="24371" y="45502"/>
                  <a:pt x="24722" y="46087"/>
                </a:cubicBezTo>
                <a:cubicBezTo>
                  <a:pt x="24794" y="46218"/>
                  <a:pt x="24864" y="46281"/>
                  <a:pt x="24929" y="46281"/>
                </a:cubicBezTo>
                <a:cubicBezTo>
                  <a:pt x="25510" y="46281"/>
                  <a:pt x="25752" y="41278"/>
                  <a:pt x="25014" y="35785"/>
                </a:cubicBezTo>
                <a:cubicBezTo>
                  <a:pt x="24854" y="34562"/>
                  <a:pt x="24981" y="33771"/>
                  <a:pt x="25240" y="33771"/>
                </a:cubicBezTo>
                <a:cubicBezTo>
                  <a:pt x="25609" y="33771"/>
                  <a:pt x="26245" y="35381"/>
                  <a:pt x="26692" y="39648"/>
                </a:cubicBezTo>
                <a:cubicBezTo>
                  <a:pt x="27453" y="46906"/>
                  <a:pt x="23844" y="56584"/>
                  <a:pt x="24858" y="56994"/>
                </a:cubicBezTo>
                <a:cubicBezTo>
                  <a:pt x="24875" y="57001"/>
                  <a:pt x="24892" y="57004"/>
                  <a:pt x="24910" y="57004"/>
                </a:cubicBezTo>
                <a:cubicBezTo>
                  <a:pt x="25834" y="57004"/>
                  <a:pt x="28328" y="48231"/>
                  <a:pt x="28136" y="40097"/>
                </a:cubicBezTo>
                <a:cubicBezTo>
                  <a:pt x="27941" y="31804"/>
                  <a:pt x="24839" y="29385"/>
                  <a:pt x="23415" y="23785"/>
                </a:cubicBezTo>
                <a:cubicBezTo>
                  <a:pt x="22010" y="18127"/>
                  <a:pt x="17151" y="11532"/>
                  <a:pt x="14595" y="9307"/>
                </a:cubicBezTo>
                <a:cubicBezTo>
                  <a:pt x="12039" y="7103"/>
                  <a:pt x="10205" y="5951"/>
                  <a:pt x="7961" y="3981"/>
                </a:cubicBezTo>
                <a:cubicBezTo>
                  <a:pt x="5717" y="1990"/>
                  <a:pt x="3844" y="527"/>
                  <a:pt x="0" y="0"/>
                </a:cubicBez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529112" y="1423928"/>
            <a:ext cx="417608" cy="585649"/>
          </a:xfrm>
          <a:custGeom>
            <a:rect b="b" l="l" r="r" t="t"/>
            <a:pathLst>
              <a:path extrusionOk="0" h="9159" w="6531">
                <a:moveTo>
                  <a:pt x="189" y="0"/>
                </a:moveTo>
                <a:cubicBezTo>
                  <a:pt x="0" y="0"/>
                  <a:pt x="8" y="220"/>
                  <a:pt x="303" y="668"/>
                </a:cubicBezTo>
                <a:cubicBezTo>
                  <a:pt x="303" y="668"/>
                  <a:pt x="2391" y="2815"/>
                  <a:pt x="3795" y="5371"/>
                </a:cubicBezTo>
                <a:cubicBezTo>
                  <a:pt x="5181" y="7927"/>
                  <a:pt x="5747" y="9058"/>
                  <a:pt x="6156" y="9156"/>
                </a:cubicBezTo>
                <a:cubicBezTo>
                  <a:pt x="6164" y="9158"/>
                  <a:pt x="6171" y="9159"/>
                  <a:pt x="6177" y="9159"/>
                </a:cubicBezTo>
                <a:cubicBezTo>
                  <a:pt x="6530" y="9159"/>
                  <a:pt x="5553" y="6581"/>
                  <a:pt x="3542" y="3420"/>
                </a:cubicBezTo>
                <a:cubicBezTo>
                  <a:pt x="2112" y="1173"/>
                  <a:pt x="626" y="0"/>
                  <a:pt x="189" y="0"/>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87850" y="3139831"/>
            <a:ext cx="397211" cy="599717"/>
          </a:xfrm>
          <a:custGeom>
            <a:rect b="b" l="l" r="r" t="t"/>
            <a:pathLst>
              <a:path extrusionOk="0" h="9379" w="6212">
                <a:moveTo>
                  <a:pt x="5824" y="0"/>
                </a:moveTo>
                <a:cubicBezTo>
                  <a:pt x="5720" y="0"/>
                  <a:pt x="5564" y="146"/>
                  <a:pt x="5367" y="467"/>
                </a:cubicBezTo>
                <a:cubicBezTo>
                  <a:pt x="5367" y="467"/>
                  <a:pt x="4294" y="3277"/>
                  <a:pt x="2537" y="5579"/>
                </a:cubicBezTo>
                <a:cubicBezTo>
                  <a:pt x="781" y="7901"/>
                  <a:pt x="1" y="8896"/>
                  <a:pt x="98" y="9325"/>
                </a:cubicBezTo>
                <a:cubicBezTo>
                  <a:pt x="107" y="9361"/>
                  <a:pt x="130" y="9379"/>
                  <a:pt x="166" y="9379"/>
                </a:cubicBezTo>
                <a:cubicBezTo>
                  <a:pt x="540" y="9379"/>
                  <a:pt x="2331" y="7483"/>
                  <a:pt x="4235" y="4564"/>
                </a:cubicBezTo>
                <a:cubicBezTo>
                  <a:pt x="5867" y="2039"/>
                  <a:pt x="6211" y="0"/>
                  <a:pt x="5824" y="0"/>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12994" y="3962582"/>
            <a:ext cx="1507253" cy="1119186"/>
          </a:xfrm>
          <a:custGeom>
            <a:rect b="b" l="l" r="r" t="t"/>
            <a:pathLst>
              <a:path extrusionOk="0" h="17503" w="23572">
                <a:moveTo>
                  <a:pt x="23429" y="1"/>
                </a:moveTo>
                <a:cubicBezTo>
                  <a:pt x="23104" y="1"/>
                  <a:pt x="22049" y="1258"/>
                  <a:pt x="22049" y="1258"/>
                </a:cubicBezTo>
                <a:cubicBezTo>
                  <a:pt x="22049" y="1258"/>
                  <a:pt x="20098" y="4263"/>
                  <a:pt x="16059" y="6312"/>
                </a:cubicBezTo>
                <a:cubicBezTo>
                  <a:pt x="10147" y="9277"/>
                  <a:pt x="8000" y="13726"/>
                  <a:pt x="1" y="14897"/>
                </a:cubicBezTo>
                <a:lnTo>
                  <a:pt x="1" y="17472"/>
                </a:lnTo>
                <a:cubicBezTo>
                  <a:pt x="1" y="17472"/>
                  <a:pt x="201" y="17503"/>
                  <a:pt x="569" y="17503"/>
                </a:cubicBezTo>
                <a:cubicBezTo>
                  <a:pt x="1819" y="17503"/>
                  <a:pt x="5001" y="17153"/>
                  <a:pt x="8800" y="14077"/>
                </a:cubicBezTo>
                <a:cubicBezTo>
                  <a:pt x="13522" y="10273"/>
                  <a:pt x="11025" y="11307"/>
                  <a:pt x="14751" y="8907"/>
                </a:cubicBezTo>
                <a:cubicBezTo>
                  <a:pt x="19590" y="5824"/>
                  <a:pt x="22693" y="2604"/>
                  <a:pt x="23376" y="712"/>
                </a:cubicBezTo>
                <a:cubicBezTo>
                  <a:pt x="23572" y="189"/>
                  <a:pt x="23555" y="1"/>
                  <a:pt x="23429"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21882" y="2792686"/>
            <a:ext cx="295926" cy="779779"/>
          </a:xfrm>
          <a:custGeom>
            <a:rect b="b" l="l" r="r" t="t"/>
            <a:pathLst>
              <a:path extrusionOk="0" h="12195" w="4628">
                <a:moveTo>
                  <a:pt x="3537" y="0"/>
                </a:moveTo>
                <a:cubicBezTo>
                  <a:pt x="3460" y="0"/>
                  <a:pt x="3392" y="109"/>
                  <a:pt x="3339" y="355"/>
                </a:cubicBezTo>
                <a:cubicBezTo>
                  <a:pt x="3047" y="1818"/>
                  <a:pt x="3827" y="4823"/>
                  <a:pt x="3066" y="7008"/>
                </a:cubicBezTo>
                <a:cubicBezTo>
                  <a:pt x="2356" y="9067"/>
                  <a:pt x="879" y="9135"/>
                  <a:pt x="687" y="9135"/>
                </a:cubicBezTo>
                <a:cubicBezTo>
                  <a:pt x="674" y="9135"/>
                  <a:pt x="666" y="9135"/>
                  <a:pt x="666" y="9135"/>
                </a:cubicBezTo>
                <a:lnTo>
                  <a:pt x="666" y="9135"/>
                </a:lnTo>
                <a:cubicBezTo>
                  <a:pt x="666" y="9135"/>
                  <a:pt x="0" y="12195"/>
                  <a:pt x="812" y="12195"/>
                </a:cubicBezTo>
                <a:cubicBezTo>
                  <a:pt x="845" y="12195"/>
                  <a:pt x="881" y="12189"/>
                  <a:pt x="920" y="12179"/>
                </a:cubicBezTo>
                <a:cubicBezTo>
                  <a:pt x="979" y="12179"/>
                  <a:pt x="1037" y="12159"/>
                  <a:pt x="1096" y="12140"/>
                </a:cubicBezTo>
                <a:cubicBezTo>
                  <a:pt x="2052" y="11769"/>
                  <a:pt x="3125" y="10676"/>
                  <a:pt x="3847" y="9525"/>
                </a:cubicBezTo>
                <a:cubicBezTo>
                  <a:pt x="4627" y="8296"/>
                  <a:pt x="3964" y="6345"/>
                  <a:pt x="4237" y="4335"/>
                </a:cubicBezTo>
                <a:cubicBezTo>
                  <a:pt x="4480" y="2647"/>
                  <a:pt x="3914" y="0"/>
                  <a:pt x="3537" y="0"/>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751824" y="2404873"/>
            <a:ext cx="169703" cy="909582"/>
          </a:xfrm>
          <a:custGeom>
            <a:rect b="b" l="l" r="r" t="t"/>
            <a:pathLst>
              <a:path extrusionOk="0" h="14225" w="2654">
                <a:moveTo>
                  <a:pt x="550" y="1"/>
                </a:moveTo>
                <a:cubicBezTo>
                  <a:pt x="235" y="1"/>
                  <a:pt x="390" y="2453"/>
                  <a:pt x="937" y="4566"/>
                </a:cubicBezTo>
                <a:cubicBezTo>
                  <a:pt x="1522" y="6829"/>
                  <a:pt x="1366" y="6907"/>
                  <a:pt x="1269" y="8449"/>
                </a:cubicBezTo>
                <a:cubicBezTo>
                  <a:pt x="1190" y="9971"/>
                  <a:pt x="1015" y="10849"/>
                  <a:pt x="605" y="11980"/>
                </a:cubicBezTo>
                <a:cubicBezTo>
                  <a:pt x="195" y="13093"/>
                  <a:pt x="0" y="14224"/>
                  <a:pt x="195" y="14224"/>
                </a:cubicBezTo>
                <a:cubicBezTo>
                  <a:pt x="410" y="14224"/>
                  <a:pt x="917" y="13405"/>
                  <a:pt x="1132" y="12449"/>
                </a:cubicBezTo>
                <a:cubicBezTo>
                  <a:pt x="1366" y="11493"/>
                  <a:pt x="1854" y="10244"/>
                  <a:pt x="2264" y="8683"/>
                </a:cubicBezTo>
                <a:cubicBezTo>
                  <a:pt x="2654" y="7122"/>
                  <a:pt x="2205" y="6576"/>
                  <a:pt x="1971" y="5229"/>
                </a:cubicBezTo>
                <a:cubicBezTo>
                  <a:pt x="1717" y="3903"/>
                  <a:pt x="1288" y="2927"/>
                  <a:pt x="1288" y="1600"/>
                </a:cubicBezTo>
                <a:cubicBezTo>
                  <a:pt x="1288" y="254"/>
                  <a:pt x="625" y="39"/>
                  <a:pt x="625" y="39"/>
                </a:cubicBezTo>
                <a:cubicBezTo>
                  <a:pt x="597" y="13"/>
                  <a:pt x="572" y="1"/>
                  <a:pt x="550" y="1"/>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3019" y="1268292"/>
            <a:ext cx="515313" cy="1133381"/>
          </a:xfrm>
          <a:custGeom>
            <a:rect b="b" l="l" r="r" t="t"/>
            <a:pathLst>
              <a:path extrusionOk="0" h="17725" w="8059">
                <a:moveTo>
                  <a:pt x="1" y="0"/>
                </a:moveTo>
                <a:lnTo>
                  <a:pt x="1" y="5190"/>
                </a:lnTo>
                <a:cubicBezTo>
                  <a:pt x="820" y="5658"/>
                  <a:pt x="1815" y="6615"/>
                  <a:pt x="2166" y="8507"/>
                </a:cubicBezTo>
                <a:cubicBezTo>
                  <a:pt x="2498" y="10419"/>
                  <a:pt x="3220" y="11785"/>
                  <a:pt x="3864" y="13073"/>
                </a:cubicBezTo>
                <a:cubicBezTo>
                  <a:pt x="4508" y="14361"/>
                  <a:pt x="4683" y="17580"/>
                  <a:pt x="5230" y="17717"/>
                </a:cubicBezTo>
                <a:cubicBezTo>
                  <a:pt x="5255" y="17722"/>
                  <a:pt x="5281" y="17725"/>
                  <a:pt x="5305" y="17725"/>
                </a:cubicBezTo>
                <a:cubicBezTo>
                  <a:pt x="5822" y="17725"/>
                  <a:pt x="6079" y="16562"/>
                  <a:pt x="5464" y="14848"/>
                </a:cubicBezTo>
                <a:cubicBezTo>
                  <a:pt x="4820" y="13073"/>
                  <a:pt x="5113" y="12956"/>
                  <a:pt x="5581" y="12117"/>
                </a:cubicBezTo>
                <a:cubicBezTo>
                  <a:pt x="6010" y="11297"/>
                  <a:pt x="3513" y="8312"/>
                  <a:pt x="3962" y="7102"/>
                </a:cubicBezTo>
                <a:cubicBezTo>
                  <a:pt x="4070" y="6817"/>
                  <a:pt x="4249" y="6711"/>
                  <a:pt x="4472" y="6711"/>
                </a:cubicBezTo>
                <a:cubicBezTo>
                  <a:pt x="5106" y="6711"/>
                  <a:pt x="6093" y="7567"/>
                  <a:pt x="6815" y="7567"/>
                </a:cubicBezTo>
                <a:cubicBezTo>
                  <a:pt x="6932" y="7567"/>
                  <a:pt x="7042" y="7545"/>
                  <a:pt x="7142" y="7493"/>
                </a:cubicBezTo>
                <a:cubicBezTo>
                  <a:pt x="8059" y="7005"/>
                  <a:pt x="6400" y="6010"/>
                  <a:pt x="5308" y="5171"/>
                </a:cubicBezTo>
                <a:cubicBezTo>
                  <a:pt x="4215" y="4351"/>
                  <a:pt x="3123" y="2927"/>
                  <a:pt x="2303" y="1620"/>
                </a:cubicBezTo>
                <a:cubicBezTo>
                  <a:pt x="1503" y="293"/>
                  <a:pt x="1" y="0"/>
                  <a:pt x="1"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528344" y="2506798"/>
            <a:ext cx="766223" cy="1714938"/>
          </a:xfrm>
          <a:custGeom>
            <a:rect b="b" l="l" r="r" t="t"/>
            <a:pathLst>
              <a:path extrusionOk="0" h="26820" w="11983">
                <a:moveTo>
                  <a:pt x="11125" y="0"/>
                </a:moveTo>
                <a:cubicBezTo>
                  <a:pt x="10902" y="0"/>
                  <a:pt x="11339" y="4260"/>
                  <a:pt x="11339" y="4260"/>
                </a:cubicBezTo>
                <a:cubicBezTo>
                  <a:pt x="11339" y="4260"/>
                  <a:pt x="11495" y="7050"/>
                  <a:pt x="10344" y="9489"/>
                </a:cubicBezTo>
                <a:cubicBezTo>
                  <a:pt x="9193" y="11908"/>
                  <a:pt x="8315" y="13001"/>
                  <a:pt x="8237" y="15850"/>
                </a:cubicBezTo>
                <a:cubicBezTo>
                  <a:pt x="8178" y="18679"/>
                  <a:pt x="6285" y="22776"/>
                  <a:pt x="2715" y="24786"/>
                </a:cubicBezTo>
                <a:cubicBezTo>
                  <a:pt x="1" y="26299"/>
                  <a:pt x="116" y="26820"/>
                  <a:pt x="970" y="26820"/>
                </a:cubicBezTo>
                <a:cubicBezTo>
                  <a:pt x="1240" y="26820"/>
                  <a:pt x="1583" y="26768"/>
                  <a:pt x="1934" y="26679"/>
                </a:cubicBezTo>
                <a:cubicBezTo>
                  <a:pt x="3398" y="26308"/>
                  <a:pt x="4900" y="23362"/>
                  <a:pt x="6832" y="22269"/>
                </a:cubicBezTo>
                <a:cubicBezTo>
                  <a:pt x="8763" y="21176"/>
                  <a:pt x="10266" y="18757"/>
                  <a:pt x="10344" y="16220"/>
                </a:cubicBezTo>
                <a:cubicBezTo>
                  <a:pt x="10422" y="13684"/>
                  <a:pt x="10246" y="12338"/>
                  <a:pt x="11066" y="9801"/>
                </a:cubicBezTo>
                <a:cubicBezTo>
                  <a:pt x="11905" y="7284"/>
                  <a:pt x="11983" y="2933"/>
                  <a:pt x="11339" y="553"/>
                </a:cubicBezTo>
                <a:cubicBezTo>
                  <a:pt x="11237" y="163"/>
                  <a:pt x="11168" y="0"/>
                  <a:pt x="11125" y="0"/>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451038" y="558975"/>
            <a:ext cx="978832" cy="1211966"/>
          </a:xfrm>
          <a:custGeom>
            <a:rect b="b" l="l" r="r" t="t"/>
            <a:pathLst>
              <a:path extrusionOk="0" h="18954" w="15308">
                <a:moveTo>
                  <a:pt x="206" y="1"/>
                </a:moveTo>
                <a:cubicBezTo>
                  <a:pt x="1" y="1"/>
                  <a:pt x="132" y="179"/>
                  <a:pt x="841" y="635"/>
                </a:cubicBezTo>
                <a:cubicBezTo>
                  <a:pt x="1017" y="732"/>
                  <a:pt x="5563" y="3093"/>
                  <a:pt x="8665" y="8615"/>
                </a:cubicBezTo>
                <a:cubicBezTo>
                  <a:pt x="11768" y="14137"/>
                  <a:pt x="13426" y="17942"/>
                  <a:pt x="14558" y="18820"/>
                </a:cubicBezTo>
                <a:cubicBezTo>
                  <a:pt x="14674" y="18912"/>
                  <a:pt x="14759" y="18954"/>
                  <a:pt x="14817" y="18954"/>
                </a:cubicBezTo>
                <a:cubicBezTo>
                  <a:pt x="15307" y="18954"/>
                  <a:pt x="13800" y="15867"/>
                  <a:pt x="12997" y="14312"/>
                </a:cubicBezTo>
                <a:cubicBezTo>
                  <a:pt x="12080" y="12576"/>
                  <a:pt x="10441" y="7932"/>
                  <a:pt x="9290" y="6118"/>
                </a:cubicBezTo>
                <a:cubicBezTo>
                  <a:pt x="8119" y="4322"/>
                  <a:pt x="5602" y="2781"/>
                  <a:pt x="4236" y="1766"/>
                </a:cubicBezTo>
                <a:cubicBezTo>
                  <a:pt x="3264" y="1086"/>
                  <a:pt x="711" y="1"/>
                  <a:pt x="206" y="1"/>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719825" y="-442598"/>
            <a:ext cx="1811363" cy="3645042"/>
          </a:xfrm>
          <a:custGeom>
            <a:rect b="b" l="l" r="r" t="t"/>
            <a:pathLst>
              <a:path extrusionOk="0" h="57005" w="28328">
                <a:moveTo>
                  <a:pt x="0" y="0"/>
                </a:moveTo>
                <a:lnTo>
                  <a:pt x="0" y="5405"/>
                </a:lnTo>
                <a:lnTo>
                  <a:pt x="39" y="5405"/>
                </a:lnTo>
                <a:cubicBezTo>
                  <a:pt x="39" y="5405"/>
                  <a:pt x="10029" y="7727"/>
                  <a:pt x="16059" y="17990"/>
                </a:cubicBezTo>
                <a:cubicBezTo>
                  <a:pt x="20819" y="26126"/>
                  <a:pt x="23024" y="29678"/>
                  <a:pt x="23610" y="33151"/>
                </a:cubicBezTo>
                <a:cubicBezTo>
                  <a:pt x="24195" y="36604"/>
                  <a:pt x="24371" y="45502"/>
                  <a:pt x="24722" y="46087"/>
                </a:cubicBezTo>
                <a:cubicBezTo>
                  <a:pt x="24794" y="46218"/>
                  <a:pt x="24864" y="46281"/>
                  <a:pt x="24929" y="46281"/>
                </a:cubicBezTo>
                <a:cubicBezTo>
                  <a:pt x="25510" y="46281"/>
                  <a:pt x="25752" y="41278"/>
                  <a:pt x="25014" y="35785"/>
                </a:cubicBezTo>
                <a:cubicBezTo>
                  <a:pt x="24854" y="34562"/>
                  <a:pt x="24981" y="33771"/>
                  <a:pt x="25240" y="33771"/>
                </a:cubicBezTo>
                <a:cubicBezTo>
                  <a:pt x="25609" y="33771"/>
                  <a:pt x="26245" y="35381"/>
                  <a:pt x="26692" y="39648"/>
                </a:cubicBezTo>
                <a:cubicBezTo>
                  <a:pt x="27453" y="46906"/>
                  <a:pt x="23844" y="56584"/>
                  <a:pt x="24858" y="56994"/>
                </a:cubicBezTo>
                <a:cubicBezTo>
                  <a:pt x="24875" y="57001"/>
                  <a:pt x="24892" y="57004"/>
                  <a:pt x="24910" y="57004"/>
                </a:cubicBezTo>
                <a:cubicBezTo>
                  <a:pt x="25834" y="57004"/>
                  <a:pt x="28328" y="48231"/>
                  <a:pt x="28136" y="40097"/>
                </a:cubicBezTo>
                <a:cubicBezTo>
                  <a:pt x="27941" y="31804"/>
                  <a:pt x="24839" y="29385"/>
                  <a:pt x="23415" y="23785"/>
                </a:cubicBezTo>
                <a:cubicBezTo>
                  <a:pt x="22010" y="18127"/>
                  <a:pt x="17151" y="11532"/>
                  <a:pt x="14595" y="9307"/>
                </a:cubicBezTo>
                <a:cubicBezTo>
                  <a:pt x="12039" y="7103"/>
                  <a:pt x="10205" y="5951"/>
                  <a:pt x="7961" y="3981"/>
                </a:cubicBezTo>
                <a:cubicBezTo>
                  <a:pt x="5717" y="1990"/>
                  <a:pt x="3844" y="527"/>
                  <a:pt x="0"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rot="947843">
            <a:off x="1273317" y="3615148"/>
            <a:ext cx="766224" cy="1714940"/>
          </a:xfrm>
          <a:custGeom>
            <a:rect b="b" l="l" r="r" t="t"/>
            <a:pathLst>
              <a:path extrusionOk="0" h="26820" w="11983">
                <a:moveTo>
                  <a:pt x="11125" y="0"/>
                </a:moveTo>
                <a:cubicBezTo>
                  <a:pt x="10902" y="0"/>
                  <a:pt x="11339" y="4260"/>
                  <a:pt x="11339" y="4260"/>
                </a:cubicBezTo>
                <a:cubicBezTo>
                  <a:pt x="11339" y="4260"/>
                  <a:pt x="11495" y="7050"/>
                  <a:pt x="10344" y="9489"/>
                </a:cubicBezTo>
                <a:cubicBezTo>
                  <a:pt x="9193" y="11908"/>
                  <a:pt x="8315" y="13001"/>
                  <a:pt x="8237" y="15850"/>
                </a:cubicBezTo>
                <a:cubicBezTo>
                  <a:pt x="8178" y="18679"/>
                  <a:pt x="6285" y="22776"/>
                  <a:pt x="2715" y="24786"/>
                </a:cubicBezTo>
                <a:cubicBezTo>
                  <a:pt x="1" y="26299"/>
                  <a:pt x="116" y="26820"/>
                  <a:pt x="970" y="26820"/>
                </a:cubicBezTo>
                <a:cubicBezTo>
                  <a:pt x="1240" y="26820"/>
                  <a:pt x="1583" y="26768"/>
                  <a:pt x="1934" y="26679"/>
                </a:cubicBezTo>
                <a:cubicBezTo>
                  <a:pt x="3398" y="26308"/>
                  <a:pt x="4900" y="23362"/>
                  <a:pt x="6832" y="22269"/>
                </a:cubicBezTo>
                <a:cubicBezTo>
                  <a:pt x="8763" y="21176"/>
                  <a:pt x="10266" y="18757"/>
                  <a:pt x="10344" y="16220"/>
                </a:cubicBezTo>
                <a:cubicBezTo>
                  <a:pt x="10422" y="13684"/>
                  <a:pt x="10246" y="12338"/>
                  <a:pt x="11066" y="9801"/>
                </a:cubicBezTo>
                <a:cubicBezTo>
                  <a:pt x="11905" y="7284"/>
                  <a:pt x="11983" y="2933"/>
                  <a:pt x="11339" y="553"/>
                </a:cubicBezTo>
                <a:cubicBezTo>
                  <a:pt x="11237" y="163"/>
                  <a:pt x="11168" y="0"/>
                  <a:pt x="11125"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061975" y="-337675"/>
            <a:ext cx="724400" cy="2011700"/>
          </a:xfrm>
          <a:custGeom>
            <a:rect b="b" l="l" r="r" t="t"/>
            <a:pathLst>
              <a:path extrusionOk="0" h="80468" w="28976">
                <a:moveTo>
                  <a:pt x="27083" y="10166"/>
                </a:moveTo>
                <a:cubicBezTo>
                  <a:pt x="27473" y="10674"/>
                  <a:pt x="28975" y="16469"/>
                  <a:pt x="27375" y="18576"/>
                </a:cubicBezTo>
                <a:cubicBezTo>
                  <a:pt x="25756" y="20664"/>
                  <a:pt x="23336" y="19883"/>
                  <a:pt x="23141" y="22517"/>
                </a:cubicBezTo>
                <a:cubicBezTo>
                  <a:pt x="22946" y="25151"/>
                  <a:pt x="24897" y="26225"/>
                  <a:pt x="23922" y="28995"/>
                </a:cubicBezTo>
                <a:cubicBezTo>
                  <a:pt x="22946" y="31746"/>
                  <a:pt x="25561" y="35454"/>
                  <a:pt x="19083" y="41561"/>
                </a:cubicBezTo>
                <a:cubicBezTo>
                  <a:pt x="12585" y="47668"/>
                  <a:pt x="18654" y="52078"/>
                  <a:pt x="19415" y="53502"/>
                </a:cubicBezTo>
                <a:cubicBezTo>
                  <a:pt x="20176" y="54907"/>
                  <a:pt x="25190" y="59590"/>
                  <a:pt x="25932" y="66380"/>
                </a:cubicBezTo>
                <a:cubicBezTo>
                  <a:pt x="26810" y="74516"/>
                  <a:pt x="24468" y="80467"/>
                  <a:pt x="19219" y="80467"/>
                </a:cubicBezTo>
                <a:cubicBezTo>
                  <a:pt x="13951" y="80467"/>
                  <a:pt x="11025" y="78028"/>
                  <a:pt x="11025" y="78028"/>
                </a:cubicBezTo>
                <a:cubicBezTo>
                  <a:pt x="11025" y="78028"/>
                  <a:pt x="14088" y="73716"/>
                  <a:pt x="12917" y="69931"/>
                </a:cubicBezTo>
                <a:cubicBezTo>
                  <a:pt x="11746" y="66146"/>
                  <a:pt x="6361" y="64975"/>
                  <a:pt x="6537" y="59355"/>
                </a:cubicBezTo>
                <a:cubicBezTo>
                  <a:pt x="6732" y="53717"/>
                  <a:pt x="10127" y="51551"/>
                  <a:pt x="10342" y="47161"/>
                </a:cubicBezTo>
                <a:cubicBezTo>
                  <a:pt x="10537" y="42770"/>
                  <a:pt x="3766" y="38029"/>
                  <a:pt x="1874" y="29424"/>
                </a:cubicBezTo>
                <a:cubicBezTo>
                  <a:pt x="0" y="20820"/>
                  <a:pt x="7083" y="17230"/>
                  <a:pt x="7922" y="8859"/>
                </a:cubicBezTo>
                <a:cubicBezTo>
                  <a:pt x="8781" y="489"/>
                  <a:pt x="15473" y="1"/>
                  <a:pt x="17541" y="918"/>
                </a:cubicBezTo>
                <a:cubicBezTo>
                  <a:pt x="19571" y="1796"/>
                  <a:pt x="27083" y="10166"/>
                  <a:pt x="27083" y="10166"/>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690300" y="4412137"/>
            <a:ext cx="733868" cy="617521"/>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8125285" y="-250"/>
            <a:ext cx="1018707" cy="5143387"/>
          </a:xfrm>
          <a:custGeom>
            <a:rect b="b" l="l" r="r" t="t"/>
            <a:pathLst>
              <a:path extrusionOk="0" h="78516" w="15551">
                <a:moveTo>
                  <a:pt x="5600" y="0"/>
                </a:moveTo>
                <a:cubicBezTo>
                  <a:pt x="5502" y="13776"/>
                  <a:pt x="13814" y="17932"/>
                  <a:pt x="14127" y="23512"/>
                </a:cubicBezTo>
                <a:cubicBezTo>
                  <a:pt x="14400" y="28234"/>
                  <a:pt x="12644" y="29112"/>
                  <a:pt x="11278" y="31044"/>
                </a:cubicBezTo>
                <a:cubicBezTo>
                  <a:pt x="9892" y="32956"/>
                  <a:pt x="9444" y="34380"/>
                  <a:pt x="9600" y="37678"/>
                </a:cubicBezTo>
                <a:cubicBezTo>
                  <a:pt x="9736" y="40975"/>
                  <a:pt x="4917" y="40585"/>
                  <a:pt x="4468" y="44897"/>
                </a:cubicBezTo>
                <a:cubicBezTo>
                  <a:pt x="4039" y="49248"/>
                  <a:pt x="8975" y="51238"/>
                  <a:pt x="9892" y="52916"/>
                </a:cubicBezTo>
                <a:cubicBezTo>
                  <a:pt x="10790" y="54614"/>
                  <a:pt x="9541" y="55824"/>
                  <a:pt x="8956" y="57462"/>
                </a:cubicBezTo>
                <a:cubicBezTo>
                  <a:pt x="8371" y="59062"/>
                  <a:pt x="8429" y="59980"/>
                  <a:pt x="8429" y="63648"/>
                </a:cubicBezTo>
                <a:cubicBezTo>
                  <a:pt x="8429" y="67335"/>
                  <a:pt x="1854" y="68877"/>
                  <a:pt x="937" y="72467"/>
                </a:cubicBezTo>
                <a:cubicBezTo>
                  <a:pt x="0" y="76038"/>
                  <a:pt x="2576" y="78516"/>
                  <a:pt x="2576" y="78516"/>
                </a:cubicBezTo>
                <a:lnTo>
                  <a:pt x="15551" y="78516"/>
                </a:lnTo>
                <a:lnTo>
                  <a:pt x="15551" y="196"/>
                </a:lnTo>
                <a:lnTo>
                  <a:pt x="5600" y="0"/>
                </a:ln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rot="-929579">
            <a:off x="8435488" y="4593828"/>
            <a:ext cx="581152" cy="650799"/>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8704400" y="-59250"/>
            <a:ext cx="451908" cy="1037534"/>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3604212" y="-1031450"/>
            <a:ext cx="7194900" cy="7194900"/>
            <a:chOff x="-3604212" y="-1031450"/>
            <a:chExt cx="7194900" cy="7194900"/>
          </a:xfrm>
        </p:grpSpPr>
        <p:sp>
          <p:nvSpPr>
            <p:cNvPr id="33" name="Google Shape;33;p2"/>
            <p:cNvSpPr/>
            <p:nvPr/>
          </p:nvSpPr>
          <p:spPr>
            <a:xfrm>
              <a:off x="-1542462" y="1030300"/>
              <a:ext cx="3071400" cy="3071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1972812" y="599950"/>
              <a:ext cx="3932100" cy="39321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2270712" y="302050"/>
              <a:ext cx="4527900" cy="4527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2973462" y="-400700"/>
              <a:ext cx="5933400" cy="5933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3604212" y="-1031450"/>
              <a:ext cx="7194900" cy="7194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gradFill>
          <a:gsLst>
            <a:gs pos="0">
              <a:schemeClr val="dk2"/>
            </a:gs>
            <a:gs pos="100000">
              <a:schemeClr val="lt2"/>
            </a:gs>
          </a:gsLst>
          <a:lin ang="18900044" scaled="0"/>
        </a:gradFill>
      </p:bgPr>
    </p:bg>
    <p:spTree>
      <p:nvGrpSpPr>
        <p:cNvPr id="289" name="Shape 289"/>
        <p:cNvGrpSpPr/>
        <p:nvPr/>
      </p:nvGrpSpPr>
      <p:grpSpPr>
        <a:xfrm>
          <a:off x="0" y="0"/>
          <a:ext cx="0" cy="0"/>
          <a:chOff x="0" y="0"/>
          <a:chExt cx="0" cy="0"/>
        </a:xfrm>
      </p:grpSpPr>
      <p:sp>
        <p:nvSpPr>
          <p:cNvPr id="290" name="Google Shape;290;p11"/>
          <p:cNvSpPr txBox="1"/>
          <p:nvPr>
            <p:ph idx="1" type="subTitle"/>
          </p:nvPr>
        </p:nvSpPr>
        <p:spPr>
          <a:xfrm>
            <a:off x="1354650" y="2990575"/>
            <a:ext cx="6434700" cy="6180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91" name="Google Shape;291;p11"/>
          <p:cNvSpPr txBox="1"/>
          <p:nvPr>
            <p:ph hasCustomPrompt="1" type="title"/>
          </p:nvPr>
        </p:nvSpPr>
        <p:spPr>
          <a:xfrm>
            <a:off x="716800" y="1534925"/>
            <a:ext cx="7710300" cy="1515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2000"/>
              <a:buNone/>
              <a:defRPr sz="9800">
                <a:solidFill>
                  <a:schemeClr val="dk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92" name="Google Shape;292;p11"/>
          <p:cNvSpPr/>
          <p:nvPr/>
        </p:nvSpPr>
        <p:spPr>
          <a:xfrm flipH="1" rot="2362087">
            <a:off x="60588" y="1051550"/>
            <a:ext cx="1042635" cy="877337"/>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1"/>
          <p:cNvSpPr/>
          <p:nvPr/>
        </p:nvSpPr>
        <p:spPr>
          <a:xfrm flipH="1" rot="5400000">
            <a:off x="3720263" y="-4150160"/>
            <a:ext cx="1840383" cy="9291976"/>
          </a:xfrm>
          <a:custGeom>
            <a:rect b="b" l="l" r="r" t="t"/>
            <a:pathLst>
              <a:path extrusionOk="0" h="78516" w="15551">
                <a:moveTo>
                  <a:pt x="5600" y="0"/>
                </a:moveTo>
                <a:cubicBezTo>
                  <a:pt x="5502" y="13776"/>
                  <a:pt x="13814" y="17932"/>
                  <a:pt x="14127" y="23512"/>
                </a:cubicBezTo>
                <a:cubicBezTo>
                  <a:pt x="14400" y="28234"/>
                  <a:pt x="12644" y="29112"/>
                  <a:pt x="11278" y="31044"/>
                </a:cubicBezTo>
                <a:cubicBezTo>
                  <a:pt x="9892" y="32956"/>
                  <a:pt x="9444" y="34380"/>
                  <a:pt x="9600" y="37678"/>
                </a:cubicBezTo>
                <a:cubicBezTo>
                  <a:pt x="9736" y="40975"/>
                  <a:pt x="4917" y="40585"/>
                  <a:pt x="4468" y="44897"/>
                </a:cubicBezTo>
                <a:cubicBezTo>
                  <a:pt x="4039" y="49248"/>
                  <a:pt x="8975" y="51238"/>
                  <a:pt x="9892" y="52916"/>
                </a:cubicBezTo>
                <a:cubicBezTo>
                  <a:pt x="10790" y="54614"/>
                  <a:pt x="9541" y="55824"/>
                  <a:pt x="8956" y="57462"/>
                </a:cubicBezTo>
                <a:cubicBezTo>
                  <a:pt x="8371" y="59062"/>
                  <a:pt x="8429" y="59980"/>
                  <a:pt x="8429" y="63648"/>
                </a:cubicBezTo>
                <a:cubicBezTo>
                  <a:pt x="8429" y="67335"/>
                  <a:pt x="1854" y="68877"/>
                  <a:pt x="937" y="72467"/>
                </a:cubicBezTo>
                <a:cubicBezTo>
                  <a:pt x="0" y="76038"/>
                  <a:pt x="2576" y="78516"/>
                  <a:pt x="2576" y="78516"/>
                </a:cubicBezTo>
                <a:lnTo>
                  <a:pt x="15551" y="78516"/>
                </a:lnTo>
                <a:lnTo>
                  <a:pt x="15551" y="196"/>
                </a:lnTo>
                <a:lnTo>
                  <a:pt x="5600" y="0"/>
                </a:ln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1"/>
          <p:cNvSpPr/>
          <p:nvPr/>
        </p:nvSpPr>
        <p:spPr>
          <a:xfrm flipH="1" rot="6329527">
            <a:off x="-125891" y="-295336"/>
            <a:ext cx="1049917" cy="1175688"/>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1"/>
          <p:cNvSpPr/>
          <p:nvPr/>
        </p:nvSpPr>
        <p:spPr>
          <a:xfrm flipH="1" rot="5400000">
            <a:off x="8067818" y="-555938"/>
            <a:ext cx="816402" cy="1874373"/>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1"/>
          <p:cNvSpPr/>
          <p:nvPr/>
        </p:nvSpPr>
        <p:spPr>
          <a:xfrm flipH="1" rot="538079">
            <a:off x="-359812" y="1719601"/>
            <a:ext cx="1019033" cy="857448"/>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1"/>
          <p:cNvSpPr/>
          <p:nvPr/>
        </p:nvSpPr>
        <p:spPr>
          <a:xfrm flipH="1" rot="9560681">
            <a:off x="6070384" y="-161951"/>
            <a:ext cx="801760" cy="674677"/>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1"/>
          <p:cNvSpPr/>
          <p:nvPr/>
        </p:nvSpPr>
        <p:spPr>
          <a:xfrm flipH="1" rot="-4481061">
            <a:off x="7004838" y="4045970"/>
            <a:ext cx="1042639" cy="877340"/>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14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1"/>
          <p:cNvSpPr/>
          <p:nvPr/>
        </p:nvSpPr>
        <p:spPr>
          <a:xfrm flipH="1" rot="-5400000">
            <a:off x="3626412" y="-18397"/>
            <a:ext cx="1840383" cy="9291976"/>
          </a:xfrm>
          <a:custGeom>
            <a:rect b="b" l="l" r="r" t="t"/>
            <a:pathLst>
              <a:path extrusionOk="0" h="78516" w="15551">
                <a:moveTo>
                  <a:pt x="5600" y="0"/>
                </a:moveTo>
                <a:cubicBezTo>
                  <a:pt x="5502" y="13776"/>
                  <a:pt x="13814" y="17932"/>
                  <a:pt x="14127" y="23512"/>
                </a:cubicBezTo>
                <a:cubicBezTo>
                  <a:pt x="14400" y="28234"/>
                  <a:pt x="12644" y="29112"/>
                  <a:pt x="11278" y="31044"/>
                </a:cubicBezTo>
                <a:cubicBezTo>
                  <a:pt x="9892" y="32956"/>
                  <a:pt x="9444" y="34380"/>
                  <a:pt x="9600" y="37678"/>
                </a:cubicBezTo>
                <a:cubicBezTo>
                  <a:pt x="9736" y="40975"/>
                  <a:pt x="4917" y="40585"/>
                  <a:pt x="4468" y="44897"/>
                </a:cubicBezTo>
                <a:cubicBezTo>
                  <a:pt x="4039" y="49248"/>
                  <a:pt x="8975" y="51238"/>
                  <a:pt x="9892" y="52916"/>
                </a:cubicBezTo>
                <a:cubicBezTo>
                  <a:pt x="10790" y="54614"/>
                  <a:pt x="9541" y="55824"/>
                  <a:pt x="8956" y="57462"/>
                </a:cubicBezTo>
                <a:cubicBezTo>
                  <a:pt x="8371" y="59062"/>
                  <a:pt x="8429" y="59980"/>
                  <a:pt x="8429" y="63648"/>
                </a:cubicBezTo>
                <a:cubicBezTo>
                  <a:pt x="8429" y="67335"/>
                  <a:pt x="1854" y="68877"/>
                  <a:pt x="937" y="72467"/>
                </a:cubicBezTo>
                <a:cubicBezTo>
                  <a:pt x="0" y="76038"/>
                  <a:pt x="2576" y="78516"/>
                  <a:pt x="2576" y="78516"/>
                </a:cubicBezTo>
                <a:lnTo>
                  <a:pt x="15551" y="78516"/>
                </a:lnTo>
                <a:lnTo>
                  <a:pt x="15551" y="196"/>
                </a:lnTo>
                <a:lnTo>
                  <a:pt x="5600" y="0"/>
                </a:lnTo>
                <a:close/>
              </a:path>
            </a:pathLst>
          </a:custGeom>
          <a:solidFill>
            <a:srgbClr val="740FA3">
              <a:alpha val="14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1"/>
          <p:cNvSpPr/>
          <p:nvPr/>
        </p:nvSpPr>
        <p:spPr>
          <a:xfrm flipH="1" rot="-4470473">
            <a:off x="8263034" y="4243067"/>
            <a:ext cx="1049917" cy="1175688"/>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1"/>
          <p:cNvSpPr/>
          <p:nvPr/>
        </p:nvSpPr>
        <p:spPr>
          <a:xfrm flipH="1" rot="-5400000">
            <a:off x="302839" y="3804984"/>
            <a:ext cx="816402" cy="1874373"/>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1"/>
          <p:cNvSpPr/>
          <p:nvPr/>
        </p:nvSpPr>
        <p:spPr>
          <a:xfrm flipH="1" rot="8584896">
            <a:off x="8435376" y="3502897"/>
            <a:ext cx="1019032" cy="857452"/>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00C970">
              <a:alpha val="137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1"/>
          <p:cNvSpPr/>
          <p:nvPr/>
        </p:nvSpPr>
        <p:spPr>
          <a:xfrm flipH="1" rot="-1239319">
            <a:off x="2314915" y="4610694"/>
            <a:ext cx="801760" cy="674677"/>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4" name="Google Shape;304;p11"/>
          <p:cNvGrpSpPr/>
          <p:nvPr/>
        </p:nvGrpSpPr>
        <p:grpSpPr>
          <a:xfrm flipH="1">
            <a:off x="-1074487" y="-989812"/>
            <a:ext cx="11292974" cy="7049036"/>
            <a:chOff x="-1074487" y="-989812"/>
            <a:chExt cx="11292974" cy="7049036"/>
          </a:xfrm>
        </p:grpSpPr>
        <p:grpSp>
          <p:nvGrpSpPr>
            <p:cNvPr id="305" name="Google Shape;305;p11"/>
            <p:cNvGrpSpPr/>
            <p:nvPr/>
          </p:nvGrpSpPr>
          <p:grpSpPr>
            <a:xfrm>
              <a:off x="7476363" y="3317101"/>
              <a:ext cx="2742124" cy="2742124"/>
              <a:chOff x="-1087568" y="-1126448"/>
              <a:chExt cx="2274300" cy="2274300"/>
            </a:xfrm>
          </p:grpSpPr>
          <p:sp>
            <p:nvSpPr>
              <p:cNvPr id="306" name="Google Shape;306;p11"/>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1"/>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1"/>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1"/>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 name="Google Shape;310;p11"/>
            <p:cNvGrpSpPr/>
            <p:nvPr/>
          </p:nvGrpSpPr>
          <p:grpSpPr>
            <a:xfrm>
              <a:off x="-1074487" y="-989812"/>
              <a:ext cx="2742124" cy="2742124"/>
              <a:chOff x="-1087568" y="-1126448"/>
              <a:chExt cx="2274300" cy="2274300"/>
            </a:xfrm>
          </p:grpSpPr>
          <p:sp>
            <p:nvSpPr>
              <p:cNvPr id="311" name="Google Shape;311;p11"/>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1"/>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1"/>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1"/>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15" name="Google Shape;315;p11"/>
          <p:cNvSpPr/>
          <p:nvPr/>
        </p:nvSpPr>
        <p:spPr>
          <a:xfrm>
            <a:off x="8711662" y="2734388"/>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1"/>
          <p:cNvSpPr/>
          <p:nvPr/>
        </p:nvSpPr>
        <p:spPr>
          <a:xfrm>
            <a:off x="8280025" y="1501275"/>
            <a:ext cx="288319" cy="381981"/>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1"/>
          <p:cNvSpPr/>
          <p:nvPr/>
        </p:nvSpPr>
        <p:spPr>
          <a:xfrm>
            <a:off x="7763275" y="740650"/>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1"/>
          <p:cNvSpPr/>
          <p:nvPr/>
        </p:nvSpPr>
        <p:spPr>
          <a:xfrm>
            <a:off x="8462212" y="4812400"/>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1"/>
          <p:cNvSpPr/>
          <p:nvPr/>
        </p:nvSpPr>
        <p:spPr>
          <a:xfrm>
            <a:off x="8958775" y="71203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1"/>
          <p:cNvSpPr/>
          <p:nvPr/>
        </p:nvSpPr>
        <p:spPr>
          <a:xfrm>
            <a:off x="322725" y="3741063"/>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1"/>
          <p:cNvSpPr/>
          <p:nvPr/>
        </p:nvSpPr>
        <p:spPr>
          <a:xfrm>
            <a:off x="6614111" y="343270"/>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1"/>
          <p:cNvSpPr/>
          <p:nvPr/>
        </p:nvSpPr>
        <p:spPr>
          <a:xfrm>
            <a:off x="575675" y="3188113"/>
            <a:ext cx="288319" cy="381981"/>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1"/>
          <p:cNvSpPr/>
          <p:nvPr/>
        </p:nvSpPr>
        <p:spPr>
          <a:xfrm>
            <a:off x="615662" y="740638"/>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1"/>
          <p:cNvSpPr/>
          <p:nvPr/>
        </p:nvSpPr>
        <p:spPr>
          <a:xfrm>
            <a:off x="1225547" y="298688"/>
            <a:ext cx="60026" cy="5999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1"/>
          <p:cNvSpPr/>
          <p:nvPr/>
        </p:nvSpPr>
        <p:spPr>
          <a:xfrm>
            <a:off x="167987" y="436088"/>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1"/>
          <p:cNvSpPr/>
          <p:nvPr/>
        </p:nvSpPr>
        <p:spPr>
          <a:xfrm>
            <a:off x="8081311" y="4760295"/>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327" name="Shape 32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4">
    <p:bg>
      <p:bgPr>
        <a:gradFill>
          <a:gsLst>
            <a:gs pos="0">
              <a:schemeClr val="dk2"/>
            </a:gs>
            <a:gs pos="100000">
              <a:schemeClr val="lt2"/>
            </a:gs>
          </a:gsLst>
          <a:lin ang="18900044" scaled="0"/>
        </a:gradFill>
      </p:bgPr>
    </p:bg>
    <p:spTree>
      <p:nvGrpSpPr>
        <p:cNvPr id="328" name="Shape 328"/>
        <p:cNvGrpSpPr/>
        <p:nvPr/>
      </p:nvGrpSpPr>
      <p:grpSpPr>
        <a:xfrm>
          <a:off x="0" y="0"/>
          <a:ext cx="0" cy="0"/>
          <a:chOff x="0" y="0"/>
          <a:chExt cx="0" cy="0"/>
        </a:xfrm>
      </p:grpSpPr>
      <p:sp>
        <p:nvSpPr>
          <p:cNvPr id="329" name="Google Shape;329;p13"/>
          <p:cNvSpPr txBox="1"/>
          <p:nvPr>
            <p:ph type="title"/>
          </p:nvPr>
        </p:nvSpPr>
        <p:spPr>
          <a:xfrm>
            <a:off x="1499100" y="458900"/>
            <a:ext cx="6145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30" name="Google Shape;330;p13">
            <a:hlinkClick/>
          </p:cNvPr>
          <p:cNvSpPr txBox="1"/>
          <p:nvPr>
            <p:ph hasCustomPrompt="1" idx="2" type="title"/>
          </p:nvPr>
        </p:nvSpPr>
        <p:spPr>
          <a:xfrm>
            <a:off x="2281757" y="1170900"/>
            <a:ext cx="1176900" cy="91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20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31" name="Google Shape;331;p13">
            <a:hlinkClick/>
          </p:cNvPr>
          <p:cNvSpPr txBox="1"/>
          <p:nvPr>
            <p:ph idx="1" type="subTitle"/>
          </p:nvPr>
        </p:nvSpPr>
        <p:spPr>
          <a:xfrm>
            <a:off x="1280799" y="1711050"/>
            <a:ext cx="3178800" cy="49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2000"/>
              <a:buFont typeface="Chewy"/>
              <a:buNone/>
              <a:defRPr sz="2200">
                <a:solidFill>
                  <a:schemeClr val="dk1"/>
                </a:solidFill>
                <a:latin typeface="Anton"/>
                <a:ea typeface="Anton"/>
                <a:cs typeface="Anton"/>
                <a:sym typeface="Anto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2" name="Google Shape;332;p13"/>
          <p:cNvSpPr txBox="1"/>
          <p:nvPr>
            <p:ph idx="3" type="subTitle"/>
          </p:nvPr>
        </p:nvSpPr>
        <p:spPr>
          <a:xfrm>
            <a:off x="1690600" y="2101400"/>
            <a:ext cx="2359200" cy="605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2000"/>
              <a:buFont typeface="Chewy"/>
              <a:buNone/>
              <a:defRPr b="0"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3" name="Google Shape;333;p13">
            <a:hlinkClick/>
          </p:cNvPr>
          <p:cNvSpPr txBox="1"/>
          <p:nvPr>
            <p:ph hasCustomPrompt="1" idx="4" type="title"/>
          </p:nvPr>
        </p:nvSpPr>
        <p:spPr>
          <a:xfrm>
            <a:off x="2281758" y="2981088"/>
            <a:ext cx="1176900" cy="91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20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34" name="Google Shape;334;p13">
            <a:hlinkClick/>
          </p:cNvPr>
          <p:cNvSpPr txBox="1"/>
          <p:nvPr>
            <p:ph idx="5" type="subTitle"/>
          </p:nvPr>
        </p:nvSpPr>
        <p:spPr>
          <a:xfrm>
            <a:off x="1280799" y="3533000"/>
            <a:ext cx="3178800" cy="49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2000"/>
              <a:buFont typeface="Chewy"/>
              <a:buNone/>
              <a:defRPr sz="2200">
                <a:solidFill>
                  <a:schemeClr val="dk1"/>
                </a:solidFill>
                <a:latin typeface="Anton"/>
                <a:ea typeface="Anton"/>
                <a:cs typeface="Anton"/>
                <a:sym typeface="Anto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5" name="Google Shape;335;p13"/>
          <p:cNvSpPr txBox="1"/>
          <p:nvPr>
            <p:ph idx="6" type="subTitle"/>
          </p:nvPr>
        </p:nvSpPr>
        <p:spPr>
          <a:xfrm>
            <a:off x="1690600" y="3920947"/>
            <a:ext cx="2359200" cy="61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2000"/>
              <a:buFont typeface="Chewy"/>
              <a:buNone/>
              <a:defRPr b="0"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6" name="Google Shape;336;p13">
            <a:hlinkClick/>
          </p:cNvPr>
          <p:cNvSpPr txBox="1"/>
          <p:nvPr>
            <p:ph hasCustomPrompt="1" idx="7" type="title"/>
          </p:nvPr>
        </p:nvSpPr>
        <p:spPr>
          <a:xfrm>
            <a:off x="5622283" y="1174250"/>
            <a:ext cx="1176900" cy="91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20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37" name="Google Shape;337;p13">
            <a:hlinkClick/>
          </p:cNvPr>
          <p:cNvSpPr txBox="1"/>
          <p:nvPr>
            <p:ph idx="8" type="subTitle"/>
          </p:nvPr>
        </p:nvSpPr>
        <p:spPr>
          <a:xfrm>
            <a:off x="4621326" y="1711050"/>
            <a:ext cx="3178800" cy="49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2000"/>
              <a:buFont typeface="Chewy"/>
              <a:buNone/>
              <a:defRPr sz="2200">
                <a:solidFill>
                  <a:schemeClr val="dk1"/>
                </a:solidFill>
                <a:latin typeface="Anton"/>
                <a:ea typeface="Anton"/>
                <a:cs typeface="Anton"/>
                <a:sym typeface="Anto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8" name="Google Shape;338;p13"/>
          <p:cNvSpPr txBox="1"/>
          <p:nvPr>
            <p:ph idx="9" type="subTitle"/>
          </p:nvPr>
        </p:nvSpPr>
        <p:spPr>
          <a:xfrm>
            <a:off x="5031125" y="2108146"/>
            <a:ext cx="2359200" cy="605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2000"/>
              <a:buFont typeface="Chewy"/>
              <a:buNone/>
              <a:defRPr b="0"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9" name="Google Shape;339;p13">
            <a:hlinkClick/>
          </p:cNvPr>
          <p:cNvSpPr txBox="1"/>
          <p:nvPr>
            <p:ph hasCustomPrompt="1" idx="13" type="title"/>
          </p:nvPr>
        </p:nvSpPr>
        <p:spPr>
          <a:xfrm>
            <a:off x="5622283" y="2981088"/>
            <a:ext cx="1176900" cy="91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20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40" name="Google Shape;340;p13">
            <a:hlinkClick/>
          </p:cNvPr>
          <p:cNvSpPr txBox="1"/>
          <p:nvPr>
            <p:ph idx="14" type="subTitle"/>
          </p:nvPr>
        </p:nvSpPr>
        <p:spPr>
          <a:xfrm>
            <a:off x="4684401" y="3523350"/>
            <a:ext cx="3178800" cy="49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2000"/>
              <a:buFont typeface="Chewy"/>
              <a:buNone/>
              <a:defRPr sz="2200">
                <a:solidFill>
                  <a:schemeClr val="dk1"/>
                </a:solidFill>
                <a:latin typeface="Anton"/>
                <a:ea typeface="Anton"/>
                <a:cs typeface="Anton"/>
                <a:sym typeface="Anto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41" name="Google Shape;341;p13"/>
          <p:cNvSpPr txBox="1"/>
          <p:nvPr>
            <p:ph idx="15" type="subTitle"/>
          </p:nvPr>
        </p:nvSpPr>
        <p:spPr>
          <a:xfrm>
            <a:off x="5031125" y="3916323"/>
            <a:ext cx="2359200" cy="61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2000"/>
              <a:buFont typeface="Chewy"/>
              <a:buNone/>
              <a:defRPr b="0"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42" name="Google Shape;342;p13"/>
          <p:cNvSpPr/>
          <p:nvPr/>
        </p:nvSpPr>
        <p:spPr>
          <a:xfrm>
            <a:off x="8061975" y="-337675"/>
            <a:ext cx="724400" cy="2011700"/>
          </a:xfrm>
          <a:custGeom>
            <a:rect b="b" l="l" r="r" t="t"/>
            <a:pathLst>
              <a:path extrusionOk="0" h="80468" w="28976">
                <a:moveTo>
                  <a:pt x="27083" y="10166"/>
                </a:moveTo>
                <a:cubicBezTo>
                  <a:pt x="27473" y="10674"/>
                  <a:pt x="28975" y="16469"/>
                  <a:pt x="27375" y="18576"/>
                </a:cubicBezTo>
                <a:cubicBezTo>
                  <a:pt x="25756" y="20664"/>
                  <a:pt x="23336" y="19883"/>
                  <a:pt x="23141" y="22517"/>
                </a:cubicBezTo>
                <a:cubicBezTo>
                  <a:pt x="22946" y="25151"/>
                  <a:pt x="24897" y="26225"/>
                  <a:pt x="23922" y="28995"/>
                </a:cubicBezTo>
                <a:cubicBezTo>
                  <a:pt x="22946" y="31746"/>
                  <a:pt x="25561" y="35454"/>
                  <a:pt x="19083" y="41561"/>
                </a:cubicBezTo>
                <a:cubicBezTo>
                  <a:pt x="12585" y="47668"/>
                  <a:pt x="18654" y="52078"/>
                  <a:pt x="19415" y="53502"/>
                </a:cubicBezTo>
                <a:cubicBezTo>
                  <a:pt x="20176" y="54907"/>
                  <a:pt x="25190" y="59590"/>
                  <a:pt x="25932" y="66380"/>
                </a:cubicBezTo>
                <a:cubicBezTo>
                  <a:pt x="26810" y="74516"/>
                  <a:pt x="24468" y="80467"/>
                  <a:pt x="19219" y="80467"/>
                </a:cubicBezTo>
                <a:cubicBezTo>
                  <a:pt x="13951" y="80467"/>
                  <a:pt x="11025" y="78028"/>
                  <a:pt x="11025" y="78028"/>
                </a:cubicBezTo>
                <a:cubicBezTo>
                  <a:pt x="11025" y="78028"/>
                  <a:pt x="14088" y="73716"/>
                  <a:pt x="12917" y="69931"/>
                </a:cubicBezTo>
                <a:cubicBezTo>
                  <a:pt x="11746" y="66146"/>
                  <a:pt x="6361" y="64975"/>
                  <a:pt x="6537" y="59355"/>
                </a:cubicBezTo>
                <a:cubicBezTo>
                  <a:pt x="6732" y="53717"/>
                  <a:pt x="10127" y="51551"/>
                  <a:pt x="10342" y="47161"/>
                </a:cubicBezTo>
                <a:cubicBezTo>
                  <a:pt x="10537" y="42770"/>
                  <a:pt x="3766" y="38029"/>
                  <a:pt x="1874" y="29424"/>
                </a:cubicBezTo>
                <a:cubicBezTo>
                  <a:pt x="0" y="20820"/>
                  <a:pt x="7083" y="17230"/>
                  <a:pt x="7922" y="8859"/>
                </a:cubicBezTo>
                <a:cubicBezTo>
                  <a:pt x="8781" y="489"/>
                  <a:pt x="15473" y="1"/>
                  <a:pt x="17541" y="918"/>
                </a:cubicBezTo>
                <a:cubicBezTo>
                  <a:pt x="19571" y="1796"/>
                  <a:pt x="27083" y="10166"/>
                  <a:pt x="27083" y="10166"/>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3"/>
          <p:cNvSpPr/>
          <p:nvPr/>
        </p:nvSpPr>
        <p:spPr>
          <a:xfrm>
            <a:off x="7690300" y="4412137"/>
            <a:ext cx="733868" cy="617521"/>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3"/>
          <p:cNvSpPr/>
          <p:nvPr/>
        </p:nvSpPr>
        <p:spPr>
          <a:xfrm>
            <a:off x="8125285" y="-250"/>
            <a:ext cx="1018707" cy="5143387"/>
          </a:xfrm>
          <a:custGeom>
            <a:rect b="b" l="l" r="r" t="t"/>
            <a:pathLst>
              <a:path extrusionOk="0" h="78516" w="15551">
                <a:moveTo>
                  <a:pt x="5600" y="0"/>
                </a:moveTo>
                <a:cubicBezTo>
                  <a:pt x="5502" y="13776"/>
                  <a:pt x="13814" y="17932"/>
                  <a:pt x="14127" y="23512"/>
                </a:cubicBezTo>
                <a:cubicBezTo>
                  <a:pt x="14400" y="28234"/>
                  <a:pt x="12644" y="29112"/>
                  <a:pt x="11278" y="31044"/>
                </a:cubicBezTo>
                <a:cubicBezTo>
                  <a:pt x="9892" y="32956"/>
                  <a:pt x="9444" y="34380"/>
                  <a:pt x="9600" y="37678"/>
                </a:cubicBezTo>
                <a:cubicBezTo>
                  <a:pt x="9736" y="40975"/>
                  <a:pt x="4917" y="40585"/>
                  <a:pt x="4468" y="44897"/>
                </a:cubicBezTo>
                <a:cubicBezTo>
                  <a:pt x="4039" y="49248"/>
                  <a:pt x="8975" y="51238"/>
                  <a:pt x="9892" y="52916"/>
                </a:cubicBezTo>
                <a:cubicBezTo>
                  <a:pt x="10790" y="54614"/>
                  <a:pt x="9541" y="55824"/>
                  <a:pt x="8956" y="57462"/>
                </a:cubicBezTo>
                <a:cubicBezTo>
                  <a:pt x="8371" y="59062"/>
                  <a:pt x="8429" y="59980"/>
                  <a:pt x="8429" y="63648"/>
                </a:cubicBezTo>
                <a:cubicBezTo>
                  <a:pt x="8429" y="67335"/>
                  <a:pt x="1854" y="68877"/>
                  <a:pt x="937" y="72467"/>
                </a:cubicBezTo>
                <a:cubicBezTo>
                  <a:pt x="0" y="76038"/>
                  <a:pt x="2576" y="78516"/>
                  <a:pt x="2576" y="78516"/>
                </a:cubicBezTo>
                <a:lnTo>
                  <a:pt x="15551" y="78516"/>
                </a:lnTo>
                <a:lnTo>
                  <a:pt x="15551" y="196"/>
                </a:lnTo>
                <a:lnTo>
                  <a:pt x="5600" y="0"/>
                </a:ln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3"/>
          <p:cNvSpPr/>
          <p:nvPr/>
        </p:nvSpPr>
        <p:spPr>
          <a:xfrm rot="-929579">
            <a:off x="8435488" y="4593828"/>
            <a:ext cx="581152" cy="650799"/>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3"/>
          <p:cNvSpPr/>
          <p:nvPr/>
        </p:nvSpPr>
        <p:spPr>
          <a:xfrm>
            <a:off x="8704400" y="-59250"/>
            <a:ext cx="451908" cy="1037534"/>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3"/>
          <p:cNvSpPr/>
          <p:nvPr/>
        </p:nvSpPr>
        <p:spPr>
          <a:xfrm rot="10800000">
            <a:off x="320183" y="3471846"/>
            <a:ext cx="724400" cy="2011700"/>
          </a:xfrm>
          <a:custGeom>
            <a:rect b="b" l="l" r="r" t="t"/>
            <a:pathLst>
              <a:path extrusionOk="0" h="80468" w="28976">
                <a:moveTo>
                  <a:pt x="27083" y="10166"/>
                </a:moveTo>
                <a:cubicBezTo>
                  <a:pt x="27473" y="10674"/>
                  <a:pt x="28975" y="16469"/>
                  <a:pt x="27375" y="18576"/>
                </a:cubicBezTo>
                <a:cubicBezTo>
                  <a:pt x="25756" y="20664"/>
                  <a:pt x="23336" y="19883"/>
                  <a:pt x="23141" y="22517"/>
                </a:cubicBezTo>
                <a:cubicBezTo>
                  <a:pt x="22946" y="25151"/>
                  <a:pt x="24897" y="26225"/>
                  <a:pt x="23922" y="28995"/>
                </a:cubicBezTo>
                <a:cubicBezTo>
                  <a:pt x="22946" y="31746"/>
                  <a:pt x="25561" y="35454"/>
                  <a:pt x="19083" y="41561"/>
                </a:cubicBezTo>
                <a:cubicBezTo>
                  <a:pt x="12585" y="47668"/>
                  <a:pt x="18654" y="52078"/>
                  <a:pt x="19415" y="53502"/>
                </a:cubicBezTo>
                <a:cubicBezTo>
                  <a:pt x="20176" y="54907"/>
                  <a:pt x="25190" y="59590"/>
                  <a:pt x="25932" y="66380"/>
                </a:cubicBezTo>
                <a:cubicBezTo>
                  <a:pt x="26810" y="74516"/>
                  <a:pt x="24468" y="80467"/>
                  <a:pt x="19219" y="80467"/>
                </a:cubicBezTo>
                <a:cubicBezTo>
                  <a:pt x="13951" y="80467"/>
                  <a:pt x="11025" y="78028"/>
                  <a:pt x="11025" y="78028"/>
                </a:cubicBezTo>
                <a:cubicBezTo>
                  <a:pt x="11025" y="78028"/>
                  <a:pt x="14088" y="73716"/>
                  <a:pt x="12917" y="69931"/>
                </a:cubicBezTo>
                <a:cubicBezTo>
                  <a:pt x="11746" y="66146"/>
                  <a:pt x="6361" y="64975"/>
                  <a:pt x="6537" y="59355"/>
                </a:cubicBezTo>
                <a:cubicBezTo>
                  <a:pt x="6732" y="53717"/>
                  <a:pt x="10127" y="51551"/>
                  <a:pt x="10342" y="47161"/>
                </a:cubicBezTo>
                <a:cubicBezTo>
                  <a:pt x="10537" y="42770"/>
                  <a:pt x="3766" y="38029"/>
                  <a:pt x="1874" y="29424"/>
                </a:cubicBezTo>
                <a:cubicBezTo>
                  <a:pt x="0" y="20820"/>
                  <a:pt x="7083" y="17230"/>
                  <a:pt x="7922" y="8859"/>
                </a:cubicBezTo>
                <a:cubicBezTo>
                  <a:pt x="8781" y="489"/>
                  <a:pt x="15473" y="1"/>
                  <a:pt x="17541" y="918"/>
                </a:cubicBezTo>
                <a:cubicBezTo>
                  <a:pt x="19571" y="1796"/>
                  <a:pt x="27083" y="10166"/>
                  <a:pt x="27083" y="10166"/>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3"/>
          <p:cNvSpPr/>
          <p:nvPr/>
        </p:nvSpPr>
        <p:spPr>
          <a:xfrm rot="10800000">
            <a:off x="682390" y="116213"/>
            <a:ext cx="733868" cy="617521"/>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3"/>
          <p:cNvSpPr/>
          <p:nvPr/>
        </p:nvSpPr>
        <p:spPr>
          <a:xfrm rot="10800000">
            <a:off x="-37434" y="2735"/>
            <a:ext cx="1018707" cy="5143387"/>
          </a:xfrm>
          <a:custGeom>
            <a:rect b="b" l="l" r="r" t="t"/>
            <a:pathLst>
              <a:path extrusionOk="0" h="78516" w="15551">
                <a:moveTo>
                  <a:pt x="5600" y="0"/>
                </a:moveTo>
                <a:cubicBezTo>
                  <a:pt x="5502" y="13776"/>
                  <a:pt x="13814" y="17932"/>
                  <a:pt x="14127" y="23512"/>
                </a:cubicBezTo>
                <a:cubicBezTo>
                  <a:pt x="14400" y="28234"/>
                  <a:pt x="12644" y="29112"/>
                  <a:pt x="11278" y="31044"/>
                </a:cubicBezTo>
                <a:cubicBezTo>
                  <a:pt x="9892" y="32956"/>
                  <a:pt x="9444" y="34380"/>
                  <a:pt x="9600" y="37678"/>
                </a:cubicBezTo>
                <a:cubicBezTo>
                  <a:pt x="9736" y="40975"/>
                  <a:pt x="4917" y="40585"/>
                  <a:pt x="4468" y="44897"/>
                </a:cubicBezTo>
                <a:cubicBezTo>
                  <a:pt x="4039" y="49248"/>
                  <a:pt x="8975" y="51238"/>
                  <a:pt x="9892" y="52916"/>
                </a:cubicBezTo>
                <a:cubicBezTo>
                  <a:pt x="10790" y="54614"/>
                  <a:pt x="9541" y="55824"/>
                  <a:pt x="8956" y="57462"/>
                </a:cubicBezTo>
                <a:cubicBezTo>
                  <a:pt x="8371" y="59062"/>
                  <a:pt x="8429" y="59980"/>
                  <a:pt x="8429" y="63648"/>
                </a:cubicBezTo>
                <a:cubicBezTo>
                  <a:pt x="8429" y="67335"/>
                  <a:pt x="1854" y="68877"/>
                  <a:pt x="937" y="72467"/>
                </a:cubicBezTo>
                <a:cubicBezTo>
                  <a:pt x="0" y="76038"/>
                  <a:pt x="2576" y="78516"/>
                  <a:pt x="2576" y="78516"/>
                </a:cubicBezTo>
                <a:lnTo>
                  <a:pt x="15551" y="78516"/>
                </a:lnTo>
                <a:lnTo>
                  <a:pt x="15551" y="196"/>
                </a:lnTo>
                <a:lnTo>
                  <a:pt x="5600" y="0"/>
                </a:ln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3"/>
          <p:cNvSpPr/>
          <p:nvPr/>
        </p:nvSpPr>
        <p:spPr>
          <a:xfrm rot="9870421">
            <a:off x="89918" y="-98755"/>
            <a:ext cx="581152" cy="650799"/>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3"/>
          <p:cNvSpPr/>
          <p:nvPr/>
        </p:nvSpPr>
        <p:spPr>
          <a:xfrm rot="10800000">
            <a:off x="-49750" y="4167587"/>
            <a:ext cx="451908" cy="1037534"/>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2" name="Google Shape;352;p13"/>
          <p:cNvGrpSpPr/>
          <p:nvPr/>
        </p:nvGrpSpPr>
        <p:grpSpPr>
          <a:xfrm>
            <a:off x="-1361400" y="1281988"/>
            <a:ext cx="2742124" cy="2742124"/>
            <a:chOff x="-1087568" y="-1126448"/>
            <a:chExt cx="2274300" cy="2274300"/>
          </a:xfrm>
        </p:grpSpPr>
        <p:sp>
          <p:nvSpPr>
            <p:cNvPr id="353" name="Google Shape;353;p13"/>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3"/>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3"/>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3"/>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 name="Google Shape;357;p13"/>
          <p:cNvGrpSpPr/>
          <p:nvPr/>
        </p:nvGrpSpPr>
        <p:grpSpPr>
          <a:xfrm>
            <a:off x="7751225" y="1281988"/>
            <a:ext cx="2742124" cy="2742124"/>
            <a:chOff x="-1087568" y="-1126448"/>
            <a:chExt cx="2274300" cy="2274300"/>
          </a:xfrm>
        </p:grpSpPr>
        <p:sp>
          <p:nvSpPr>
            <p:cNvPr id="358" name="Google Shape;358;p13"/>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3"/>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3"/>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3"/>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2" name="Google Shape;362;p13"/>
          <p:cNvSpPr/>
          <p:nvPr/>
        </p:nvSpPr>
        <p:spPr>
          <a:xfrm flipH="1">
            <a:off x="8630675" y="2109475"/>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3"/>
          <p:cNvSpPr/>
          <p:nvPr/>
        </p:nvSpPr>
        <p:spPr>
          <a:xfrm flipH="1">
            <a:off x="78863" y="3919263"/>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3"/>
          <p:cNvSpPr/>
          <p:nvPr/>
        </p:nvSpPr>
        <p:spPr>
          <a:xfrm flipH="1">
            <a:off x="8241981" y="4402838"/>
            <a:ext cx="288319" cy="381981"/>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3"/>
          <p:cNvSpPr/>
          <p:nvPr/>
        </p:nvSpPr>
        <p:spPr>
          <a:xfrm flipH="1">
            <a:off x="8603836" y="484213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3"/>
          <p:cNvSpPr/>
          <p:nvPr/>
        </p:nvSpPr>
        <p:spPr>
          <a:xfrm flipH="1">
            <a:off x="402150" y="1241350"/>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3"/>
          <p:cNvSpPr/>
          <p:nvPr/>
        </p:nvSpPr>
        <p:spPr>
          <a:xfrm flipH="1">
            <a:off x="8920736" y="175812"/>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3"/>
          <p:cNvSpPr/>
          <p:nvPr/>
        </p:nvSpPr>
        <p:spPr>
          <a:xfrm flipH="1">
            <a:off x="562260" y="4812400"/>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3"/>
          <p:cNvSpPr/>
          <p:nvPr/>
        </p:nvSpPr>
        <p:spPr>
          <a:xfrm flipH="1">
            <a:off x="125199" y="71203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3"/>
          <p:cNvSpPr/>
          <p:nvPr/>
        </p:nvSpPr>
        <p:spPr>
          <a:xfrm flipH="1">
            <a:off x="8874400" y="3801538"/>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3"/>
          <p:cNvSpPr/>
          <p:nvPr/>
        </p:nvSpPr>
        <p:spPr>
          <a:xfrm flipH="1">
            <a:off x="6433321" y="4814620"/>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3"/>
          <p:cNvSpPr/>
          <p:nvPr/>
        </p:nvSpPr>
        <p:spPr>
          <a:xfrm flipH="1">
            <a:off x="1629421" y="126195"/>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3"/>
          <p:cNvSpPr/>
          <p:nvPr/>
        </p:nvSpPr>
        <p:spPr>
          <a:xfrm flipH="1">
            <a:off x="8241971" y="126195"/>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
    <p:bg>
      <p:bgPr>
        <a:gradFill>
          <a:gsLst>
            <a:gs pos="0">
              <a:schemeClr val="dk2"/>
            </a:gs>
            <a:gs pos="100000">
              <a:schemeClr val="lt2"/>
            </a:gs>
          </a:gsLst>
          <a:lin ang="10800025" scaled="0"/>
        </a:gradFill>
      </p:bgPr>
    </p:bg>
    <p:spTree>
      <p:nvGrpSpPr>
        <p:cNvPr id="374" name="Shape 374"/>
        <p:cNvGrpSpPr/>
        <p:nvPr/>
      </p:nvGrpSpPr>
      <p:grpSpPr>
        <a:xfrm>
          <a:off x="0" y="0"/>
          <a:ext cx="0" cy="0"/>
          <a:chOff x="0" y="0"/>
          <a:chExt cx="0" cy="0"/>
        </a:xfrm>
      </p:grpSpPr>
      <p:sp>
        <p:nvSpPr>
          <p:cNvPr id="375" name="Google Shape;375;p14"/>
          <p:cNvSpPr txBox="1"/>
          <p:nvPr>
            <p:ph type="title"/>
          </p:nvPr>
        </p:nvSpPr>
        <p:spPr>
          <a:xfrm>
            <a:off x="483100" y="2529125"/>
            <a:ext cx="4731300" cy="5307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3600"/>
              <a:buNone/>
              <a:defRPr sz="3500">
                <a:solidFill>
                  <a:schemeClr val="dk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76" name="Google Shape;376;p14"/>
          <p:cNvSpPr txBox="1"/>
          <p:nvPr>
            <p:ph idx="1" type="subTitle"/>
          </p:nvPr>
        </p:nvSpPr>
        <p:spPr>
          <a:xfrm>
            <a:off x="1251850" y="3116825"/>
            <a:ext cx="3162600" cy="6954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77" name="Google Shape;377;p14"/>
          <p:cNvSpPr txBox="1"/>
          <p:nvPr>
            <p:ph hasCustomPrompt="1" idx="2" type="title"/>
          </p:nvPr>
        </p:nvSpPr>
        <p:spPr>
          <a:xfrm>
            <a:off x="1913350" y="1331263"/>
            <a:ext cx="1839600" cy="1153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2"/>
              </a:buClr>
              <a:buSzPts val="12000"/>
              <a:buNone/>
              <a:defRPr sz="6500"/>
            </a:lvl1pPr>
            <a:lvl2pPr lvl="1" rtl="0" algn="ctr">
              <a:spcBef>
                <a:spcPts val="0"/>
              </a:spcBef>
              <a:spcAft>
                <a:spcPts val="0"/>
              </a:spcAft>
              <a:buClr>
                <a:schemeClr val="accent5"/>
              </a:buClr>
              <a:buSzPts val="12000"/>
              <a:buNone/>
              <a:defRPr sz="12000">
                <a:solidFill>
                  <a:schemeClr val="accent5"/>
                </a:solidFill>
              </a:defRPr>
            </a:lvl2pPr>
            <a:lvl3pPr lvl="2" rtl="0" algn="ctr">
              <a:spcBef>
                <a:spcPts val="0"/>
              </a:spcBef>
              <a:spcAft>
                <a:spcPts val="0"/>
              </a:spcAft>
              <a:buClr>
                <a:schemeClr val="accent5"/>
              </a:buClr>
              <a:buSzPts val="12000"/>
              <a:buNone/>
              <a:defRPr sz="12000">
                <a:solidFill>
                  <a:schemeClr val="accent5"/>
                </a:solidFill>
              </a:defRPr>
            </a:lvl3pPr>
            <a:lvl4pPr lvl="3" rtl="0" algn="ctr">
              <a:spcBef>
                <a:spcPts val="0"/>
              </a:spcBef>
              <a:spcAft>
                <a:spcPts val="0"/>
              </a:spcAft>
              <a:buClr>
                <a:schemeClr val="accent5"/>
              </a:buClr>
              <a:buSzPts val="12000"/>
              <a:buNone/>
              <a:defRPr sz="12000">
                <a:solidFill>
                  <a:schemeClr val="accent5"/>
                </a:solidFill>
              </a:defRPr>
            </a:lvl4pPr>
            <a:lvl5pPr lvl="4" rtl="0" algn="ctr">
              <a:spcBef>
                <a:spcPts val="0"/>
              </a:spcBef>
              <a:spcAft>
                <a:spcPts val="0"/>
              </a:spcAft>
              <a:buClr>
                <a:schemeClr val="accent5"/>
              </a:buClr>
              <a:buSzPts val="12000"/>
              <a:buNone/>
              <a:defRPr sz="12000">
                <a:solidFill>
                  <a:schemeClr val="accent5"/>
                </a:solidFill>
              </a:defRPr>
            </a:lvl5pPr>
            <a:lvl6pPr lvl="5" rtl="0" algn="ctr">
              <a:spcBef>
                <a:spcPts val="0"/>
              </a:spcBef>
              <a:spcAft>
                <a:spcPts val="0"/>
              </a:spcAft>
              <a:buClr>
                <a:schemeClr val="accent5"/>
              </a:buClr>
              <a:buSzPts val="12000"/>
              <a:buNone/>
              <a:defRPr sz="12000">
                <a:solidFill>
                  <a:schemeClr val="accent5"/>
                </a:solidFill>
              </a:defRPr>
            </a:lvl6pPr>
            <a:lvl7pPr lvl="6" rtl="0" algn="ctr">
              <a:spcBef>
                <a:spcPts val="0"/>
              </a:spcBef>
              <a:spcAft>
                <a:spcPts val="0"/>
              </a:spcAft>
              <a:buClr>
                <a:schemeClr val="accent5"/>
              </a:buClr>
              <a:buSzPts val="12000"/>
              <a:buNone/>
              <a:defRPr sz="12000">
                <a:solidFill>
                  <a:schemeClr val="accent5"/>
                </a:solidFill>
              </a:defRPr>
            </a:lvl7pPr>
            <a:lvl8pPr lvl="7" rtl="0" algn="ctr">
              <a:spcBef>
                <a:spcPts val="0"/>
              </a:spcBef>
              <a:spcAft>
                <a:spcPts val="0"/>
              </a:spcAft>
              <a:buClr>
                <a:schemeClr val="accent5"/>
              </a:buClr>
              <a:buSzPts val="12000"/>
              <a:buNone/>
              <a:defRPr sz="12000">
                <a:solidFill>
                  <a:schemeClr val="accent5"/>
                </a:solidFill>
              </a:defRPr>
            </a:lvl8pPr>
            <a:lvl9pPr lvl="8" rtl="0" algn="ctr">
              <a:spcBef>
                <a:spcPts val="0"/>
              </a:spcBef>
              <a:spcAft>
                <a:spcPts val="0"/>
              </a:spcAft>
              <a:buClr>
                <a:schemeClr val="accent5"/>
              </a:buClr>
              <a:buSzPts val="12000"/>
              <a:buNone/>
              <a:defRPr sz="12000">
                <a:solidFill>
                  <a:schemeClr val="accent5"/>
                </a:solidFill>
              </a:defRPr>
            </a:lvl9pPr>
          </a:lstStyle>
          <a:p>
            <a:r>
              <a:t>xx%</a:t>
            </a:r>
          </a:p>
        </p:txBody>
      </p:sp>
      <p:sp>
        <p:nvSpPr>
          <p:cNvPr id="378" name="Google Shape;378;p14"/>
          <p:cNvSpPr/>
          <p:nvPr/>
        </p:nvSpPr>
        <p:spPr>
          <a:xfrm flipH="1" rot="-538783">
            <a:off x="625612" y="4448310"/>
            <a:ext cx="834279" cy="992451"/>
          </a:xfrm>
          <a:custGeom>
            <a:rect b="b" l="l" r="r" t="t"/>
            <a:pathLst>
              <a:path extrusionOk="0" h="14114" w="11865">
                <a:moveTo>
                  <a:pt x="7408" y="1"/>
                </a:moveTo>
                <a:cubicBezTo>
                  <a:pt x="7217" y="1"/>
                  <a:pt x="7032" y="52"/>
                  <a:pt x="6857" y="161"/>
                </a:cubicBezTo>
                <a:cubicBezTo>
                  <a:pt x="4925" y="1391"/>
                  <a:pt x="7520" y="6015"/>
                  <a:pt x="4262" y="7205"/>
                </a:cubicBezTo>
                <a:cubicBezTo>
                  <a:pt x="1023" y="8434"/>
                  <a:pt x="203" y="11946"/>
                  <a:pt x="203" y="11946"/>
                </a:cubicBezTo>
                <a:cubicBezTo>
                  <a:pt x="1" y="13213"/>
                  <a:pt x="571" y="14114"/>
                  <a:pt x="1365" y="14114"/>
                </a:cubicBezTo>
                <a:cubicBezTo>
                  <a:pt x="2027" y="14114"/>
                  <a:pt x="2844" y="13488"/>
                  <a:pt x="3501" y="11927"/>
                </a:cubicBezTo>
                <a:cubicBezTo>
                  <a:pt x="5003" y="8512"/>
                  <a:pt x="10096" y="9898"/>
                  <a:pt x="11013" y="7381"/>
                </a:cubicBezTo>
                <a:cubicBezTo>
                  <a:pt x="11864" y="5127"/>
                  <a:pt x="9327" y="1"/>
                  <a:pt x="7408" y="1"/>
                </a:cubicBez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4"/>
          <p:cNvSpPr/>
          <p:nvPr/>
        </p:nvSpPr>
        <p:spPr>
          <a:xfrm flipH="1" rot="-194745">
            <a:off x="648788" y="-78173"/>
            <a:ext cx="787928" cy="1269373"/>
          </a:xfrm>
          <a:custGeom>
            <a:rect b="b" l="l" r="r" t="t"/>
            <a:pathLst>
              <a:path extrusionOk="0" h="15650" w="9714">
                <a:moveTo>
                  <a:pt x="9191" y="1"/>
                </a:moveTo>
                <a:lnTo>
                  <a:pt x="1" y="372"/>
                </a:lnTo>
                <a:cubicBezTo>
                  <a:pt x="1" y="372"/>
                  <a:pt x="3884" y="2537"/>
                  <a:pt x="3923" y="4235"/>
                </a:cubicBezTo>
                <a:cubicBezTo>
                  <a:pt x="4001" y="5952"/>
                  <a:pt x="3415" y="8566"/>
                  <a:pt x="5269" y="9464"/>
                </a:cubicBezTo>
                <a:cubicBezTo>
                  <a:pt x="8235" y="10888"/>
                  <a:pt x="7142" y="14947"/>
                  <a:pt x="7806" y="15493"/>
                </a:cubicBezTo>
                <a:cubicBezTo>
                  <a:pt x="7932" y="15600"/>
                  <a:pt x="8053" y="15649"/>
                  <a:pt x="8169" y="15649"/>
                </a:cubicBezTo>
                <a:cubicBezTo>
                  <a:pt x="9132" y="15649"/>
                  <a:pt x="9713" y="12264"/>
                  <a:pt x="9191" y="10401"/>
                </a:cubicBezTo>
                <a:cubicBezTo>
                  <a:pt x="8215" y="6908"/>
                  <a:pt x="7162" y="5386"/>
                  <a:pt x="7493" y="3610"/>
                </a:cubicBezTo>
                <a:cubicBezTo>
                  <a:pt x="7806" y="1835"/>
                  <a:pt x="9191" y="1"/>
                  <a:pt x="9191"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4"/>
          <p:cNvSpPr/>
          <p:nvPr/>
        </p:nvSpPr>
        <p:spPr>
          <a:xfrm flipH="1" rot="10800000">
            <a:off x="10777" y="4087887"/>
            <a:ext cx="673666" cy="1085328"/>
          </a:xfrm>
          <a:custGeom>
            <a:rect b="b" l="l" r="r" t="t"/>
            <a:pathLst>
              <a:path extrusionOk="0" h="15650" w="9714">
                <a:moveTo>
                  <a:pt x="9191" y="1"/>
                </a:moveTo>
                <a:lnTo>
                  <a:pt x="1" y="372"/>
                </a:lnTo>
                <a:cubicBezTo>
                  <a:pt x="1" y="372"/>
                  <a:pt x="3884" y="2537"/>
                  <a:pt x="3923" y="4235"/>
                </a:cubicBezTo>
                <a:cubicBezTo>
                  <a:pt x="4001" y="5952"/>
                  <a:pt x="3415" y="8566"/>
                  <a:pt x="5269" y="9464"/>
                </a:cubicBezTo>
                <a:cubicBezTo>
                  <a:pt x="8235" y="10888"/>
                  <a:pt x="7142" y="14947"/>
                  <a:pt x="7806" y="15493"/>
                </a:cubicBezTo>
                <a:cubicBezTo>
                  <a:pt x="7932" y="15600"/>
                  <a:pt x="8053" y="15649"/>
                  <a:pt x="8169" y="15649"/>
                </a:cubicBezTo>
                <a:cubicBezTo>
                  <a:pt x="9132" y="15649"/>
                  <a:pt x="9713" y="12264"/>
                  <a:pt x="9191" y="10401"/>
                </a:cubicBezTo>
                <a:cubicBezTo>
                  <a:pt x="8215" y="6908"/>
                  <a:pt x="7162" y="5386"/>
                  <a:pt x="7493" y="3610"/>
                </a:cubicBezTo>
                <a:cubicBezTo>
                  <a:pt x="7806" y="1835"/>
                  <a:pt x="9191" y="1"/>
                  <a:pt x="9191" y="1"/>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4"/>
          <p:cNvSpPr/>
          <p:nvPr/>
        </p:nvSpPr>
        <p:spPr>
          <a:xfrm flipH="1" rot="10800000">
            <a:off x="-85327" y="854907"/>
            <a:ext cx="572012" cy="680471"/>
          </a:xfrm>
          <a:custGeom>
            <a:rect b="b" l="l" r="r" t="t"/>
            <a:pathLst>
              <a:path extrusionOk="0" h="14114" w="11865">
                <a:moveTo>
                  <a:pt x="7408" y="1"/>
                </a:moveTo>
                <a:cubicBezTo>
                  <a:pt x="7217" y="1"/>
                  <a:pt x="7032" y="52"/>
                  <a:pt x="6857" y="161"/>
                </a:cubicBezTo>
                <a:cubicBezTo>
                  <a:pt x="4925" y="1391"/>
                  <a:pt x="7520" y="6015"/>
                  <a:pt x="4262" y="7205"/>
                </a:cubicBezTo>
                <a:cubicBezTo>
                  <a:pt x="1023" y="8434"/>
                  <a:pt x="203" y="11946"/>
                  <a:pt x="203" y="11946"/>
                </a:cubicBezTo>
                <a:cubicBezTo>
                  <a:pt x="1" y="13213"/>
                  <a:pt x="571" y="14114"/>
                  <a:pt x="1365" y="14114"/>
                </a:cubicBezTo>
                <a:cubicBezTo>
                  <a:pt x="2027" y="14114"/>
                  <a:pt x="2844" y="13488"/>
                  <a:pt x="3501" y="11927"/>
                </a:cubicBezTo>
                <a:cubicBezTo>
                  <a:pt x="5003" y="8512"/>
                  <a:pt x="10096" y="9898"/>
                  <a:pt x="11013" y="7381"/>
                </a:cubicBezTo>
                <a:cubicBezTo>
                  <a:pt x="11864" y="5127"/>
                  <a:pt x="9327" y="1"/>
                  <a:pt x="7408" y="1"/>
                </a:cubicBez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4"/>
          <p:cNvSpPr/>
          <p:nvPr/>
        </p:nvSpPr>
        <p:spPr>
          <a:xfrm flipH="1" rot="10800000">
            <a:off x="-46821" y="-29735"/>
            <a:ext cx="702196" cy="718231"/>
          </a:xfrm>
          <a:custGeom>
            <a:rect b="b" l="l" r="r" t="t"/>
            <a:pathLst>
              <a:path extrusionOk="0" h="7983" w="7805">
                <a:moveTo>
                  <a:pt x="6335" y="0"/>
                </a:moveTo>
                <a:cubicBezTo>
                  <a:pt x="5439" y="0"/>
                  <a:pt x="4279" y="1310"/>
                  <a:pt x="3493" y="1310"/>
                </a:cubicBezTo>
                <a:cubicBezTo>
                  <a:pt x="2517" y="1310"/>
                  <a:pt x="1742" y="155"/>
                  <a:pt x="346" y="155"/>
                </a:cubicBezTo>
                <a:cubicBezTo>
                  <a:pt x="235" y="155"/>
                  <a:pt x="120" y="162"/>
                  <a:pt x="0" y="178"/>
                </a:cubicBezTo>
                <a:lnTo>
                  <a:pt x="0" y="7983"/>
                </a:lnTo>
                <a:lnTo>
                  <a:pt x="5678" y="7983"/>
                </a:lnTo>
                <a:lnTo>
                  <a:pt x="5678" y="7963"/>
                </a:lnTo>
                <a:cubicBezTo>
                  <a:pt x="5678" y="7963"/>
                  <a:pt x="4761" y="6461"/>
                  <a:pt x="4995" y="5251"/>
                </a:cubicBezTo>
                <a:cubicBezTo>
                  <a:pt x="5229" y="4061"/>
                  <a:pt x="7805" y="1622"/>
                  <a:pt x="7083" y="471"/>
                </a:cubicBezTo>
                <a:cubicBezTo>
                  <a:pt x="6873" y="130"/>
                  <a:pt x="6617" y="0"/>
                  <a:pt x="6335"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4"/>
          <p:cNvSpPr/>
          <p:nvPr/>
        </p:nvSpPr>
        <p:spPr>
          <a:xfrm flipH="1" rot="10800000">
            <a:off x="-39623" y="-173562"/>
            <a:ext cx="1274725" cy="5401787"/>
          </a:xfrm>
          <a:custGeom>
            <a:rect b="b" l="l" r="r" t="t"/>
            <a:pathLst>
              <a:path extrusionOk="0" h="40683" w="9601">
                <a:moveTo>
                  <a:pt x="0" y="0"/>
                </a:moveTo>
                <a:lnTo>
                  <a:pt x="0" y="40682"/>
                </a:lnTo>
                <a:lnTo>
                  <a:pt x="39" y="40682"/>
                </a:lnTo>
                <a:cubicBezTo>
                  <a:pt x="39" y="40682"/>
                  <a:pt x="98" y="34263"/>
                  <a:pt x="3298" y="31317"/>
                </a:cubicBezTo>
                <a:cubicBezTo>
                  <a:pt x="6517" y="28351"/>
                  <a:pt x="9600" y="28429"/>
                  <a:pt x="8683" y="25014"/>
                </a:cubicBezTo>
                <a:cubicBezTo>
                  <a:pt x="7786" y="21619"/>
                  <a:pt x="4722" y="21873"/>
                  <a:pt x="3610" y="19180"/>
                </a:cubicBezTo>
                <a:cubicBezTo>
                  <a:pt x="2517" y="16488"/>
                  <a:pt x="3688" y="15922"/>
                  <a:pt x="2478" y="13717"/>
                </a:cubicBezTo>
                <a:cubicBezTo>
                  <a:pt x="1249" y="11551"/>
                  <a:pt x="976" y="8254"/>
                  <a:pt x="2596" y="5698"/>
                </a:cubicBezTo>
                <a:cubicBezTo>
                  <a:pt x="4195" y="3142"/>
                  <a:pt x="3610" y="547"/>
                  <a:pt x="3025" y="0"/>
                </a:cubicBezTo>
                <a:close/>
              </a:path>
            </a:pathLst>
          </a:custGeom>
          <a:solidFill>
            <a:srgbClr val="740FA3">
              <a:alpha val="14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4"/>
          <p:cNvSpPr/>
          <p:nvPr/>
        </p:nvSpPr>
        <p:spPr>
          <a:xfrm flipH="1" rot="10800000">
            <a:off x="269091" y="2788161"/>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4"/>
          <p:cNvSpPr/>
          <p:nvPr/>
        </p:nvSpPr>
        <p:spPr>
          <a:xfrm flipH="1" rot="10800000">
            <a:off x="560216" y="365517"/>
            <a:ext cx="288319" cy="381981"/>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4"/>
          <p:cNvSpPr/>
          <p:nvPr/>
        </p:nvSpPr>
        <p:spPr>
          <a:xfrm flipH="1" rot="10800000">
            <a:off x="426654" y="248198"/>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4"/>
          <p:cNvSpPr/>
          <p:nvPr/>
        </p:nvSpPr>
        <p:spPr>
          <a:xfrm flipH="1" rot="10800000">
            <a:off x="269104" y="4804911"/>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4"/>
          <p:cNvSpPr/>
          <p:nvPr/>
        </p:nvSpPr>
        <p:spPr>
          <a:xfrm flipH="1" rot="10800000">
            <a:off x="729027" y="4864920"/>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4"/>
          <p:cNvSpPr/>
          <p:nvPr/>
        </p:nvSpPr>
        <p:spPr>
          <a:xfrm flipH="1" rot="10800000">
            <a:off x="5912329" y="4864936"/>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4"/>
          <p:cNvSpPr/>
          <p:nvPr/>
        </p:nvSpPr>
        <p:spPr>
          <a:xfrm flipH="1" rot="10800000">
            <a:off x="4968066" y="3745911"/>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4"/>
          <p:cNvSpPr/>
          <p:nvPr/>
        </p:nvSpPr>
        <p:spPr>
          <a:xfrm flipH="1" rot="10800000">
            <a:off x="8280016" y="1331267"/>
            <a:ext cx="288319" cy="381981"/>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4"/>
          <p:cNvSpPr/>
          <p:nvPr/>
        </p:nvSpPr>
        <p:spPr>
          <a:xfrm flipH="1" rot="10800000">
            <a:off x="8803852" y="2176707"/>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4"/>
          <p:cNvSpPr/>
          <p:nvPr/>
        </p:nvSpPr>
        <p:spPr>
          <a:xfrm flipH="1" rot="10800000">
            <a:off x="8280029" y="247086"/>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4" name="Google Shape;394;p14"/>
          <p:cNvGrpSpPr/>
          <p:nvPr/>
        </p:nvGrpSpPr>
        <p:grpSpPr>
          <a:xfrm>
            <a:off x="5493609" y="1473250"/>
            <a:ext cx="7174183" cy="7174183"/>
            <a:chOff x="-3791416" y="-1218645"/>
            <a:chExt cx="7569300" cy="7569300"/>
          </a:xfrm>
        </p:grpSpPr>
        <p:sp>
          <p:nvSpPr>
            <p:cNvPr id="395" name="Google Shape;395;p14"/>
            <p:cNvSpPr/>
            <p:nvPr/>
          </p:nvSpPr>
          <p:spPr>
            <a:xfrm>
              <a:off x="-1542462" y="1030300"/>
              <a:ext cx="3071400" cy="3071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4"/>
            <p:cNvSpPr/>
            <p:nvPr/>
          </p:nvSpPr>
          <p:spPr>
            <a:xfrm>
              <a:off x="-1972812" y="599950"/>
              <a:ext cx="3932100" cy="39321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4"/>
            <p:cNvSpPr/>
            <p:nvPr/>
          </p:nvSpPr>
          <p:spPr>
            <a:xfrm>
              <a:off x="-2270712" y="302050"/>
              <a:ext cx="4527900" cy="4527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4"/>
            <p:cNvSpPr/>
            <p:nvPr/>
          </p:nvSpPr>
          <p:spPr>
            <a:xfrm>
              <a:off x="-2973462" y="-400700"/>
              <a:ext cx="5933400" cy="5933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4"/>
            <p:cNvSpPr/>
            <p:nvPr/>
          </p:nvSpPr>
          <p:spPr>
            <a:xfrm>
              <a:off x="-3791416" y="-1218645"/>
              <a:ext cx="7569300" cy="7569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1">
    <p:bg>
      <p:bgPr>
        <a:gradFill>
          <a:gsLst>
            <a:gs pos="0">
              <a:schemeClr val="lt2"/>
            </a:gs>
            <a:gs pos="100000">
              <a:schemeClr val="dk2"/>
            </a:gs>
          </a:gsLst>
          <a:lin ang="10800025" scaled="0"/>
        </a:gradFill>
      </p:bgPr>
    </p:bg>
    <p:spTree>
      <p:nvGrpSpPr>
        <p:cNvPr id="400" name="Shape 400"/>
        <p:cNvGrpSpPr/>
        <p:nvPr/>
      </p:nvGrpSpPr>
      <p:grpSpPr>
        <a:xfrm>
          <a:off x="0" y="0"/>
          <a:ext cx="0" cy="0"/>
          <a:chOff x="0" y="0"/>
          <a:chExt cx="0" cy="0"/>
        </a:xfrm>
      </p:grpSpPr>
      <p:sp>
        <p:nvSpPr>
          <p:cNvPr id="401" name="Google Shape;401;p15"/>
          <p:cNvSpPr txBox="1"/>
          <p:nvPr>
            <p:ph type="title"/>
          </p:nvPr>
        </p:nvSpPr>
        <p:spPr>
          <a:xfrm>
            <a:off x="4147675" y="2529125"/>
            <a:ext cx="4731300" cy="5307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3600"/>
              <a:buNone/>
              <a:defRPr sz="3500">
                <a:solidFill>
                  <a:schemeClr val="dk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02" name="Google Shape;402;p15"/>
          <p:cNvSpPr txBox="1"/>
          <p:nvPr>
            <p:ph idx="1" type="subTitle"/>
          </p:nvPr>
        </p:nvSpPr>
        <p:spPr>
          <a:xfrm>
            <a:off x="4931875" y="3116825"/>
            <a:ext cx="3131700" cy="6954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03" name="Google Shape;403;p15"/>
          <p:cNvSpPr txBox="1"/>
          <p:nvPr>
            <p:ph hasCustomPrompt="1" idx="2" type="title"/>
          </p:nvPr>
        </p:nvSpPr>
        <p:spPr>
          <a:xfrm>
            <a:off x="5577925" y="1331263"/>
            <a:ext cx="1839600" cy="1153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2"/>
              </a:buClr>
              <a:buSzPts val="12000"/>
              <a:buNone/>
              <a:defRPr sz="6500"/>
            </a:lvl1pPr>
            <a:lvl2pPr lvl="1" rtl="0" algn="ctr">
              <a:spcBef>
                <a:spcPts val="0"/>
              </a:spcBef>
              <a:spcAft>
                <a:spcPts val="0"/>
              </a:spcAft>
              <a:buClr>
                <a:schemeClr val="accent5"/>
              </a:buClr>
              <a:buSzPts val="12000"/>
              <a:buNone/>
              <a:defRPr sz="12000">
                <a:solidFill>
                  <a:schemeClr val="accent5"/>
                </a:solidFill>
              </a:defRPr>
            </a:lvl2pPr>
            <a:lvl3pPr lvl="2" rtl="0" algn="ctr">
              <a:spcBef>
                <a:spcPts val="0"/>
              </a:spcBef>
              <a:spcAft>
                <a:spcPts val="0"/>
              </a:spcAft>
              <a:buClr>
                <a:schemeClr val="accent5"/>
              </a:buClr>
              <a:buSzPts val="12000"/>
              <a:buNone/>
              <a:defRPr sz="12000">
                <a:solidFill>
                  <a:schemeClr val="accent5"/>
                </a:solidFill>
              </a:defRPr>
            </a:lvl3pPr>
            <a:lvl4pPr lvl="3" rtl="0" algn="ctr">
              <a:spcBef>
                <a:spcPts val="0"/>
              </a:spcBef>
              <a:spcAft>
                <a:spcPts val="0"/>
              </a:spcAft>
              <a:buClr>
                <a:schemeClr val="accent5"/>
              </a:buClr>
              <a:buSzPts val="12000"/>
              <a:buNone/>
              <a:defRPr sz="12000">
                <a:solidFill>
                  <a:schemeClr val="accent5"/>
                </a:solidFill>
              </a:defRPr>
            </a:lvl4pPr>
            <a:lvl5pPr lvl="4" rtl="0" algn="ctr">
              <a:spcBef>
                <a:spcPts val="0"/>
              </a:spcBef>
              <a:spcAft>
                <a:spcPts val="0"/>
              </a:spcAft>
              <a:buClr>
                <a:schemeClr val="accent5"/>
              </a:buClr>
              <a:buSzPts val="12000"/>
              <a:buNone/>
              <a:defRPr sz="12000">
                <a:solidFill>
                  <a:schemeClr val="accent5"/>
                </a:solidFill>
              </a:defRPr>
            </a:lvl5pPr>
            <a:lvl6pPr lvl="5" rtl="0" algn="ctr">
              <a:spcBef>
                <a:spcPts val="0"/>
              </a:spcBef>
              <a:spcAft>
                <a:spcPts val="0"/>
              </a:spcAft>
              <a:buClr>
                <a:schemeClr val="accent5"/>
              </a:buClr>
              <a:buSzPts val="12000"/>
              <a:buNone/>
              <a:defRPr sz="12000">
                <a:solidFill>
                  <a:schemeClr val="accent5"/>
                </a:solidFill>
              </a:defRPr>
            </a:lvl6pPr>
            <a:lvl7pPr lvl="6" rtl="0" algn="ctr">
              <a:spcBef>
                <a:spcPts val="0"/>
              </a:spcBef>
              <a:spcAft>
                <a:spcPts val="0"/>
              </a:spcAft>
              <a:buClr>
                <a:schemeClr val="accent5"/>
              </a:buClr>
              <a:buSzPts val="12000"/>
              <a:buNone/>
              <a:defRPr sz="12000">
                <a:solidFill>
                  <a:schemeClr val="accent5"/>
                </a:solidFill>
              </a:defRPr>
            </a:lvl7pPr>
            <a:lvl8pPr lvl="7" rtl="0" algn="ctr">
              <a:spcBef>
                <a:spcPts val="0"/>
              </a:spcBef>
              <a:spcAft>
                <a:spcPts val="0"/>
              </a:spcAft>
              <a:buClr>
                <a:schemeClr val="accent5"/>
              </a:buClr>
              <a:buSzPts val="12000"/>
              <a:buNone/>
              <a:defRPr sz="12000">
                <a:solidFill>
                  <a:schemeClr val="accent5"/>
                </a:solidFill>
              </a:defRPr>
            </a:lvl8pPr>
            <a:lvl9pPr lvl="8" rtl="0" algn="ctr">
              <a:spcBef>
                <a:spcPts val="0"/>
              </a:spcBef>
              <a:spcAft>
                <a:spcPts val="0"/>
              </a:spcAft>
              <a:buClr>
                <a:schemeClr val="accent5"/>
              </a:buClr>
              <a:buSzPts val="12000"/>
              <a:buNone/>
              <a:defRPr sz="12000">
                <a:solidFill>
                  <a:schemeClr val="accent5"/>
                </a:solidFill>
              </a:defRPr>
            </a:lvl9pPr>
          </a:lstStyle>
          <a:p>
            <a:r>
              <a:t>xx%</a:t>
            </a:r>
          </a:p>
        </p:txBody>
      </p:sp>
      <p:sp>
        <p:nvSpPr>
          <p:cNvPr id="404" name="Google Shape;404;p15"/>
          <p:cNvSpPr/>
          <p:nvPr/>
        </p:nvSpPr>
        <p:spPr>
          <a:xfrm flipH="1" rot="10261217">
            <a:off x="7628785" y="-278083"/>
            <a:ext cx="834279" cy="992451"/>
          </a:xfrm>
          <a:custGeom>
            <a:rect b="b" l="l" r="r" t="t"/>
            <a:pathLst>
              <a:path extrusionOk="0" h="14114" w="11865">
                <a:moveTo>
                  <a:pt x="7408" y="1"/>
                </a:moveTo>
                <a:cubicBezTo>
                  <a:pt x="7217" y="1"/>
                  <a:pt x="7032" y="52"/>
                  <a:pt x="6857" y="161"/>
                </a:cubicBezTo>
                <a:cubicBezTo>
                  <a:pt x="4925" y="1391"/>
                  <a:pt x="7520" y="6015"/>
                  <a:pt x="4262" y="7205"/>
                </a:cubicBezTo>
                <a:cubicBezTo>
                  <a:pt x="1023" y="8434"/>
                  <a:pt x="203" y="11946"/>
                  <a:pt x="203" y="11946"/>
                </a:cubicBezTo>
                <a:cubicBezTo>
                  <a:pt x="1" y="13213"/>
                  <a:pt x="571" y="14114"/>
                  <a:pt x="1365" y="14114"/>
                </a:cubicBezTo>
                <a:cubicBezTo>
                  <a:pt x="2027" y="14114"/>
                  <a:pt x="2844" y="13488"/>
                  <a:pt x="3501" y="11927"/>
                </a:cubicBezTo>
                <a:cubicBezTo>
                  <a:pt x="5003" y="8512"/>
                  <a:pt x="10096" y="9898"/>
                  <a:pt x="11013" y="7381"/>
                </a:cubicBezTo>
                <a:cubicBezTo>
                  <a:pt x="11864" y="5127"/>
                  <a:pt x="9327" y="1"/>
                  <a:pt x="7408" y="1"/>
                </a:cubicBez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5"/>
          <p:cNvSpPr/>
          <p:nvPr/>
        </p:nvSpPr>
        <p:spPr>
          <a:xfrm flipH="1" rot="10605255">
            <a:off x="7712173" y="3958641"/>
            <a:ext cx="787928" cy="1269373"/>
          </a:xfrm>
          <a:custGeom>
            <a:rect b="b" l="l" r="r" t="t"/>
            <a:pathLst>
              <a:path extrusionOk="0" h="15650" w="9714">
                <a:moveTo>
                  <a:pt x="9191" y="1"/>
                </a:moveTo>
                <a:lnTo>
                  <a:pt x="1" y="372"/>
                </a:lnTo>
                <a:cubicBezTo>
                  <a:pt x="1" y="372"/>
                  <a:pt x="3884" y="2537"/>
                  <a:pt x="3923" y="4235"/>
                </a:cubicBezTo>
                <a:cubicBezTo>
                  <a:pt x="4001" y="5952"/>
                  <a:pt x="3415" y="8566"/>
                  <a:pt x="5269" y="9464"/>
                </a:cubicBezTo>
                <a:cubicBezTo>
                  <a:pt x="8235" y="10888"/>
                  <a:pt x="7142" y="14947"/>
                  <a:pt x="7806" y="15493"/>
                </a:cubicBezTo>
                <a:cubicBezTo>
                  <a:pt x="7932" y="15600"/>
                  <a:pt x="8053" y="15649"/>
                  <a:pt x="8169" y="15649"/>
                </a:cubicBezTo>
                <a:cubicBezTo>
                  <a:pt x="9132" y="15649"/>
                  <a:pt x="9713" y="12264"/>
                  <a:pt x="9191" y="10401"/>
                </a:cubicBezTo>
                <a:cubicBezTo>
                  <a:pt x="8215" y="6908"/>
                  <a:pt x="7162" y="5386"/>
                  <a:pt x="7493" y="3610"/>
                </a:cubicBezTo>
                <a:cubicBezTo>
                  <a:pt x="7806" y="1835"/>
                  <a:pt x="9191" y="1"/>
                  <a:pt x="9191" y="1"/>
                </a:cubicBezTo>
                <a:close/>
              </a:path>
            </a:pathLst>
          </a:custGeom>
          <a:solidFill>
            <a:srgbClr val="740FA3">
              <a:alpha val="16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5"/>
          <p:cNvSpPr/>
          <p:nvPr/>
        </p:nvSpPr>
        <p:spPr>
          <a:xfrm flipH="1">
            <a:off x="8464447" y="-23373"/>
            <a:ext cx="673666" cy="1085328"/>
          </a:xfrm>
          <a:custGeom>
            <a:rect b="b" l="l" r="r" t="t"/>
            <a:pathLst>
              <a:path extrusionOk="0" h="15650" w="9714">
                <a:moveTo>
                  <a:pt x="9191" y="1"/>
                </a:moveTo>
                <a:lnTo>
                  <a:pt x="1" y="372"/>
                </a:lnTo>
                <a:cubicBezTo>
                  <a:pt x="1" y="372"/>
                  <a:pt x="3884" y="2537"/>
                  <a:pt x="3923" y="4235"/>
                </a:cubicBezTo>
                <a:cubicBezTo>
                  <a:pt x="4001" y="5952"/>
                  <a:pt x="3415" y="8566"/>
                  <a:pt x="5269" y="9464"/>
                </a:cubicBezTo>
                <a:cubicBezTo>
                  <a:pt x="8235" y="10888"/>
                  <a:pt x="7142" y="14947"/>
                  <a:pt x="7806" y="15493"/>
                </a:cubicBezTo>
                <a:cubicBezTo>
                  <a:pt x="7932" y="15600"/>
                  <a:pt x="8053" y="15649"/>
                  <a:pt x="8169" y="15649"/>
                </a:cubicBezTo>
                <a:cubicBezTo>
                  <a:pt x="9132" y="15649"/>
                  <a:pt x="9713" y="12264"/>
                  <a:pt x="9191" y="10401"/>
                </a:cubicBezTo>
                <a:cubicBezTo>
                  <a:pt x="8215" y="6908"/>
                  <a:pt x="7162" y="5386"/>
                  <a:pt x="7493" y="3610"/>
                </a:cubicBezTo>
                <a:cubicBezTo>
                  <a:pt x="7806" y="1835"/>
                  <a:pt x="9191" y="1"/>
                  <a:pt x="9191" y="1"/>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5"/>
          <p:cNvSpPr/>
          <p:nvPr/>
        </p:nvSpPr>
        <p:spPr>
          <a:xfrm flipH="1">
            <a:off x="8662205" y="3614463"/>
            <a:ext cx="572012" cy="680471"/>
          </a:xfrm>
          <a:custGeom>
            <a:rect b="b" l="l" r="r" t="t"/>
            <a:pathLst>
              <a:path extrusionOk="0" h="14114" w="11865">
                <a:moveTo>
                  <a:pt x="7408" y="1"/>
                </a:moveTo>
                <a:cubicBezTo>
                  <a:pt x="7217" y="1"/>
                  <a:pt x="7032" y="52"/>
                  <a:pt x="6857" y="161"/>
                </a:cubicBezTo>
                <a:cubicBezTo>
                  <a:pt x="4925" y="1391"/>
                  <a:pt x="7520" y="6015"/>
                  <a:pt x="4262" y="7205"/>
                </a:cubicBezTo>
                <a:cubicBezTo>
                  <a:pt x="1023" y="8434"/>
                  <a:pt x="203" y="11946"/>
                  <a:pt x="203" y="11946"/>
                </a:cubicBezTo>
                <a:cubicBezTo>
                  <a:pt x="1" y="13213"/>
                  <a:pt x="571" y="14114"/>
                  <a:pt x="1365" y="14114"/>
                </a:cubicBezTo>
                <a:cubicBezTo>
                  <a:pt x="2027" y="14114"/>
                  <a:pt x="2844" y="13488"/>
                  <a:pt x="3501" y="11927"/>
                </a:cubicBezTo>
                <a:cubicBezTo>
                  <a:pt x="5003" y="8512"/>
                  <a:pt x="10096" y="9898"/>
                  <a:pt x="11013" y="7381"/>
                </a:cubicBezTo>
                <a:cubicBezTo>
                  <a:pt x="11864" y="5127"/>
                  <a:pt x="9327" y="1"/>
                  <a:pt x="7408" y="1"/>
                </a:cubicBez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5"/>
          <p:cNvSpPr/>
          <p:nvPr/>
        </p:nvSpPr>
        <p:spPr>
          <a:xfrm flipH="1">
            <a:off x="8493514" y="4461345"/>
            <a:ext cx="702196" cy="718231"/>
          </a:xfrm>
          <a:custGeom>
            <a:rect b="b" l="l" r="r" t="t"/>
            <a:pathLst>
              <a:path extrusionOk="0" h="7983" w="7805">
                <a:moveTo>
                  <a:pt x="6335" y="0"/>
                </a:moveTo>
                <a:cubicBezTo>
                  <a:pt x="5439" y="0"/>
                  <a:pt x="4279" y="1310"/>
                  <a:pt x="3493" y="1310"/>
                </a:cubicBezTo>
                <a:cubicBezTo>
                  <a:pt x="2517" y="1310"/>
                  <a:pt x="1742" y="155"/>
                  <a:pt x="346" y="155"/>
                </a:cubicBezTo>
                <a:cubicBezTo>
                  <a:pt x="235" y="155"/>
                  <a:pt x="120" y="162"/>
                  <a:pt x="0" y="178"/>
                </a:cubicBezTo>
                <a:lnTo>
                  <a:pt x="0" y="7983"/>
                </a:lnTo>
                <a:lnTo>
                  <a:pt x="5678" y="7983"/>
                </a:lnTo>
                <a:lnTo>
                  <a:pt x="5678" y="7963"/>
                </a:lnTo>
                <a:cubicBezTo>
                  <a:pt x="5678" y="7963"/>
                  <a:pt x="4761" y="6461"/>
                  <a:pt x="4995" y="5251"/>
                </a:cubicBezTo>
                <a:cubicBezTo>
                  <a:pt x="5229" y="4061"/>
                  <a:pt x="7805" y="1622"/>
                  <a:pt x="7083" y="471"/>
                </a:cubicBezTo>
                <a:cubicBezTo>
                  <a:pt x="6873" y="130"/>
                  <a:pt x="6617" y="0"/>
                  <a:pt x="6335"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5"/>
          <p:cNvSpPr/>
          <p:nvPr/>
        </p:nvSpPr>
        <p:spPr>
          <a:xfrm flipH="1">
            <a:off x="8355164" y="-23650"/>
            <a:ext cx="858521" cy="4517949"/>
          </a:xfrm>
          <a:custGeom>
            <a:rect b="b" l="l" r="r" t="t"/>
            <a:pathLst>
              <a:path extrusionOk="0" h="40683" w="9601">
                <a:moveTo>
                  <a:pt x="0" y="0"/>
                </a:moveTo>
                <a:lnTo>
                  <a:pt x="0" y="40682"/>
                </a:lnTo>
                <a:lnTo>
                  <a:pt x="39" y="40682"/>
                </a:lnTo>
                <a:cubicBezTo>
                  <a:pt x="39" y="40682"/>
                  <a:pt x="98" y="34263"/>
                  <a:pt x="3298" y="31317"/>
                </a:cubicBezTo>
                <a:cubicBezTo>
                  <a:pt x="6517" y="28351"/>
                  <a:pt x="9600" y="28429"/>
                  <a:pt x="8683" y="25014"/>
                </a:cubicBezTo>
                <a:cubicBezTo>
                  <a:pt x="7786" y="21619"/>
                  <a:pt x="4722" y="21873"/>
                  <a:pt x="3610" y="19180"/>
                </a:cubicBezTo>
                <a:cubicBezTo>
                  <a:pt x="2517" y="16488"/>
                  <a:pt x="3688" y="15922"/>
                  <a:pt x="2478" y="13717"/>
                </a:cubicBezTo>
                <a:cubicBezTo>
                  <a:pt x="1249" y="11551"/>
                  <a:pt x="976" y="8254"/>
                  <a:pt x="2596" y="5698"/>
                </a:cubicBezTo>
                <a:cubicBezTo>
                  <a:pt x="4195" y="3142"/>
                  <a:pt x="3610" y="547"/>
                  <a:pt x="3025" y="0"/>
                </a:cubicBezTo>
                <a:close/>
              </a:path>
            </a:pathLst>
          </a:custGeom>
          <a:solidFill>
            <a:srgbClr val="740FA3">
              <a:alpha val="14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5"/>
          <p:cNvSpPr/>
          <p:nvPr/>
        </p:nvSpPr>
        <p:spPr>
          <a:xfrm flipH="1">
            <a:off x="8689048" y="2108980"/>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5"/>
          <p:cNvSpPr/>
          <p:nvPr/>
        </p:nvSpPr>
        <p:spPr>
          <a:xfrm flipH="1">
            <a:off x="8300354" y="4402342"/>
            <a:ext cx="288319" cy="381981"/>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5"/>
          <p:cNvSpPr/>
          <p:nvPr/>
        </p:nvSpPr>
        <p:spPr>
          <a:xfrm flipH="1">
            <a:off x="8819759" y="284930"/>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5"/>
          <p:cNvSpPr/>
          <p:nvPr/>
        </p:nvSpPr>
        <p:spPr>
          <a:xfrm flipH="1">
            <a:off x="8300344" y="125700"/>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5"/>
          <p:cNvSpPr/>
          <p:nvPr/>
        </p:nvSpPr>
        <p:spPr>
          <a:xfrm flipH="1">
            <a:off x="990152" y="4129466"/>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5"/>
          <p:cNvSpPr/>
          <p:nvPr/>
        </p:nvSpPr>
        <p:spPr>
          <a:xfrm flipH="1">
            <a:off x="8603836" y="484213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5"/>
          <p:cNvSpPr/>
          <p:nvPr/>
        </p:nvSpPr>
        <p:spPr>
          <a:xfrm flipH="1">
            <a:off x="402150" y="1159075"/>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5"/>
          <p:cNvSpPr/>
          <p:nvPr/>
        </p:nvSpPr>
        <p:spPr>
          <a:xfrm flipH="1">
            <a:off x="437760" y="4677550"/>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5"/>
          <p:cNvSpPr/>
          <p:nvPr/>
        </p:nvSpPr>
        <p:spPr>
          <a:xfrm flipH="1">
            <a:off x="125199" y="71203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5"/>
          <p:cNvSpPr/>
          <p:nvPr/>
        </p:nvSpPr>
        <p:spPr>
          <a:xfrm flipH="1">
            <a:off x="1629421" y="126195"/>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5"/>
          <p:cNvSpPr/>
          <p:nvPr/>
        </p:nvSpPr>
        <p:spPr>
          <a:xfrm flipH="1">
            <a:off x="2681674" y="59313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5"/>
          <p:cNvSpPr/>
          <p:nvPr/>
        </p:nvSpPr>
        <p:spPr>
          <a:xfrm flipH="1">
            <a:off x="5816121" y="4740845"/>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2" name="Google Shape;422;p15"/>
          <p:cNvGrpSpPr/>
          <p:nvPr/>
        </p:nvGrpSpPr>
        <p:grpSpPr>
          <a:xfrm>
            <a:off x="-1461648" y="390277"/>
            <a:ext cx="4362945" cy="4362945"/>
            <a:chOff x="-3791416" y="-1218645"/>
            <a:chExt cx="7569300" cy="7569300"/>
          </a:xfrm>
        </p:grpSpPr>
        <p:sp>
          <p:nvSpPr>
            <p:cNvPr id="423" name="Google Shape;423;p15"/>
            <p:cNvSpPr/>
            <p:nvPr/>
          </p:nvSpPr>
          <p:spPr>
            <a:xfrm>
              <a:off x="-1542462" y="1030300"/>
              <a:ext cx="3071400" cy="3071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5"/>
            <p:cNvSpPr/>
            <p:nvPr/>
          </p:nvSpPr>
          <p:spPr>
            <a:xfrm>
              <a:off x="-1972812" y="599950"/>
              <a:ext cx="3932100" cy="39321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5"/>
            <p:cNvSpPr/>
            <p:nvPr/>
          </p:nvSpPr>
          <p:spPr>
            <a:xfrm>
              <a:off x="-2270712" y="302050"/>
              <a:ext cx="4527900" cy="4527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5"/>
            <p:cNvSpPr/>
            <p:nvPr/>
          </p:nvSpPr>
          <p:spPr>
            <a:xfrm>
              <a:off x="-2973462" y="-400700"/>
              <a:ext cx="5933400" cy="5933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5"/>
            <p:cNvSpPr/>
            <p:nvPr/>
          </p:nvSpPr>
          <p:spPr>
            <a:xfrm>
              <a:off x="-3791416" y="-1218645"/>
              <a:ext cx="7569300" cy="7569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1">
    <p:bg>
      <p:bgPr>
        <a:gradFill>
          <a:gsLst>
            <a:gs pos="0">
              <a:schemeClr val="dk2"/>
            </a:gs>
            <a:gs pos="100000">
              <a:schemeClr val="lt2"/>
            </a:gs>
          </a:gsLst>
          <a:lin ang="18900732" scaled="0"/>
        </a:gradFill>
      </p:bgPr>
    </p:bg>
    <p:spTree>
      <p:nvGrpSpPr>
        <p:cNvPr id="428" name="Shape 428"/>
        <p:cNvGrpSpPr/>
        <p:nvPr/>
      </p:nvGrpSpPr>
      <p:grpSpPr>
        <a:xfrm>
          <a:off x="0" y="0"/>
          <a:ext cx="0" cy="0"/>
          <a:chOff x="0" y="0"/>
          <a:chExt cx="0" cy="0"/>
        </a:xfrm>
      </p:grpSpPr>
      <p:sp>
        <p:nvSpPr>
          <p:cNvPr id="429" name="Google Shape;429;p16"/>
          <p:cNvSpPr txBox="1"/>
          <p:nvPr>
            <p:ph type="title"/>
          </p:nvPr>
        </p:nvSpPr>
        <p:spPr>
          <a:xfrm>
            <a:off x="2206350" y="2529125"/>
            <a:ext cx="4731300" cy="5307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3600"/>
              <a:buNone/>
              <a:defRPr sz="3500">
                <a:solidFill>
                  <a:schemeClr val="dk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30" name="Google Shape;430;p16"/>
          <p:cNvSpPr txBox="1"/>
          <p:nvPr>
            <p:ph idx="1" type="subTitle"/>
          </p:nvPr>
        </p:nvSpPr>
        <p:spPr>
          <a:xfrm>
            <a:off x="2999250" y="3116825"/>
            <a:ext cx="3114300" cy="6954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31" name="Google Shape;431;p16"/>
          <p:cNvSpPr txBox="1"/>
          <p:nvPr>
            <p:ph hasCustomPrompt="1" idx="2" type="title"/>
          </p:nvPr>
        </p:nvSpPr>
        <p:spPr>
          <a:xfrm>
            <a:off x="3636600" y="1331263"/>
            <a:ext cx="1839600" cy="1153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2"/>
              </a:buClr>
              <a:buSzPts val="12000"/>
              <a:buNone/>
              <a:defRPr sz="6500"/>
            </a:lvl1pPr>
            <a:lvl2pPr lvl="1" rtl="0" algn="ctr">
              <a:spcBef>
                <a:spcPts val="0"/>
              </a:spcBef>
              <a:spcAft>
                <a:spcPts val="0"/>
              </a:spcAft>
              <a:buClr>
                <a:schemeClr val="accent5"/>
              </a:buClr>
              <a:buSzPts val="12000"/>
              <a:buNone/>
              <a:defRPr sz="12000">
                <a:solidFill>
                  <a:schemeClr val="accent5"/>
                </a:solidFill>
              </a:defRPr>
            </a:lvl2pPr>
            <a:lvl3pPr lvl="2" rtl="0" algn="ctr">
              <a:spcBef>
                <a:spcPts val="0"/>
              </a:spcBef>
              <a:spcAft>
                <a:spcPts val="0"/>
              </a:spcAft>
              <a:buClr>
                <a:schemeClr val="accent5"/>
              </a:buClr>
              <a:buSzPts val="12000"/>
              <a:buNone/>
              <a:defRPr sz="12000">
                <a:solidFill>
                  <a:schemeClr val="accent5"/>
                </a:solidFill>
              </a:defRPr>
            </a:lvl3pPr>
            <a:lvl4pPr lvl="3" rtl="0" algn="ctr">
              <a:spcBef>
                <a:spcPts val="0"/>
              </a:spcBef>
              <a:spcAft>
                <a:spcPts val="0"/>
              </a:spcAft>
              <a:buClr>
                <a:schemeClr val="accent5"/>
              </a:buClr>
              <a:buSzPts val="12000"/>
              <a:buNone/>
              <a:defRPr sz="12000">
                <a:solidFill>
                  <a:schemeClr val="accent5"/>
                </a:solidFill>
              </a:defRPr>
            </a:lvl4pPr>
            <a:lvl5pPr lvl="4" rtl="0" algn="ctr">
              <a:spcBef>
                <a:spcPts val="0"/>
              </a:spcBef>
              <a:spcAft>
                <a:spcPts val="0"/>
              </a:spcAft>
              <a:buClr>
                <a:schemeClr val="accent5"/>
              </a:buClr>
              <a:buSzPts val="12000"/>
              <a:buNone/>
              <a:defRPr sz="12000">
                <a:solidFill>
                  <a:schemeClr val="accent5"/>
                </a:solidFill>
              </a:defRPr>
            </a:lvl5pPr>
            <a:lvl6pPr lvl="5" rtl="0" algn="ctr">
              <a:spcBef>
                <a:spcPts val="0"/>
              </a:spcBef>
              <a:spcAft>
                <a:spcPts val="0"/>
              </a:spcAft>
              <a:buClr>
                <a:schemeClr val="accent5"/>
              </a:buClr>
              <a:buSzPts val="12000"/>
              <a:buNone/>
              <a:defRPr sz="12000">
                <a:solidFill>
                  <a:schemeClr val="accent5"/>
                </a:solidFill>
              </a:defRPr>
            </a:lvl6pPr>
            <a:lvl7pPr lvl="6" rtl="0" algn="ctr">
              <a:spcBef>
                <a:spcPts val="0"/>
              </a:spcBef>
              <a:spcAft>
                <a:spcPts val="0"/>
              </a:spcAft>
              <a:buClr>
                <a:schemeClr val="accent5"/>
              </a:buClr>
              <a:buSzPts val="12000"/>
              <a:buNone/>
              <a:defRPr sz="12000">
                <a:solidFill>
                  <a:schemeClr val="accent5"/>
                </a:solidFill>
              </a:defRPr>
            </a:lvl7pPr>
            <a:lvl8pPr lvl="7" rtl="0" algn="ctr">
              <a:spcBef>
                <a:spcPts val="0"/>
              </a:spcBef>
              <a:spcAft>
                <a:spcPts val="0"/>
              </a:spcAft>
              <a:buClr>
                <a:schemeClr val="accent5"/>
              </a:buClr>
              <a:buSzPts val="12000"/>
              <a:buNone/>
              <a:defRPr sz="12000">
                <a:solidFill>
                  <a:schemeClr val="accent5"/>
                </a:solidFill>
              </a:defRPr>
            </a:lvl8pPr>
            <a:lvl9pPr lvl="8" rtl="0" algn="ctr">
              <a:spcBef>
                <a:spcPts val="0"/>
              </a:spcBef>
              <a:spcAft>
                <a:spcPts val="0"/>
              </a:spcAft>
              <a:buClr>
                <a:schemeClr val="accent5"/>
              </a:buClr>
              <a:buSzPts val="12000"/>
              <a:buNone/>
              <a:defRPr sz="12000">
                <a:solidFill>
                  <a:schemeClr val="accent5"/>
                </a:solidFill>
              </a:defRPr>
            </a:lvl9pPr>
          </a:lstStyle>
          <a:p>
            <a:r>
              <a:t>xx%</a:t>
            </a:r>
          </a:p>
        </p:txBody>
      </p:sp>
      <p:sp>
        <p:nvSpPr>
          <p:cNvPr id="432" name="Google Shape;432;p16"/>
          <p:cNvSpPr/>
          <p:nvPr/>
        </p:nvSpPr>
        <p:spPr>
          <a:xfrm rot="-5400000">
            <a:off x="3796609" y="-4219391"/>
            <a:ext cx="1413858" cy="9291976"/>
          </a:xfrm>
          <a:custGeom>
            <a:rect b="b" l="l" r="r" t="t"/>
            <a:pathLst>
              <a:path extrusionOk="0" h="78516" w="15551">
                <a:moveTo>
                  <a:pt x="5600" y="0"/>
                </a:moveTo>
                <a:cubicBezTo>
                  <a:pt x="5502" y="13776"/>
                  <a:pt x="13814" y="17932"/>
                  <a:pt x="14127" y="23512"/>
                </a:cubicBezTo>
                <a:cubicBezTo>
                  <a:pt x="14400" y="28234"/>
                  <a:pt x="12644" y="29112"/>
                  <a:pt x="11278" y="31044"/>
                </a:cubicBezTo>
                <a:cubicBezTo>
                  <a:pt x="9892" y="32956"/>
                  <a:pt x="9444" y="34380"/>
                  <a:pt x="9600" y="37678"/>
                </a:cubicBezTo>
                <a:cubicBezTo>
                  <a:pt x="9736" y="40975"/>
                  <a:pt x="4917" y="40585"/>
                  <a:pt x="4468" y="44897"/>
                </a:cubicBezTo>
                <a:cubicBezTo>
                  <a:pt x="4039" y="49248"/>
                  <a:pt x="8975" y="51238"/>
                  <a:pt x="9892" y="52916"/>
                </a:cubicBezTo>
                <a:cubicBezTo>
                  <a:pt x="10790" y="54614"/>
                  <a:pt x="9541" y="55824"/>
                  <a:pt x="8956" y="57462"/>
                </a:cubicBezTo>
                <a:cubicBezTo>
                  <a:pt x="8371" y="59062"/>
                  <a:pt x="8429" y="59980"/>
                  <a:pt x="8429" y="63648"/>
                </a:cubicBezTo>
                <a:cubicBezTo>
                  <a:pt x="8429" y="67335"/>
                  <a:pt x="1854" y="68877"/>
                  <a:pt x="937" y="72467"/>
                </a:cubicBezTo>
                <a:cubicBezTo>
                  <a:pt x="0" y="76038"/>
                  <a:pt x="2576" y="78516"/>
                  <a:pt x="2576" y="78516"/>
                </a:cubicBezTo>
                <a:lnTo>
                  <a:pt x="15551" y="78516"/>
                </a:lnTo>
                <a:lnTo>
                  <a:pt x="15551" y="196"/>
                </a:lnTo>
                <a:lnTo>
                  <a:pt x="5600" y="0"/>
                </a:ln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6"/>
          <p:cNvSpPr/>
          <p:nvPr/>
        </p:nvSpPr>
        <p:spPr>
          <a:xfrm rot="-6329527">
            <a:off x="8219975" y="-295336"/>
            <a:ext cx="1049917" cy="1175688"/>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6"/>
          <p:cNvSpPr/>
          <p:nvPr/>
        </p:nvSpPr>
        <p:spPr>
          <a:xfrm rot="-5400000">
            <a:off x="259780" y="-555938"/>
            <a:ext cx="816402" cy="1874373"/>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6"/>
          <p:cNvSpPr/>
          <p:nvPr/>
        </p:nvSpPr>
        <p:spPr>
          <a:xfrm rot="-9560681">
            <a:off x="2277506" y="-115801"/>
            <a:ext cx="801760" cy="674677"/>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6"/>
          <p:cNvSpPr/>
          <p:nvPr/>
        </p:nvSpPr>
        <p:spPr>
          <a:xfrm rot="4481061">
            <a:off x="1102173" y="4581745"/>
            <a:ext cx="1042639" cy="877340"/>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14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6"/>
          <p:cNvSpPr/>
          <p:nvPr/>
        </p:nvSpPr>
        <p:spPr>
          <a:xfrm rot="4470473">
            <a:off x="-168950" y="4243067"/>
            <a:ext cx="1049917" cy="1175688"/>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6"/>
          <p:cNvSpPr/>
          <p:nvPr/>
        </p:nvSpPr>
        <p:spPr>
          <a:xfrm rot="5400000">
            <a:off x="8024759" y="3804984"/>
            <a:ext cx="816402" cy="1874373"/>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6"/>
          <p:cNvSpPr/>
          <p:nvPr/>
        </p:nvSpPr>
        <p:spPr>
          <a:xfrm rot="-9467822">
            <a:off x="-428842" y="4280817"/>
            <a:ext cx="870303" cy="732272"/>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00C970">
              <a:alpha val="137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6"/>
          <p:cNvSpPr/>
          <p:nvPr/>
        </p:nvSpPr>
        <p:spPr>
          <a:xfrm rot="1239319">
            <a:off x="6027326" y="4610694"/>
            <a:ext cx="801760" cy="674677"/>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6"/>
          <p:cNvSpPr/>
          <p:nvPr/>
        </p:nvSpPr>
        <p:spPr>
          <a:xfrm flipH="1">
            <a:off x="523831" y="436088"/>
            <a:ext cx="288319" cy="381981"/>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6"/>
          <p:cNvSpPr/>
          <p:nvPr/>
        </p:nvSpPr>
        <p:spPr>
          <a:xfrm flipH="1">
            <a:off x="562260" y="4812400"/>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6"/>
          <p:cNvSpPr/>
          <p:nvPr/>
        </p:nvSpPr>
        <p:spPr>
          <a:xfrm flipH="1">
            <a:off x="219624" y="298700"/>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6"/>
          <p:cNvSpPr/>
          <p:nvPr/>
        </p:nvSpPr>
        <p:spPr>
          <a:xfrm flipH="1">
            <a:off x="8668575" y="4333963"/>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6"/>
          <p:cNvSpPr/>
          <p:nvPr/>
        </p:nvSpPr>
        <p:spPr>
          <a:xfrm flipH="1">
            <a:off x="2410371" y="343270"/>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6"/>
          <p:cNvSpPr/>
          <p:nvPr/>
        </p:nvSpPr>
        <p:spPr>
          <a:xfrm flipH="1">
            <a:off x="7294602" y="4918038"/>
            <a:ext cx="60026" cy="5999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6"/>
          <p:cNvSpPr/>
          <p:nvPr/>
        </p:nvSpPr>
        <p:spPr>
          <a:xfrm flipH="1">
            <a:off x="8649538" y="1078563"/>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6"/>
          <p:cNvSpPr/>
          <p:nvPr/>
        </p:nvSpPr>
        <p:spPr>
          <a:xfrm flipH="1">
            <a:off x="7563752" y="191538"/>
            <a:ext cx="60026" cy="5999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6"/>
          <p:cNvSpPr/>
          <p:nvPr/>
        </p:nvSpPr>
        <p:spPr>
          <a:xfrm flipH="1">
            <a:off x="8856485" y="436088"/>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6"/>
          <p:cNvSpPr/>
          <p:nvPr/>
        </p:nvSpPr>
        <p:spPr>
          <a:xfrm flipH="1">
            <a:off x="943171" y="4760295"/>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1" name="Google Shape;451;p16"/>
          <p:cNvGrpSpPr/>
          <p:nvPr/>
        </p:nvGrpSpPr>
        <p:grpSpPr>
          <a:xfrm>
            <a:off x="-1683724" y="860819"/>
            <a:ext cx="3380065" cy="3379837"/>
            <a:chOff x="-1087568" y="-1126448"/>
            <a:chExt cx="2274300" cy="2274300"/>
          </a:xfrm>
        </p:grpSpPr>
        <p:sp>
          <p:nvSpPr>
            <p:cNvPr id="452" name="Google Shape;452;p16"/>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6"/>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6"/>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6"/>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6" name="Google Shape;456;p16"/>
          <p:cNvGrpSpPr/>
          <p:nvPr/>
        </p:nvGrpSpPr>
        <p:grpSpPr>
          <a:xfrm>
            <a:off x="7447651" y="860819"/>
            <a:ext cx="3380065" cy="3379837"/>
            <a:chOff x="-1087568" y="-1126448"/>
            <a:chExt cx="2274300" cy="2274300"/>
          </a:xfrm>
        </p:grpSpPr>
        <p:sp>
          <p:nvSpPr>
            <p:cNvPr id="457" name="Google Shape;457;p16"/>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6"/>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6"/>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6"/>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1" name="Google Shape;461;p16"/>
          <p:cNvSpPr/>
          <p:nvPr/>
        </p:nvSpPr>
        <p:spPr>
          <a:xfrm flipH="1">
            <a:off x="388402" y="2261863"/>
            <a:ext cx="60026" cy="5999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7">
    <p:bg>
      <p:bgPr>
        <a:gradFill>
          <a:gsLst>
            <a:gs pos="0">
              <a:schemeClr val="dk2"/>
            </a:gs>
            <a:gs pos="100000">
              <a:schemeClr val="lt2"/>
            </a:gs>
          </a:gsLst>
          <a:lin ang="10800025" scaled="0"/>
        </a:gradFill>
      </p:bgPr>
    </p:bg>
    <p:spTree>
      <p:nvGrpSpPr>
        <p:cNvPr id="462" name="Shape 462"/>
        <p:cNvGrpSpPr/>
        <p:nvPr/>
      </p:nvGrpSpPr>
      <p:grpSpPr>
        <a:xfrm>
          <a:off x="0" y="0"/>
          <a:ext cx="0" cy="0"/>
          <a:chOff x="0" y="0"/>
          <a:chExt cx="0" cy="0"/>
        </a:xfrm>
      </p:grpSpPr>
      <p:sp>
        <p:nvSpPr>
          <p:cNvPr id="463" name="Google Shape;463;p17"/>
          <p:cNvSpPr txBox="1"/>
          <p:nvPr>
            <p:ph idx="1" type="subTitle"/>
          </p:nvPr>
        </p:nvSpPr>
        <p:spPr>
          <a:xfrm>
            <a:off x="2640300" y="3009688"/>
            <a:ext cx="3863400" cy="491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2000"/>
              <a:buFont typeface="Chewy"/>
              <a:buNone/>
              <a:defRPr sz="2400">
                <a:solidFill>
                  <a:schemeClr val="dk1"/>
                </a:solidFill>
                <a:latin typeface="Anton"/>
                <a:ea typeface="Anton"/>
                <a:cs typeface="Anton"/>
                <a:sym typeface="Anto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64" name="Google Shape;464;p17"/>
          <p:cNvSpPr txBox="1"/>
          <p:nvPr>
            <p:ph idx="2" type="subTitle"/>
          </p:nvPr>
        </p:nvSpPr>
        <p:spPr>
          <a:xfrm>
            <a:off x="1646850" y="1642700"/>
            <a:ext cx="5850300" cy="1324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2000"/>
              <a:buFont typeface="Chewy"/>
              <a:buNone/>
              <a:defRPr b="0"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65" name="Google Shape;465;p17"/>
          <p:cNvSpPr/>
          <p:nvPr/>
        </p:nvSpPr>
        <p:spPr>
          <a:xfrm>
            <a:off x="-51508" y="1697622"/>
            <a:ext cx="279718" cy="1556308"/>
          </a:xfrm>
          <a:custGeom>
            <a:rect b="b" l="l" r="r" t="t"/>
            <a:pathLst>
              <a:path extrusionOk="0" h="26712" w="4801">
                <a:moveTo>
                  <a:pt x="118" y="0"/>
                </a:moveTo>
                <a:lnTo>
                  <a:pt x="1" y="26712"/>
                </a:lnTo>
                <a:cubicBezTo>
                  <a:pt x="3220" y="25561"/>
                  <a:pt x="2030" y="21385"/>
                  <a:pt x="1893" y="18966"/>
                </a:cubicBezTo>
                <a:cubicBezTo>
                  <a:pt x="1776" y="16546"/>
                  <a:pt x="1835" y="16429"/>
                  <a:pt x="2810" y="15161"/>
                </a:cubicBezTo>
                <a:cubicBezTo>
                  <a:pt x="3786" y="13893"/>
                  <a:pt x="4800" y="11610"/>
                  <a:pt x="4137" y="9366"/>
                </a:cubicBezTo>
                <a:cubicBezTo>
                  <a:pt x="3474" y="7122"/>
                  <a:pt x="2264" y="4781"/>
                  <a:pt x="2030" y="3024"/>
                </a:cubicBezTo>
                <a:cubicBezTo>
                  <a:pt x="1776" y="1268"/>
                  <a:pt x="118" y="0"/>
                  <a:pt x="118"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7"/>
          <p:cNvSpPr/>
          <p:nvPr/>
        </p:nvSpPr>
        <p:spPr>
          <a:xfrm>
            <a:off x="-483527" y="965598"/>
            <a:ext cx="1315334" cy="3729790"/>
          </a:xfrm>
          <a:custGeom>
            <a:rect b="b" l="l" r="r" t="t"/>
            <a:pathLst>
              <a:path extrusionOk="0" h="64017" w="22576">
                <a:moveTo>
                  <a:pt x="3944" y="0"/>
                </a:moveTo>
                <a:cubicBezTo>
                  <a:pt x="3769" y="0"/>
                  <a:pt x="3652" y="68"/>
                  <a:pt x="3610" y="213"/>
                </a:cubicBezTo>
                <a:cubicBezTo>
                  <a:pt x="3356" y="1013"/>
                  <a:pt x="12136" y="8018"/>
                  <a:pt x="11356" y="8603"/>
                </a:cubicBezTo>
                <a:cubicBezTo>
                  <a:pt x="11323" y="8628"/>
                  <a:pt x="11282" y="8639"/>
                  <a:pt x="11235" y="8639"/>
                </a:cubicBezTo>
                <a:cubicBezTo>
                  <a:pt x="10548" y="8639"/>
                  <a:pt x="8480" y="6140"/>
                  <a:pt x="7889" y="6140"/>
                </a:cubicBezTo>
                <a:cubicBezTo>
                  <a:pt x="7856" y="6140"/>
                  <a:pt x="7828" y="6147"/>
                  <a:pt x="7805" y="6164"/>
                </a:cubicBezTo>
                <a:cubicBezTo>
                  <a:pt x="7356" y="6437"/>
                  <a:pt x="8839" y="8057"/>
                  <a:pt x="8839" y="8057"/>
                </a:cubicBezTo>
                <a:cubicBezTo>
                  <a:pt x="8839" y="8057"/>
                  <a:pt x="14927" y="14456"/>
                  <a:pt x="16331" y="20251"/>
                </a:cubicBezTo>
                <a:cubicBezTo>
                  <a:pt x="17756" y="26066"/>
                  <a:pt x="17287" y="26671"/>
                  <a:pt x="18439" y="30788"/>
                </a:cubicBezTo>
                <a:cubicBezTo>
                  <a:pt x="19570" y="34924"/>
                  <a:pt x="16566" y="38749"/>
                  <a:pt x="16214" y="42066"/>
                </a:cubicBezTo>
                <a:cubicBezTo>
                  <a:pt x="15863" y="45383"/>
                  <a:pt x="13112" y="49382"/>
                  <a:pt x="11278" y="50982"/>
                </a:cubicBezTo>
                <a:cubicBezTo>
                  <a:pt x="9463" y="52602"/>
                  <a:pt x="3473" y="55236"/>
                  <a:pt x="0" y="55236"/>
                </a:cubicBezTo>
                <a:lnTo>
                  <a:pt x="0" y="64016"/>
                </a:lnTo>
                <a:cubicBezTo>
                  <a:pt x="0" y="64016"/>
                  <a:pt x="2166" y="63431"/>
                  <a:pt x="7805" y="59743"/>
                </a:cubicBezTo>
                <a:cubicBezTo>
                  <a:pt x="12214" y="56875"/>
                  <a:pt x="11980" y="55431"/>
                  <a:pt x="14790" y="53675"/>
                </a:cubicBezTo>
                <a:cubicBezTo>
                  <a:pt x="17658" y="51919"/>
                  <a:pt x="20741" y="48056"/>
                  <a:pt x="20741" y="45422"/>
                </a:cubicBezTo>
                <a:cubicBezTo>
                  <a:pt x="20741" y="42787"/>
                  <a:pt x="20136" y="39939"/>
                  <a:pt x="21365" y="37188"/>
                </a:cubicBezTo>
                <a:cubicBezTo>
                  <a:pt x="22575" y="34397"/>
                  <a:pt x="21970" y="32797"/>
                  <a:pt x="21365" y="30163"/>
                </a:cubicBezTo>
                <a:cubicBezTo>
                  <a:pt x="20741" y="27529"/>
                  <a:pt x="21365" y="23061"/>
                  <a:pt x="19863" y="19978"/>
                </a:cubicBezTo>
                <a:cubicBezTo>
                  <a:pt x="18380" y="16856"/>
                  <a:pt x="17092" y="15100"/>
                  <a:pt x="16566" y="13481"/>
                </a:cubicBezTo>
                <a:cubicBezTo>
                  <a:pt x="16019" y="11842"/>
                  <a:pt x="12917" y="7940"/>
                  <a:pt x="10283" y="4896"/>
                </a:cubicBezTo>
                <a:cubicBezTo>
                  <a:pt x="8033" y="2313"/>
                  <a:pt x="4972" y="0"/>
                  <a:pt x="39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7"/>
          <p:cNvSpPr/>
          <p:nvPr/>
        </p:nvSpPr>
        <p:spPr>
          <a:xfrm>
            <a:off x="-59606" y="385699"/>
            <a:ext cx="372763" cy="304888"/>
          </a:xfrm>
          <a:custGeom>
            <a:rect b="b" l="l" r="r" t="t"/>
            <a:pathLst>
              <a:path extrusionOk="0" h="5233" w="6398">
                <a:moveTo>
                  <a:pt x="20" y="0"/>
                </a:moveTo>
                <a:cubicBezTo>
                  <a:pt x="7" y="0"/>
                  <a:pt x="1" y="1"/>
                  <a:pt x="1" y="1"/>
                </a:cubicBezTo>
                <a:lnTo>
                  <a:pt x="1" y="1445"/>
                </a:lnTo>
                <a:cubicBezTo>
                  <a:pt x="1" y="1445"/>
                  <a:pt x="2244" y="2401"/>
                  <a:pt x="5035" y="4684"/>
                </a:cubicBezTo>
                <a:cubicBezTo>
                  <a:pt x="5508" y="5069"/>
                  <a:pt x="5796" y="5232"/>
                  <a:pt x="5931" y="5232"/>
                </a:cubicBezTo>
                <a:cubicBezTo>
                  <a:pt x="6397" y="5232"/>
                  <a:pt x="5034" y="3283"/>
                  <a:pt x="3142" y="1816"/>
                </a:cubicBezTo>
                <a:cubicBezTo>
                  <a:pt x="929" y="80"/>
                  <a:pt x="146" y="0"/>
                  <a:pt x="20" y="0"/>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7"/>
          <p:cNvSpPr/>
          <p:nvPr/>
        </p:nvSpPr>
        <p:spPr>
          <a:xfrm>
            <a:off x="-498326" y="385691"/>
            <a:ext cx="1650460" cy="3321254"/>
          </a:xfrm>
          <a:custGeom>
            <a:rect b="b" l="l" r="r" t="t"/>
            <a:pathLst>
              <a:path extrusionOk="0" h="57005" w="28328">
                <a:moveTo>
                  <a:pt x="0" y="0"/>
                </a:moveTo>
                <a:lnTo>
                  <a:pt x="0" y="5405"/>
                </a:lnTo>
                <a:lnTo>
                  <a:pt x="39" y="5405"/>
                </a:lnTo>
                <a:cubicBezTo>
                  <a:pt x="39" y="5405"/>
                  <a:pt x="10029" y="7727"/>
                  <a:pt x="16059" y="17990"/>
                </a:cubicBezTo>
                <a:cubicBezTo>
                  <a:pt x="20819" y="26126"/>
                  <a:pt x="23024" y="29678"/>
                  <a:pt x="23610" y="33151"/>
                </a:cubicBezTo>
                <a:cubicBezTo>
                  <a:pt x="24195" y="36604"/>
                  <a:pt x="24371" y="45502"/>
                  <a:pt x="24722" y="46087"/>
                </a:cubicBezTo>
                <a:cubicBezTo>
                  <a:pt x="24794" y="46218"/>
                  <a:pt x="24864" y="46281"/>
                  <a:pt x="24929" y="46281"/>
                </a:cubicBezTo>
                <a:cubicBezTo>
                  <a:pt x="25510" y="46281"/>
                  <a:pt x="25752" y="41278"/>
                  <a:pt x="25014" y="35785"/>
                </a:cubicBezTo>
                <a:cubicBezTo>
                  <a:pt x="24854" y="34562"/>
                  <a:pt x="24981" y="33771"/>
                  <a:pt x="25240" y="33771"/>
                </a:cubicBezTo>
                <a:cubicBezTo>
                  <a:pt x="25609" y="33771"/>
                  <a:pt x="26245" y="35381"/>
                  <a:pt x="26692" y="39648"/>
                </a:cubicBezTo>
                <a:cubicBezTo>
                  <a:pt x="27453" y="46906"/>
                  <a:pt x="23844" y="56584"/>
                  <a:pt x="24858" y="56994"/>
                </a:cubicBezTo>
                <a:cubicBezTo>
                  <a:pt x="24875" y="57001"/>
                  <a:pt x="24892" y="57004"/>
                  <a:pt x="24910" y="57004"/>
                </a:cubicBezTo>
                <a:cubicBezTo>
                  <a:pt x="25834" y="57004"/>
                  <a:pt x="28328" y="48231"/>
                  <a:pt x="28136" y="40097"/>
                </a:cubicBezTo>
                <a:cubicBezTo>
                  <a:pt x="27941" y="31804"/>
                  <a:pt x="24839" y="29385"/>
                  <a:pt x="23415" y="23785"/>
                </a:cubicBezTo>
                <a:cubicBezTo>
                  <a:pt x="22010" y="18127"/>
                  <a:pt x="17151" y="11532"/>
                  <a:pt x="14595" y="9307"/>
                </a:cubicBezTo>
                <a:cubicBezTo>
                  <a:pt x="12039" y="7103"/>
                  <a:pt x="10205" y="5951"/>
                  <a:pt x="7961" y="3981"/>
                </a:cubicBezTo>
                <a:cubicBezTo>
                  <a:pt x="5717" y="1990"/>
                  <a:pt x="3844" y="527"/>
                  <a:pt x="0" y="0"/>
                </a:cubicBez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7"/>
          <p:cNvSpPr/>
          <p:nvPr/>
        </p:nvSpPr>
        <p:spPr>
          <a:xfrm>
            <a:off x="11539" y="1620024"/>
            <a:ext cx="380512" cy="533626"/>
          </a:xfrm>
          <a:custGeom>
            <a:rect b="b" l="l" r="r" t="t"/>
            <a:pathLst>
              <a:path extrusionOk="0" h="9159" w="6531">
                <a:moveTo>
                  <a:pt x="189" y="0"/>
                </a:moveTo>
                <a:cubicBezTo>
                  <a:pt x="0" y="0"/>
                  <a:pt x="8" y="220"/>
                  <a:pt x="303" y="668"/>
                </a:cubicBezTo>
                <a:cubicBezTo>
                  <a:pt x="303" y="668"/>
                  <a:pt x="2391" y="2815"/>
                  <a:pt x="3795" y="5371"/>
                </a:cubicBezTo>
                <a:cubicBezTo>
                  <a:pt x="5181" y="7927"/>
                  <a:pt x="5747" y="9058"/>
                  <a:pt x="6156" y="9156"/>
                </a:cubicBezTo>
                <a:cubicBezTo>
                  <a:pt x="6164" y="9158"/>
                  <a:pt x="6171" y="9159"/>
                  <a:pt x="6177" y="9159"/>
                </a:cubicBezTo>
                <a:cubicBezTo>
                  <a:pt x="6530" y="9159"/>
                  <a:pt x="5553" y="6581"/>
                  <a:pt x="3542" y="3420"/>
                </a:cubicBezTo>
                <a:cubicBezTo>
                  <a:pt x="2112" y="1173"/>
                  <a:pt x="626" y="0"/>
                  <a:pt x="189" y="0"/>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7"/>
          <p:cNvSpPr/>
          <p:nvPr/>
        </p:nvSpPr>
        <p:spPr>
          <a:xfrm>
            <a:off x="-147464" y="3348051"/>
            <a:ext cx="361927" cy="546444"/>
          </a:xfrm>
          <a:custGeom>
            <a:rect b="b" l="l" r="r" t="t"/>
            <a:pathLst>
              <a:path extrusionOk="0" h="9379" w="6212">
                <a:moveTo>
                  <a:pt x="5824" y="0"/>
                </a:moveTo>
                <a:cubicBezTo>
                  <a:pt x="5720" y="0"/>
                  <a:pt x="5564" y="146"/>
                  <a:pt x="5367" y="467"/>
                </a:cubicBezTo>
                <a:cubicBezTo>
                  <a:pt x="5367" y="467"/>
                  <a:pt x="4294" y="3277"/>
                  <a:pt x="2537" y="5579"/>
                </a:cubicBezTo>
                <a:cubicBezTo>
                  <a:pt x="781" y="7901"/>
                  <a:pt x="1" y="8896"/>
                  <a:pt x="98" y="9325"/>
                </a:cubicBezTo>
                <a:cubicBezTo>
                  <a:pt x="107" y="9361"/>
                  <a:pt x="130" y="9379"/>
                  <a:pt x="166" y="9379"/>
                </a:cubicBezTo>
                <a:cubicBezTo>
                  <a:pt x="540" y="9379"/>
                  <a:pt x="2331" y="7483"/>
                  <a:pt x="4235" y="4564"/>
                </a:cubicBezTo>
                <a:cubicBezTo>
                  <a:pt x="5867" y="2039"/>
                  <a:pt x="6211" y="0"/>
                  <a:pt x="5824" y="0"/>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7"/>
          <p:cNvSpPr/>
          <p:nvPr/>
        </p:nvSpPr>
        <p:spPr>
          <a:xfrm>
            <a:off x="-482420" y="3933239"/>
            <a:ext cx="1373364" cy="1019769"/>
          </a:xfrm>
          <a:custGeom>
            <a:rect b="b" l="l" r="r" t="t"/>
            <a:pathLst>
              <a:path extrusionOk="0" h="17503" w="23572">
                <a:moveTo>
                  <a:pt x="23429" y="1"/>
                </a:moveTo>
                <a:cubicBezTo>
                  <a:pt x="23104" y="1"/>
                  <a:pt x="22049" y="1258"/>
                  <a:pt x="22049" y="1258"/>
                </a:cubicBezTo>
                <a:cubicBezTo>
                  <a:pt x="22049" y="1258"/>
                  <a:pt x="20098" y="4263"/>
                  <a:pt x="16059" y="6312"/>
                </a:cubicBezTo>
                <a:cubicBezTo>
                  <a:pt x="10147" y="9277"/>
                  <a:pt x="8000" y="13726"/>
                  <a:pt x="1" y="14897"/>
                </a:cubicBezTo>
                <a:lnTo>
                  <a:pt x="1" y="17472"/>
                </a:lnTo>
                <a:cubicBezTo>
                  <a:pt x="1" y="17472"/>
                  <a:pt x="201" y="17503"/>
                  <a:pt x="569" y="17503"/>
                </a:cubicBezTo>
                <a:cubicBezTo>
                  <a:pt x="1819" y="17503"/>
                  <a:pt x="5001" y="17153"/>
                  <a:pt x="8800" y="14077"/>
                </a:cubicBezTo>
                <a:cubicBezTo>
                  <a:pt x="13522" y="10273"/>
                  <a:pt x="11025" y="11307"/>
                  <a:pt x="14751" y="8907"/>
                </a:cubicBezTo>
                <a:cubicBezTo>
                  <a:pt x="19590" y="5824"/>
                  <a:pt x="22693" y="2604"/>
                  <a:pt x="23376" y="712"/>
                </a:cubicBezTo>
                <a:cubicBezTo>
                  <a:pt x="23572" y="189"/>
                  <a:pt x="23555" y="1"/>
                  <a:pt x="23429"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7"/>
          <p:cNvSpPr/>
          <p:nvPr/>
        </p:nvSpPr>
        <p:spPr>
          <a:xfrm>
            <a:off x="-59607" y="2735370"/>
            <a:ext cx="269639" cy="710511"/>
          </a:xfrm>
          <a:custGeom>
            <a:rect b="b" l="l" r="r" t="t"/>
            <a:pathLst>
              <a:path extrusionOk="0" h="12195" w="4628">
                <a:moveTo>
                  <a:pt x="3537" y="0"/>
                </a:moveTo>
                <a:cubicBezTo>
                  <a:pt x="3460" y="0"/>
                  <a:pt x="3392" y="109"/>
                  <a:pt x="3339" y="355"/>
                </a:cubicBezTo>
                <a:cubicBezTo>
                  <a:pt x="3047" y="1818"/>
                  <a:pt x="3827" y="4823"/>
                  <a:pt x="3066" y="7008"/>
                </a:cubicBezTo>
                <a:cubicBezTo>
                  <a:pt x="2356" y="9067"/>
                  <a:pt x="879" y="9135"/>
                  <a:pt x="687" y="9135"/>
                </a:cubicBezTo>
                <a:cubicBezTo>
                  <a:pt x="674" y="9135"/>
                  <a:pt x="666" y="9135"/>
                  <a:pt x="666" y="9135"/>
                </a:cubicBezTo>
                <a:lnTo>
                  <a:pt x="666" y="9135"/>
                </a:lnTo>
                <a:cubicBezTo>
                  <a:pt x="666" y="9135"/>
                  <a:pt x="0" y="12195"/>
                  <a:pt x="812" y="12195"/>
                </a:cubicBezTo>
                <a:cubicBezTo>
                  <a:pt x="845" y="12195"/>
                  <a:pt x="881" y="12189"/>
                  <a:pt x="920" y="12179"/>
                </a:cubicBezTo>
                <a:cubicBezTo>
                  <a:pt x="979" y="12179"/>
                  <a:pt x="1037" y="12159"/>
                  <a:pt x="1096" y="12140"/>
                </a:cubicBezTo>
                <a:cubicBezTo>
                  <a:pt x="2052" y="11769"/>
                  <a:pt x="3125" y="10676"/>
                  <a:pt x="3847" y="9525"/>
                </a:cubicBezTo>
                <a:cubicBezTo>
                  <a:pt x="4627" y="8296"/>
                  <a:pt x="3964" y="6345"/>
                  <a:pt x="4237" y="4335"/>
                </a:cubicBezTo>
                <a:cubicBezTo>
                  <a:pt x="4480" y="2647"/>
                  <a:pt x="3914" y="0"/>
                  <a:pt x="3537" y="0"/>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7"/>
          <p:cNvSpPr/>
          <p:nvPr/>
        </p:nvSpPr>
        <p:spPr>
          <a:xfrm>
            <a:off x="339497" y="2411722"/>
            <a:ext cx="154629" cy="828784"/>
          </a:xfrm>
          <a:custGeom>
            <a:rect b="b" l="l" r="r" t="t"/>
            <a:pathLst>
              <a:path extrusionOk="0" h="14225" w="2654">
                <a:moveTo>
                  <a:pt x="550" y="1"/>
                </a:moveTo>
                <a:cubicBezTo>
                  <a:pt x="235" y="1"/>
                  <a:pt x="390" y="2453"/>
                  <a:pt x="937" y="4566"/>
                </a:cubicBezTo>
                <a:cubicBezTo>
                  <a:pt x="1522" y="6829"/>
                  <a:pt x="1366" y="6907"/>
                  <a:pt x="1269" y="8449"/>
                </a:cubicBezTo>
                <a:cubicBezTo>
                  <a:pt x="1190" y="9971"/>
                  <a:pt x="1015" y="10849"/>
                  <a:pt x="605" y="11980"/>
                </a:cubicBezTo>
                <a:cubicBezTo>
                  <a:pt x="195" y="13093"/>
                  <a:pt x="0" y="14224"/>
                  <a:pt x="195" y="14224"/>
                </a:cubicBezTo>
                <a:cubicBezTo>
                  <a:pt x="410" y="14224"/>
                  <a:pt x="917" y="13405"/>
                  <a:pt x="1132" y="12449"/>
                </a:cubicBezTo>
                <a:cubicBezTo>
                  <a:pt x="1366" y="11493"/>
                  <a:pt x="1854" y="10244"/>
                  <a:pt x="2264" y="8683"/>
                </a:cubicBezTo>
                <a:cubicBezTo>
                  <a:pt x="2654" y="7122"/>
                  <a:pt x="2205" y="6576"/>
                  <a:pt x="1971" y="5229"/>
                </a:cubicBezTo>
                <a:cubicBezTo>
                  <a:pt x="1717" y="3903"/>
                  <a:pt x="1288" y="2927"/>
                  <a:pt x="1288" y="1600"/>
                </a:cubicBezTo>
                <a:cubicBezTo>
                  <a:pt x="1288" y="254"/>
                  <a:pt x="625" y="39"/>
                  <a:pt x="625" y="39"/>
                </a:cubicBezTo>
                <a:cubicBezTo>
                  <a:pt x="597" y="13"/>
                  <a:pt x="572" y="1"/>
                  <a:pt x="550" y="1"/>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7"/>
          <p:cNvSpPr/>
          <p:nvPr/>
        </p:nvSpPr>
        <p:spPr>
          <a:xfrm>
            <a:off x="10840" y="2606733"/>
            <a:ext cx="698160" cy="1562600"/>
          </a:xfrm>
          <a:custGeom>
            <a:rect b="b" l="l" r="r" t="t"/>
            <a:pathLst>
              <a:path extrusionOk="0" h="26820" w="11983">
                <a:moveTo>
                  <a:pt x="11125" y="0"/>
                </a:moveTo>
                <a:cubicBezTo>
                  <a:pt x="10902" y="0"/>
                  <a:pt x="11339" y="4260"/>
                  <a:pt x="11339" y="4260"/>
                </a:cubicBezTo>
                <a:cubicBezTo>
                  <a:pt x="11339" y="4260"/>
                  <a:pt x="11495" y="7050"/>
                  <a:pt x="10344" y="9489"/>
                </a:cubicBezTo>
                <a:cubicBezTo>
                  <a:pt x="9193" y="11908"/>
                  <a:pt x="8315" y="13001"/>
                  <a:pt x="8237" y="15850"/>
                </a:cubicBezTo>
                <a:cubicBezTo>
                  <a:pt x="8178" y="18679"/>
                  <a:pt x="6285" y="22776"/>
                  <a:pt x="2715" y="24786"/>
                </a:cubicBezTo>
                <a:cubicBezTo>
                  <a:pt x="1" y="26299"/>
                  <a:pt x="116" y="26820"/>
                  <a:pt x="970" y="26820"/>
                </a:cubicBezTo>
                <a:cubicBezTo>
                  <a:pt x="1240" y="26820"/>
                  <a:pt x="1583" y="26768"/>
                  <a:pt x="1934" y="26679"/>
                </a:cubicBezTo>
                <a:cubicBezTo>
                  <a:pt x="3398" y="26308"/>
                  <a:pt x="4900" y="23362"/>
                  <a:pt x="6832" y="22269"/>
                </a:cubicBezTo>
                <a:cubicBezTo>
                  <a:pt x="8763" y="21176"/>
                  <a:pt x="10266" y="18757"/>
                  <a:pt x="10344" y="16220"/>
                </a:cubicBezTo>
                <a:cubicBezTo>
                  <a:pt x="10422" y="13684"/>
                  <a:pt x="10246" y="12338"/>
                  <a:pt x="11066" y="9801"/>
                </a:cubicBezTo>
                <a:cubicBezTo>
                  <a:pt x="11905" y="7284"/>
                  <a:pt x="11983" y="2933"/>
                  <a:pt x="11339" y="553"/>
                </a:cubicBezTo>
                <a:cubicBezTo>
                  <a:pt x="11237" y="163"/>
                  <a:pt x="11168" y="0"/>
                  <a:pt x="11125" y="0"/>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7"/>
          <p:cNvSpPr/>
          <p:nvPr/>
        </p:nvSpPr>
        <p:spPr>
          <a:xfrm>
            <a:off x="-59601" y="831881"/>
            <a:ext cx="891882" cy="1104307"/>
          </a:xfrm>
          <a:custGeom>
            <a:rect b="b" l="l" r="r" t="t"/>
            <a:pathLst>
              <a:path extrusionOk="0" h="18954" w="15308">
                <a:moveTo>
                  <a:pt x="206" y="1"/>
                </a:moveTo>
                <a:cubicBezTo>
                  <a:pt x="1" y="1"/>
                  <a:pt x="132" y="179"/>
                  <a:pt x="841" y="635"/>
                </a:cubicBezTo>
                <a:cubicBezTo>
                  <a:pt x="1017" y="732"/>
                  <a:pt x="5563" y="3093"/>
                  <a:pt x="8665" y="8615"/>
                </a:cubicBezTo>
                <a:cubicBezTo>
                  <a:pt x="11768" y="14137"/>
                  <a:pt x="13426" y="17942"/>
                  <a:pt x="14558" y="18820"/>
                </a:cubicBezTo>
                <a:cubicBezTo>
                  <a:pt x="14674" y="18912"/>
                  <a:pt x="14759" y="18954"/>
                  <a:pt x="14817" y="18954"/>
                </a:cubicBezTo>
                <a:cubicBezTo>
                  <a:pt x="15307" y="18954"/>
                  <a:pt x="13800" y="15867"/>
                  <a:pt x="12997" y="14312"/>
                </a:cubicBezTo>
                <a:cubicBezTo>
                  <a:pt x="12080" y="12576"/>
                  <a:pt x="10441" y="7932"/>
                  <a:pt x="9290" y="6118"/>
                </a:cubicBezTo>
                <a:cubicBezTo>
                  <a:pt x="8119" y="4322"/>
                  <a:pt x="5602" y="2781"/>
                  <a:pt x="4236" y="1766"/>
                </a:cubicBezTo>
                <a:cubicBezTo>
                  <a:pt x="3264" y="1086"/>
                  <a:pt x="711" y="1"/>
                  <a:pt x="206" y="1"/>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7"/>
          <p:cNvSpPr/>
          <p:nvPr/>
        </p:nvSpPr>
        <p:spPr>
          <a:xfrm>
            <a:off x="-131697" y="-80751"/>
            <a:ext cx="1650460" cy="3321254"/>
          </a:xfrm>
          <a:custGeom>
            <a:rect b="b" l="l" r="r" t="t"/>
            <a:pathLst>
              <a:path extrusionOk="0" h="57005" w="28328">
                <a:moveTo>
                  <a:pt x="0" y="0"/>
                </a:moveTo>
                <a:lnTo>
                  <a:pt x="0" y="5405"/>
                </a:lnTo>
                <a:lnTo>
                  <a:pt x="39" y="5405"/>
                </a:lnTo>
                <a:cubicBezTo>
                  <a:pt x="39" y="5405"/>
                  <a:pt x="10029" y="7727"/>
                  <a:pt x="16059" y="17990"/>
                </a:cubicBezTo>
                <a:cubicBezTo>
                  <a:pt x="20819" y="26126"/>
                  <a:pt x="23024" y="29678"/>
                  <a:pt x="23610" y="33151"/>
                </a:cubicBezTo>
                <a:cubicBezTo>
                  <a:pt x="24195" y="36604"/>
                  <a:pt x="24371" y="45502"/>
                  <a:pt x="24722" y="46087"/>
                </a:cubicBezTo>
                <a:cubicBezTo>
                  <a:pt x="24794" y="46218"/>
                  <a:pt x="24864" y="46281"/>
                  <a:pt x="24929" y="46281"/>
                </a:cubicBezTo>
                <a:cubicBezTo>
                  <a:pt x="25510" y="46281"/>
                  <a:pt x="25752" y="41278"/>
                  <a:pt x="25014" y="35785"/>
                </a:cubicBezTo>
                <a:cubicBezTo>
                  <a:pt x="24854" y="34562"/>
                  <a:pt x="24981" y="33771"/>
                  <a:pt x="25240" y="33771"/>
                </a:cubicBezTo>
                <a:cubicBezTo>
                  <a:pt x="25609" y="33771"/>
                  <a:pt x="26245" y="35381"/>
                  <a:pt x="26692" y="39648"/>
                </a:cubicBezTo>
                <a:cubicBezTo>
                  <a:pt x="27453" y="46906"/>
                  <a:pt x="23844" y="56584"/>
                  <a:pt x="24858" y="56994"/>
                </a:cubicBezTo>
                <a:cubicBezTo>
                  <a:pt x="24875" y="57001"/>
                  <a:pt x="24892" y="57004"/>
                  <a:pt x="24910" y="57004"/>
                </a:cubicBezTo>
                <a:cubicBezTo>
                  <a:pt x="25834" y="57004"/>
                  <a:pt x="28328" y="48231"/>
                  <a:pt x="28136" y="40097"/>
                </a:cubicBezTo>
                <a:cubicBezTo>
                  <a:pt x="27941" y="31804"/>
                  <a:pt x="24839" y="29385"/>
                  <a:pt x="23415" y="23785"/>
                </a:cubicBezTo>
                <a:cubicBezTo>
                  <a:pt x="22010" y="18127"/>
                  <a:pt x="17151" y="11532"/>
                  <a:pt x="14595" y="9307"/>
                </a:cubicBezTo>
                <a:cubicBezTo>
                  <a:pt x="12039" y="7103"/>
                  <a:pt x="10205" y="5951"/>
                  <a:pt x="7961" y="3981"/>
                </a:cubicBezTo>
                <a:cubicBezTo>
                  <a:pt x="5717" y="1990"/>
                  <a:pt x="3844" y="527"/>
                  <a:pt x="0"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7"/>
          <p:cNvSpPr/>
          <p:nvPr/>
        </p:nvSpPr>
        <p:spPr>
          <a:xfrm rot="1649251">
            <a:off x="173742" y="3661793"/>
            <a:ext cx="698189" cy="1562666"/>
          </a:xfrm>
          <a:custGeom>
            <a:rect b="b" l="l" r="r" t="t"/>
            <a:pathLst>
              <a:path extrusionOk="0" h="26820" w="11983">
                <a:moveTo>
                  <a:pt x="11125" y="0"/>
                </a:moveTo>
                <a:cubicBezTo>
                  <a:pt x="10902" y="0"/>
                  <a:pt x="11339" y="4260"/>
                  <a:pt x="11339" y="4260"/>
                </a:cubicBezTo>
                <a:cubicBezTo>
                  <a:pt x="11339" y="4260"/>
                  <a:pt x="11495" y="7050"/>
                  <a:pt x="10344" y="9489"/>
                </a:cubicBezTo>
                <a:cubicBezTo>
                  <a:pt x="9193" y="11908"/>
                  <a:pt x="8315" y="13001"/>
                  <a:pt x="8237" y="15850"/>
                </a:cubicBezTo>
                <a:cubicBezTo>
                  <a:pt x="8178" y="18679"/>
                  <a:pt x="6285" y="22776"/>
                  <a:pt x="2715" y="24786"/>
                </a:cubicBezTo>
                <a:cubicBezTo>
                  <a:pt x="1" y="26299"/>
                  <a:pt x="116" y="26820"/>
                  <a:pt x="970" y="26820"/>
                </a:cubicBezTo>
                <a:cubicBezTo>
                  <a:pt x="1240" y="26820"/>
                  <a:pt x="1583" y="26768"/>
                  <a:pt x="1934" y="26679"/>
                </a:cubicBezTo>
                <a:cubicBezTo>
                  <a:pt x="3398" y="26308"/>
                  <a:pt x="4900" y="23362"/>
                  <a:pt x="6832" y="22269"/>
                </a:cubicBezTo>
                <a:cubicBezTo>
                  <a:pt x="8763" y="21176"/>
                  <a:pt x="10266" y="18757"/>
                  <a:pt x="10344" y="16220"/>
                </a:cubicBezTo>
                <a:cubicBezTo>
                  <a:pt x="10422" y="13684"/>
                  <a:pt x="10246" y="12338"/>
                  <a:pt x="11066" y="9801"/>
                </a:cubicBezTo>
                <a:cubicBezTo>
                  <a:pt x="11905" y="7284"/>
                  <a:pt x="11983" y="2933"/>
                  <a:pt x="11339" y="553"/>
                </a:cubicBezTo>
                <a:cubicBezTo>
                  <a:pt x="11237" y="163"/>
                  <a:pt x="11168" y="0"/>
                  <a:pt x="11125"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7"/>
          <p:cNvSpPr/>
          <p:nvPr/>
        </p:nvSpPr>
        <p:spPr>
          <a:xfrm rot="10800000">
            <a:off x="8889001" y="1883475"/>
            <a:ext cx="279718" cy="1556308"/>
          </a:xfrm>
          <a:custGeom>
            <a:rect b="b" l="l" r="r" t="t"/>
            <a:pathLst>
              <a:path extrusionOk="0" h="26712" w="4801">
                <a:moveTo>
                  <a:pt x="118" y="0"/>
                </a:moveTo>
                <a:lnTo>
                  <a:pt x="1" y="26712"/>
                </a:lnTo>
                <a:cubicBezTo>
                  <a:pt x="3220" y="25561"/>
                  <a:pt x="2030" y="21385"/>
                  <a:pt x="1893" y="18966"/>
                </a:cubicBezTo>
                <a:cubicBezTo>
                  <a:pt x="1776" y="16546"/>
                  <a:pt x="1835" y="16429"/>
                  <a:pt x="2810" y="15161"/>
                </a:cubicBezTo>
                <a:cubicBezTo>
                  <a:pt x="3786" y="13893"/>
                  <a:pt x="4800" y="11610"/>
                  <a:pt x="4137" y="9366"/>
                </a:cubicBezTo>
                <a:cubicBezTo>
                  <a:pt x="3474" y="7122"/>
                  <a:pt x="2264" y="4781"/>
                  <a:pt x="2030" y="3024"/>
                </a:cubicBezTo>
                <a:cubicBezTo>
                  <a:pt x="1776" y="1268"/>
                  <a:pt x="118" y="0"/>
                  <a:pt x="118"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7"/>
          <p:cNvSpPr/>
          <p:nvPr/>
        </p:nvSpPr>
        <p:spPr>
          <a:xfrm rot="10800000">
            <a:off x="8285405" y="442018"/>
            <a:ext cx="1315334" cy="3729790"/>
          </a:xfrm>
          <a:custGeom>
            <a:rect b="b" l="l" r="r" t="t"/>
            <a:pathLst>
              <a:path extrusionOk="0" h="64017" w="22576">
                <a:moveTo>
                  <a:pt x="3944" y="0"/>
                </a:moveTo>
                <a:cubicBezTo>
                  <a:pt x="3769" y="0"/>
                  <a:pt x="3652" y="68"/>
                  <a:pt x="3610" y="213"/>
                </a:cubicBezTo>
                <a:cubicBezTo>
                  <a:pt x="3356" y="1013"/>
                  <a:pt x="12136" y="8018"/>
                  <a:pt x="11356" y="8603"/>
                </a:cubicBezTo>
                <a:cubicBezTo>
                  <a:pt x="11323" y="8628"/>
                  <a:pt x="11282" y="8639"/>
                  <a:pt x="11235" y="8639"/>
                </a:cubicBezTo>
                <a:cubicBezTo>
                  <a:pt x="10548" y="8639"/>
                  <a:pt x="8480" y="6140"/>
                  <a:pt x="7889" y="6140"/>
                </a:cubicBezTo>
                <a:cubicBezTo>
                  <a:pt x="7856" y="6140"/>
                  <a:pt x="7828" y="6147"/>
                  <a:pt x="7805" y="6164"/>
                </a:cubicBezTo>
                <a:cubicBezTo>
                  <a:pt x="7356" y="6437"/>
                  <a:pt x="8839" y="8057"/>
                  <a:pt x="8839" y="8057"/>
                </a:cubicBezTo>
                <a:cubicBezTo>
                  <a:pt x="8839" y="8057"/>
                  <a:pt x="14927" y="14456"/>
                  <a:pt x="16331" y="20251"/>
                </a:cubicBezTo>
                <a:cubicBezTo>
                  <a:pt x="17756" y="26066"/>
                  <a:pt x="17287" y="26671"/>
                  <a:pt x="18439" y="30788"/>
                </a:cubicBezTo>
                <a:cubicBezTo>
                  <a:pt x="19570" y="34924"/>
                  <a:pt x="16566" y="38749"/>
                  <a:pt x="16214" y="42066"/>
                </a:cubicBezTo>
                <a:cubicBezTo>
                  <a:pt x="15863" y="45383"/>
                  <a:pt x="13112" y="49382"/>
                  <a:pt x="11278" y="50982"/>
                </a:cubicBezTo>
                <a:cubicBezTo>
                  <a:pt x="9463" y="52602"/>
                  <a:pt x="3473" y="55236"/>
                  <a:pt x="0" y="55236"/>
                </a:cubicBezTo>
                <a:lnTo>
                  <a:pt x="0" y="64016"/>
                </a:lnTo>
                <a:cubicBezTo>
                  <a:pt x="0" y="64016"/>
                  <a:pt x="2166" y="63431"/>
                  <a:pt x="7805" y="59743"/>
                </a:cubicBezTo>
                <a:cubicBezTo>
                  <a:pt x="12214" y="56875"/>
                  <a:pt x="11980" y="55431"/>
                  <a:pt x="14790" y="53675"/>
                </a:cubicBezTo>
                <a:cubicBezTo>
                  <a:pt x="17658" y="51919"/>
                  <a:pt x="20741" y="48056"/>
                  <a:pt x="20741" y="45422"/>
                </a:cubicBezTo>
                <a:cubicBezTo>
                  <a:pt x="20741" y="42787"/>
                  <a:pt x="20136" y="39939"/>
                  <a:pt x="21365" y="37188"/>
                </a:cubicBezTo>
                <a:cubicBezTo>
                  <a:pt x="22575" y="34397"/>
                  <a:pt x="21970" y="32797"/>
                  <a:pt x="21365" y="30163"/>
                </a:cubicBezTo>
                <a:cubicBezTo>
                  <a:pt x="20741" y="27529"/>
                  <a:pt x="21365" y="23061"/>
                  <a:pt x="19863" y="19978"/>
                </a:cubicBezTo>
                <a:cubicBezTo>
                  <a:pt x="18380" y="16856"/>
                  <a:pt x="17092" y="15100"/>
                  <a:pt x="16566" y="13481"/>
                </a:cubicBezTo>
                <a:cubicBezTo>
                  <a:pt x="16019" y="11842"/>
                  <a:pt x="12917" y="7940"/>
                  <a:pt x="10283" y="4896"/>
                </a:cubicBezTo>
                <a:cubicBezTo>
                  <a:pt x="8033" y="2313"/>
                  <a:pt x="4972" y="0"/>
                  <a:pt x="39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7"/>
          <p:cNvSpPr/>
          <p:nvPr/>
        </p:nvSpPr>
        <p:spPr>
          <a:xfrm rot="10800000">
            <a:off x="8804054" y="4446818"/>
            <a:ext cx="372763" cy="304888"/>
          </a:xfrm>
          <a:custGeom>
            <a:rect b="b" l="l" r="r" t="t"/>
            <a:pathLst>
              <a:path extrusionOk="0" h="5233" w="6398">
                <a:moveTo>
                  <a:pt x="20" y="0"/>
                </a:moveTo>
                <a:cubicBezTo>
                  <a:pt x="7" y="0"/>
                  <a:pt x="1" y="1"/>
                  <a:pt x="1" y="1"/>
                </a:cubicBezTo>
                <a:lnTo>
                  <a:pt x="1" y="1445"/>
                </a:lnTo>
                <a:cubicBezTo>
                  <a:pt x="1" y="1445"/>
                  <a:pt x="2244" y="2401"/>
                  <a:pt x="5035" y="4684"/>
                </a:cubicBezTo>
                <a:cubicBezTo>
                  <a:pt x="5508" y="5069"/>
                  <a:pt x="5796" y="5232"/>
                  <a:pt x="5931" y="5232"/>
                </a:cubicBezTo>
                <a:cubicBezTo>
                  <a:pt x="6397" y="5232"/>
                  <a:pt x="5034" y="3283"/>
                  <a:pt x="3142" y="1816"/>
                </a:cubicBezTo>
                <a:cubicBezTo>
                  <a:pt x="929" y="80"/>
                  <a:pt x="146" y="0"/>
                  <a:pt x="20" y="0"/>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7"/>
          <p:cNvSpPr/>
          <p:nvPr/>
        </p:nvSpPr>
        <p:spPr>
          <a:xfrm rot="10800000">
            <a:off x="7965078" y="1430460"/>
            <a:ext cx="1650460" cy="3321254"/>
          </a:xfrm>
          <a:custGeom>
            <a:rect b="b" l="l" r="r" t="t"/>
            <a:pathLst>
              <a:path extrusionOk="0" h="57005" w="28328">
                <a:moveTo>
                  <a:pt x="0" y="0"/>
                </a:moveTo>
                <a:lnTo>
                  <a:pt x="0" y="5405"/>
                </a:lnTo>
                <a:lnTo>
                  <a:pt x="39" y="5405"/>
                </a:lnTo>
                <a:cubicBezTo>
                  <a:pt x="39" y="5405"/>
                  <a:pt x="10029" y="7727"/>
                  <a:pt x="16059" y="17990"/>
                </a:cubicBezTo>
                <a:cubicBezTo>
                  <a:pt x="20819" y="26126"/>
                  <a:pt x="23024" y="29678"/>
                  <a:pt x="23610" y="33151"/>
                </a:cubicBezTo>
                <a:cubicBezTo>
                  <a:pt x="24195" y="36604"/>
                  <a:pt x="24371" y="45502"/>
                  <a:pt x="24722" y="46087"/>
                </a:cubicBezTo>
                <a:cubicBezTo>
                  <a:pt x="24794" y="46218"/>
                  <a:pt x="24864" y="46281"/>
                  <a:pt x="24929" y="46281"/>
                </a:cubicBezTo>
                <a:cubicBezTo>
                  <a:pt x="25510" y="46281"/>
                  <a:pt x="25752" y="41278"/>
                  <a:pt x="25014" y="35785"/>
                </a:cubicBezTo>
                <a:cubicBezTo>
                  <a:pt x="24854" y="34562"/>
                  <a:pt x="24981" y="33771"/>
                  <a:pt x="25240" y="33771"/>
                </a:cubicBezTo>
                <a:cubicBezTo>
                  <a:pt x="25609" y="33771"/>
                  <a:pt x="26245" y="35381"/>
                  <a:pt x="26692" y="39648"/>
                </a:cubicBezTo>
                <a:cubicBezTo>
                  <a:pt x="27453" y="46906"/>
                  <a:pt x="23844" y="56584"/>
                  <a:pt x="24858" y="56994"/>
                </a:cubicBezTo>
                <a:cubicBezTo>
                  <a:pt x="24875" y="57001"/>
                  <a:pt x="24892" y="57004"/>
                  <a:pt x="24910" y="57004"/>
                </a:cubicBezTo>
                <a:cubicBezTo>
                  <a:pt x="25834" y="57004"/>
                  <a:pt x="28328" y="48231"/>
                  <a:pt x="28136" y="40097"/>
                </a:cubicBezTo>
                <a:cubicBezTo>
                  <a:pt x="27941" y="31804"/>
                  <a:pt x="24839" y="29385"/>
                  <a:pt x="23415" y="23785"/>
                </a:cubicBezTo>
                <a:cubicBezTo>
                  <a:pt x="22010" y="18127"/>
                  <a:pt x="17151" y="11532"/>
                  <a:pt x="14595" y="9307"/>
                </a:cubicBezTo>
                <a:cubicBezTo>
                  <a:pt x="12039" y="7103"/>
                  <a:pt x="10205" y="5951"/>
                  <a:pt x="7961" y="3981"/>
                </a:cubicBezTo>
                <a:cubicBezTo>
                  <a:pt x="5717" y="1990"/>
                  <a:pt x="3844" y="527"/>
                  <a:pt x="0" y="0"/>
                </a:cubicBez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7"/>
          <p:cNvSpPr/>
          <p:nvPr/>
        </p:nvSpPr>
        <p:spPr>
          <a:xfrm rot="10800000">
            <a:off x="8725160" y="2983755"/>
            <a:ext cx="380512" cy="533626"/>
          </a:xfrm>
          <a:custGeom>
            <a:rect b="b" l="l" r="r" t="t"/>
            <a:pathLst>
              <a:path extrusionOk="0" h="9159" w="6531">
                <a:moveTo>
                  <a:pt x="189" y="0"/>
                </a:moveTo>
                <a:cubicBezTo>
                  <a:pt x="0" y="0"/>
                  <a:pt x="8" y="220"/>
                  <a:pt x="303" y="668"/>
                </a:cubicBezTo>
                <a:cubicBezTo>
                  <a:pt x="303" y="668"/>
                  <a:pt x="2391" y="2815"/>
                  <a:pt x="3795" y="5371"/>
                </a:cubicBezTo>
                <a:cubicBezTo>
                  <a:pt x="5181" y="7927"/>
                  <a:pt x="5747" y="9058"/>
                  <a:pt x="6156" y="9156"/>
                </a:cubicBezTo>
                <a:cubicBezTo>
                  <a:pt x="6164" y="9158"/>
                  <a:pt x="6171" y="9159"/>
                  <a:pt x="6177" y="9159"/>
                </a:cubicBezTo>
                <a:cubicBezTo>
                  <a:pt x="6530" y="9159"/>
                  <a:pt x="5553" y="6581"/>
                  <a:pt x="3542" y="3420"/>
                </a:cubicBezTo>
                <a:cubicBezTo>
                  <a:pt x="2112" y="1173"/>
                  <a:pt x="626" y="0"/>
                  <a:pt x="189" y="0"/>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7"/>
          <p:cNvSpPr/>
          <p:nvPr/>
        </p:nvSpPr>
        <p:spPr>
          <a:xfrm rot="10800000">
            <a:off x="8902749" y="1242911"/>
            <a:ext cx="361927" cy="546444"/>
          </a:xfrm>
          <a:custGeom>
            <a:rect b="b" l="l" r="r" t="t"/>
            <a:pathLst>
              <a:path extrusionOk="0" h="9379" w="6212">
                <a:moveTo>
                  <a:pt x="5824" y="0"/>
                </a:moveTo>
                <a:cubicBezTo>
                  <a:pt x="5720" y="0"/>
                  <a:pt x="5564" y="146"/>
                  <a:pt x="5367" y="467"/>
                </a:cubicBezTo>
                <a:cubicBezTo>
                  <a:pt x="5367" y="467"/>
                  <a:pt x="4294" y="3277"/>
                  <a:pt x="2537" y="5579"/>
                </a:cubicBezTo>
                <a:cubicBezTo>
                  <a:pt x="781" y="7901"/>
                  <a:pt x="1" y="8896"/>
                  <a:pt x="98" y="9325"/>
                </a:cubicBezTo>
                <a:cubicBezTo>
                  <a:pt x="107" y="9361"/>
                  <a:pt x="130" y="9379"/>
                  <a:pt x="166" y="9379"/>
                </a:cubicBezTo>
                <a:cubicBezTo>
                  <a:pt x="540" y="9379"/>
                  <a:pt x="2331" y="7483"/>
                  <a:pt x="4235" y="4564"/>
                </a:cubicBezTo>
                <a:cubicBezTo>
                  <a:pt x="5867" y="2039"/>
                  <a:pt x="6211" y="0"/>
                  <a:pt x="5824" y="0"/>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7"/>
          <p:cNvSpPr/>
          <p:nvPr/>
        </p:nvSpPr>
        <p:spPr>
          <a:xfrm rot="10800000">
            <a:off x="8226268" y="184398"/>
            <a:ext cx="1373364" cy="1019769"/>
          </a:xfrm>
          <a:custGeom>
            <a:rect b="b" l="l" r="r" t="t"/>
            <a:pathLst>
              <a:path extrusionOk="0" h="17503" w="23572">
                <a:moveTo>
                  <a:pt x="23429" y="1"/>
                </a:moveTo>
                <a:cubicBezTo>
                  <a:pt x="23104" y="1"/>
                  <a:pt x="22049" y="1258"/>
                  <a:pt x="22049" y="1258"/>
                </a:cubicBezTo>
                <a:cubicBezTo>
                  <a:pt x="22049" y="1258"/>
                  <a:pt x="20098" y="4263"/>
                  <a:pt x="16059" y="6312"/>
                </a:cubicBezTo>
                <a:cubicBezTo>
                  <a:pt x="10147" y="9277"/>
                  <a:pt x="8000" y="13726"/>
                  <a:pt x="1" y="14897"/>
                </a:cubicBezTo>
                <a:lnTo>
                  <a:pt x="1" y="17472"/>
                </a:lnTo>
                <a:cubicBezTo>
                  <a:pt x="1" y="17472"/>
                  <a:pt x="201" y="17503"/>
                  <a:pt x="569" y="17503"/>
                </a:cubicBezTo>
                <a:cubicBezTo>
                  <a:pt x="1819" y="17503"/>
                  <a:pt x="5001" y="17153"/>
                  <a:pt x="8800" y="14077"/>
                </a:cubicBezTo>
                <a:cubicBezTo>
                  <a:pt x="13522" y="10273"/>
                  <a:pt x="11025" y="11307"/>
                  <a:pt x="14751" y="8907"/>
                </a:cubicBezTo>
                <a:cubicBezTo>
                  <a:pt x="19590" y="5824"/>
                  <a:pt x="22693" y="2604"/>
                  <a:pt x="23376" y="712"/>
                </a:cubicBezTo>
                <a:cubicBezTo>
                  <a:pt x="23572" y="189"/>
                  <a:pt x="23555" y="1"/>
                  <a:pt x="23429"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7"/>
          <p:cNvSpPr/>
          <p:nvPr/>
        </p:nvSpPr>
        <p:spPr>
          <a:xfrm rot="10800000">
            <a:off x="8907179" y="1691524"/>
            <a:ext cx="269639" cy="710511"/>
          </a:xfrm>
          <a:custGeom>
            <a:rect b="b" l="l" r="r" t="t"/>
            <a:pathLst>
              <a:path extrusionOk="0" h="12195" w="4628">
                <a:moveTo>
                  <a:pt x="3537" y="0"/>
                </a:moveTo>
                <a:cubicBezTo>
                  <a:pt x="3460" y="0"/>
                  <a:pt x="3392" y="109"/>
                  <a:pt x="3339" y="355"/>
                </a:cubicBezTo>
                <a:cubicBezTo>
                  <a:pt x="3047" y="1818"/>
                  <a:pt x="3827" y="4823"/>
                  <a:pt x="3066" y="7008"/>
                </a:cubicBezTo>
                <a:cubicBezTo>
                  <a:pt x="2356" y="9067"/>
                  <a:pt x="879" y="9135"/>
                  <a:pt x="687" y="9135"/>
                </a:cubicBezTo>
                <a:cubicBezTo>
                  <a:pt x="674" y="9135"/>
                  <a:pt x="666" y="9135"/>
                  <a:pt x="666" y="9135"/>
                </a:cubicBezTo>
                <a:lnTo>
                  <a:pt x="666" y="9135"/>
                </a:lnTo>
                <a:cubicBezTo>
                  <a:pt x="666" y="9135"/>
                  <a:pt x="0" y="12195"/>
                  <a:pt x="812" y="12195"/>
                </a:cubicBezTo>
                <a:cubicBezTo>
                  <a:pt x="845" y="12195"/>
                  <a:pt x="881" y="12189"/>
                  <a:pt x="920" y="12179"/>
                </a:cubicBezTo>
                <a:cubicBezTo>
                  <a:pt x="979" y="12179"/>
                  <a:pt x="1037" y="12159"/>
                  <a:pt x="1096" y="12140"/>
                </a:cubicBezTo>
                <a:cubicBezTo>
                  <a:pt x="2052" y="11769"/>
                  <a:pt x="3125" y="10676"/>
                  <a:pt x="3847" y="9525"/>
                </a:cubicBezTo>
                <a:cubicBezTo>
                  <a:pt x="4627" y="8296"/>
                  <a:pt x="3964" y="6345"/>
                  <a:pt x="4237" y="4335"/>
                </a:cubicBezTo>
                <a:cubicBezTo>
                  <a:pt x="4480" y="2647"/>
                  <a:pt x="3914" y="0"/>
                  <a:pt x="3537" y="0"/>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7"/>
          <p:cNvSpPr/>
          <p:nvPr/>
        </p:nvSpPr>
        <p:spPr>
          <a:xfrm rot="10800000">
            <a:off x="8623086" y="1896900"/>
            <a:ext cx="154629" cy="828784"/>
          </a:xfrm>
          <a:custGeom>
            <a:rect b="b" l="l" r="r" t="t"/>
            <a:pathLst>
              <a:path extrusionOk="0" h="14225" w="2654">
                <a:moveTo>
                  <a:pt x="550" y="1"/>
                </a:moveTo>
                <a:cubicBezTo>
                  <a:pt x="235" y="1"/>
                  <a:pt x="390" y="2453"/>
                  <a:pt x="937" y="4566"/>
                </a:cubicBezTo>
                <a:cubicBezTo>
                  <a:pt x="1522" y="6829"/>
                  <a:pt x="1366" y="6907"/>
                  <a:pt x="1269" y="8449"/>
                </a:cubicBezTo>
                <a:cubicBezTo>
                  <a:pt x="1190" y="9971"/>
                  <a:pt x="1015" y="10849"/>
                  <a:pt x="605" y="11980"/>
                </a:cubicBezTo>
                <a:cubicBezTo>
                  <a:pt x="195" y="13093"/>
                  <a:pt x="0" y="14224"/>
                  <a:pt x="195" y="14224"/>
                </a:cubicBezTo>
                <a:cubicBezTo>
                  <a:pt x="410" y="14224"/>
                  <a:pt x="917" y="13405"/>
                  <a:pt x="1132" y="12449"/>
                </a:cubicBezTo>
                <a:cubicBezTo>
                  <a:pt x="1366" y="11493"/>
                  <a:pt x="1854" y="10244"/>
                  <a:pt x="2264" y="8683"/>
                </a:cubicBezTo>
                <a:cubicBezTo>
                  <a:pt x="2654" y="7122"/>
                  <a:pt x="2205" y="6576"/>
                  <a:pt x="1971" y="5229"/>
                </a:cubicBezTo>
                <a:cubicBezTo>
                  <a:pt x="1717" y="3903"/>
                  <a:pt x="1288" y="2927"/>
                  <a:pt x="1288" y="1600"/>
                </a:cubicBezTo>
                <a:cubicBezTo>
                  <a:pt x="1288" y="254"/>
                  <a:pt x="625" y="39"/>
                  <a:pt x="625" y="39"/>
                </a:cubicBezTo>
                <a:cubicBezTo>
                  <a:pt x="597" y="13"/>
                  <a:pt x="572" y="1"/>
                  <a:pt x="550" y="1"/>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7"/>
          <p:cNvSpPr/>
          <p:nvPr/>
        </p:nvSpPr>
        <p:spPr>
          <a:xfrm rot="10800000">
            <a:off x="8408212" y="968073"/>
            <a:ext cx="698160" cy="1562600"/>
          </a:xfrm>
          <a:custGeom>
            <a:rect b="b" l="l" r="r" t="t"/>
            <a:pathLst>
              <a:path extrusionOk="0" h="26820" w="11983">
                <a:moveTo>
                  <a:pt x="11125" y="0"/>
                </a:moveTo>
                <a:cubicBezTo>
                  <a:pt x="10902" y="0"/>
                  <a:pt x="11339" y="4260"/>
                  <a:pt x="11339" y="4260"/>
                </a:cubicBezTo>
                <a:cubicBezTo>
                  <a:pt x="11339" y="4260"/>
                  <a:pt x="11495" y="7050"/>
                  <a:pt x="10344" y="9489"/>
                </a:cubicBezTo>
                <a:cubicBezTo>
                  <a:pt x="9193" y="11908"/>
                  <a:pt x="8315" y="13001"/>
                  <a:pt x="8237" y="15850"/>
                </a:cubicBezTo>
                <a:cubicBezTo>
                  <a:pt x="8178" y="18679"/>
                  <a:pt x="6285" y="22776"/>
                  <a:pt x="2715" y="24786"/>
                </a:cubicBezTo>
                <a:cubicBezTo>
                  <a:pt x="1" y="26299"/>
                  <a:pt x="116" y="26820"/>
                  <a:pt x="970" y="26820"/>
                </a:cubicBezTo>
                <a:cubicBezTo>
                  <a:pt x="1240" y="26820"/>
                  <a:pt x="1583" y="26768"/>
                  <a:pt x="1934" y="26679"/>
                </a:cubicBezTo>
                <a:cubicBezTo>
                  <a:pt x="3398" y="26308"/>
                  <a:pt x="4900" y="23362"/>
                  <a:pt x="6832" y="22269"/>
                </a:cubicBezTo>
                <a:cubicBezTo>
                  <a:pt x="8763" y="21176"/>
                  <a:pt x="10266" y="18757"/>
                  <a:pt x="10344" y="16220"/>
                </a:cubicBezTo>
                <a:cubicBezTo>
                  <a:pt x="10422" y="13684"/>
                  <a:pt x="10246" y="12338"/>
                  <a:pt x="11066" y="9801"/>
                </a:cubicBezTo>
                <a:cubicBezTo>
                  <a:pt x="11905" y="7284"/>
                  <a:pt x="11983" y="2933"/>
                  <a:pt x="11339" y="553"/>
                </a:cubicBezTo>
                <a:cubicBezTo>
                  <a:pt x="11237" y="163"/>
                  <a:pt x="11168" y="0"/>
                  <a:pt x="11125" y="0"/>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7"/>
          <p:cNvSpPr/>
          <p:nvPr/>
        </p:nvSpPr>
        <p:spPr>
          <a:xfrm rot="10800000">
            <a:off x="8284930" y="3201217"/>
            <a:ext cx="891882" cy="1104307"/>
          </a:xfrm>
          <a:custGeom>
            <a:rect b="b" l="l" r="r" t="t"/>
            <a:pathLst>
              <a:path extrusionOk="0" h="18954" w="15308">
                <a:moveTo>
                  <a:pt x="206" y="1"/>
                </a:moveTo>
                <a:cubicBezTo>
                  <a:pt x="1" y="1"/>
                  <a:pt x="132" y="179"/>
                  <a:pt x="841" y="635"/>
                </a:cubicBezTo>
                <a:cubicBezTo>
                  <a:pt x="1017" y="732"/>
                  <a:pt x="5563" y="3093"/>
                  <a:pt x="8665" y="8615"/>
                </a:cubicBezTo>
                <a:cubicBezTo>
                  <a:pt x="11768" y="14137"/>
                  <a:pt x="13426" y="17942"/>
                  <a:pt x="14558" y="18820"/>
                </a:cubicBezTo>
                <a:cubicBezTo>
                  <a:pt x="14674" y="18912"/>
                  <a:pt x="14759" y="18954"/>
                  <a:pt x="14817" y="18954"/>
                </a:cubicBezTo>
                <a:cubicBezTo>
                  <a:pt x="15307" y="18954"/>
                  <a:pt x="13800" y="15867"/>
                  <a:pt x="12997" y="14312"/>
                </a:cubicBezTo>
                <a:cubicBezTo>
                  <a:pt x="12080" y="12576"/>
                  <a:pt x="10441" y="7932"/>
                  <a:pt x="9290" y="6118"/>
                </a:cubicBezTo>
                <a:cubicBezTo>
                  <a:pt x="8119" y="4322"/>
                  <a:pt x="5602" y="2781"/>
                  <a:pt x="4236" y="1766"/>
                </a:cubicBezTo>
                <a:cubicBezTo>
                  <a:pt x="3264" y="1086"/>
                  <a:pt x="711" y="1"/>
                  <a:pt x="206" y="1"/>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7"/>
          <p:cNvSpPr/>
          <p:nvPr/>
        </p:nvSpPr>
        <p:spPr>
          <a:xfrm rot="-9150749">
            <a:off x="8245280" y="-87053"/>
            <a:ext cx="698189" cy="1562666"/>
          </a:xfrm>
          <a:custGeom>
            <a:rect b="b" l="l" r="r" t="t"/>
            <a:pathLst>
              <a:path extrusionOk="0" h="26820" w="11983">
                <a:moveTo>
                  <a:pt x="11125" y="0"/>
                </a:moveTo>
                <a:cubicBezTo>
                  <a:pt x="10902" y="0"/>
                  <a:pt x="11339" y="4260"/>
                  <a:pt x="11339" y="4260"/>
                </a:cubicBezTo>
                <a:cubicBezTo>
                  <a:pt x="11339" y="4260"/>
                  <a:pt x="11495" y="7050"/>
                  <a:pt x="10344" y="9489"/>
                </a:cubicBezTo>
                <a:cubicBezTo>
                  <a:pt x="9193" y="11908"/>
                  <a:pt x="8315" y="13001"/>
                  <a:pt x="8237" y="15850"/>
                </a:cubicBezTo>
                <a:cubicBezTo>
                  <a:pt x="8178" y="18679"/>
                  <a:pt x="6285" y="22776"/>
                  <a:pt x="2715" y="24786"/>
                </a:cubicBezTo>
                <a:cubicBezTo>
                  <a:pt x="1" y="26299"/>
                  <a:pt x="116" y="26820"/>
                  <a:pt x="970" y="26820"/>
                </a:cubicBezTo>
                <a:cubicBezTo>
                  <a:pt x="1240" y="26820"/>
                  <a:pt x="1583" y="26768"/>
                  <a:pt x="1934" y="26679"/>
                </a:cubicBezTo>
                <a:cubicBezTo>
                  <a:pt x="3398" y="26308"/>
                  <a:pt x="4900" y="23362"/>
                  <a:pt x="6832" y="22269"/>
                </a:cubicBezTo>
                <a:cubicBezTo>
                  <a:pt x="8763" y="21176"/>
                  <a:pt x="10266" y="18757"/>
                  <a:pt x="10344" y="16220"/>
                </a:cubicBezTo>
                <a:cubicBezTo>
                  <a:pt x="10422" y="13684"/>
                  <a:pt x="10246" y="12338"/>
                  <a:pt x="11066" y="9801"/>
                </a:cubicBezTo>
                <a:cubicBezTo>
                  <a:pt x="11905" y="7284"/>
                  <a:pt x="11983" y="2933"/>
                  <a:pt x="11339" y="553"/>
                </a:cubicBezTo>
                <a:cubicBezTo>
                  <a:pt x="11237" y="163"/>
                  <a:pt x="11168" y="0"/>
                  <a:pt x="11125"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7"/>
          <p:cNvSpPr/>
          <p:nvPr/>
        </p:nvSpPr>
        <p:spPr>
          <a:xfrm rot="7554719">
            <a:off x="7928494" y="2668518"/>
            <a:ext cx="1163688" cy="2604532"/>
          </a:xfrm>
          <a:custGeom>
            <a:rect b="b" l="l" r="r" t="t"/>
            <a:pathLst>
              <a:path extrusionOk="0" h="26820" w="11983">
                <a:moveTo>
                  <a:pt x="11125" y="0"/>
                </a:moveTo>
                <a:cubicBezTo>
                  <a:pt x="10902" y="0"/>
                  <a:pt x="11339" y="4260"/>
                  <a:pt x="11339" y="4260"/>
                </a:cubicBezTo>
                <a:cubicBezTo>
                  <a:pt x="11339" y="4260"/>
                  <a:pt x="11495" y="7050"/>
                  <a:pt x="10344" y="9489"/>
                </a:cubicBezTo>
                <a:cubicBezTo>
                  <a:pt x="9193" y="11908"/>
                  <a:pt x="8315" y="13001"/>
                  <a:pt x="8237" y="15850"/>
                </a:cubicBezTo>
                <a:cubicBezTo>
                  <a:pt x="8178" y="18679"/>
                  <a:pt x="6285" y="22776"/>
                  <a:pt x="2715" y="24786"/>
                </a:cubicBezTo>
                <a:cubicBezTo>
                  <a:pt x="1" y="26299"/>
                  <a:pt x="116" y="26820"/>
                  <a:pt x="970" y="26820"/>
                </a:cubicBezTo>
                <a:cubicBezTo>
                  <a:pt x="1240" y="26820"/>
                  <a:pt x="1583" y="26768"/>
                  <a:pt x="1934" y="26679"/>
                </a:cubicBezTo>
                <a:cubicBezTo>
                  <a:pt x="3398" y="26308"/>
                  <a:pt x="4900" y="23362"/>
                  <a:pt x="6832" y="22269"/>
                </a:cubicBezTo>
                <a:cubicBezTo>
                  <a:pt x="8763" y="21176"/>
                  <a:pt x="10266" y="18757"/>
                  <a:pt x="10344" y="16220"/>
                </a:cubicBezTo>
                <a:cubicBezTo>
                  <a:pt x="10422" y="13684"/>
                  <a:pt x="10246" y="12338"/>
                  <a:pt x="11066" y="9801"/>
                </a:cubicBezTo>
                <a:cubicBezTo>
                  <a:pt x="11905" y="7284"/>
                  <a:pt x="11983" y="2933"/>
                  <a:pt x="11339" y="553"/>
                </a:cubicBezTo>
                <a:cubicBezTo>
                  <a:pt x="11237" y="163"/>
                  <a:pt x="11168" y="0"/>
                  <a:pt x="11125"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7"/>
          <p:cNvSpPr/>
          <p:nvPr/>
        </p:nvSpPr>
        <p:spPr>
          <a:xfrm rot="459677">
            <a:off x="426438" y="-116695"/>
            <a:ext cx="686992" cy="561899"/>
          </a:xfrm>
          <a:custGeom>
            <a:rect b="b" l="l" r="r" t="t"/>
            <a:pathLst>
              <a:path extrusionOk="0" h="5233" w="6398">
                <a:moveTo>
                  <a:pt x="20" y="0"/>
                </a:moveTo>
                <a:cubicBezTo>
                  <a:pt x="7" y="0"/>
                  <a:pt x="1" y="1"/>
                  <a:pt x="1" y="1"/>
                </a:cubicBezTo>
                <a:lnTo>
                  <a:pt x="1" y="1445"/>
                </a:lnTo>
                <a:cubicBezTo>
                  <a:pt x="1" y="1445"/>
                  <a:pt x="2244" y="2401"/>
                  <a:pt x="5035" y="4684"/>
                </a:cubicBezTo>
                <a:cubicBezTo>
                  <a:pt x="5508" y="5069"/>
                  <a:pt x="5796" y="5232"/>
                  <a:pt x="5931" y="5232"/>
                </a:cubicBezTo>
                <a:cubicBezTo>
                  <a:pt x="6397" y="5232"/>
                  <a:pt x="5034" y="3283"/>
                  <a:pt x="3142" y="1816"/>
                </a:cubicBezTo>
                <a:cubicBezTo>
                  <a:pt x="929" y="80"/>
                  <a:pt x="146" y="0"/>
                  <a:pt x="20" y="0"/>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7"/>
          <p:cNvSpPr/>
          <p:nvPr/>
        </p:nvSpPr>
        <p:spPr>
          <a:xfrm>
            <a:off x="1071939" y="586662"/>
            <a:ext cx="380512" cy="533626"/>
          </a:xfrm>
          <a:custGeom>
            <a:rect b="b" l="l" r="r" t="t"/>
            <a:pathLst>
              <a:path extrusionOk="0" h="9159" w="6531">
                <a:moveTo>
                  <a:pt x="189" y="0"/>
                </a:moveTo>
                <a:cubicBezTo>
                  <a:pt x="0" y="0"/>
                  <a:pt x="8" y="220"/>
                  <a:pt x="303" y="668"/>
                </a:cubicBezTo>
                <a:cubicBezTo>
                  <a:pt x="303" y="668"/>
                  <a:pt x="2391" y="2815"/>
                  <a:pt x="3795" y="5371"/>
                </a:cubicBezTo>
                <a:cubicBezTo>
                  <a:pt x="5181" y="7927"/>
                  <a:pt x="5747" y="9058"/>
                  <a:pt x="6156" y="9156"/>
                </a:cubicBezTo>
                <a:cubicBezTo>
                  <a:pt x="6164" y="9158"/>
                  <a:pt x="6171" y="9159"/>
                  <a:pt x="6177" y="9159"/>
                </a:cubicBezTo>
                <a:cubicBezTo>
                  <a:pt x="6530" y="9159"/>
                  <a:pt x="5553" y="6581"/>
                  <a:pt x="3542" y="3420"/>
                </a:cubicBezTo>
                <a:cubicBezTo>
                  <a:pt x="2112" y="1173"/>
                  <a:pt x="626" y="0"/>
                  <a:pt x="189" y="0"/>
                </a:cubicBezTo>
                <a:close/>
              </a:path>
            </a:pathLst>
          </a:custGeom>
          <a:solidFill>
            <a:srgbClr val="740FA3">
              <a:alpha val="16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7"/>
          <p:cNvSpPr/>
          <p:nvPr/>
        </p:nvSpPr>
        <p:spPr>
          <a:xfrm rot="-6722857">
            <a:off x="7762929" y="-63871"/>
            <a:ext cx="663231" cy="930108"/>
          </a:xfrm>
          <a:custGeom>
            <a:rect b="b" l="l" r="r" t="t"/>
            <a:pathLst>
              <a:path extrusionOk="0" h="9159" w="6531">
                <a:moveTo>
                  <a:pt x="189" y="0"/>
                </a:moveTo>
                <a:cubicBezTo>
                  <a:pt x="0" y="0"/>
                  <a:pt x="8" y="220"/>
                  <a:pt x="303" y="668"/>
                </a:cubicBezTo>
                <a:cubicBezTo>
                  <a:pt x="303" y="668"/>
                  <a:pt x="2391" y="2815"/>
                  <a:pt x="3795" y="5371"/>
                </a:cubicBezTo>
                <a:cubicBezTo>
                  <a:pt x="5181" y="7927"/>
                  <a:pt x="5747" y="9058"/>
                  <a:pt x="6156" y="9156"/>
                </a:cubicBezTo>
                <a:cubicBezTo>
                  <a:pt x="6164" y="9158"/>
                  <a:pt x="6171" y="9159"/>
                  <a:pt x="6177" y="9159"/>
                </a:cubicBezTo>
                <a:cubicBezTo>
                  <a:pt x="6530" y="9159"/>
                  <a:pt x="5553" y="6581"/>
                  <a:pt x="3542" y="3420"/>
                </a:cubicBezTo>
                <a:cubicBezTo>
                  <a:pt x="2112" y="1173"/>
                  <a:pt x="626" y="0"/>
                  <a:pt x="189" y="0"/>
                </a:cubicBezTo>
                <a:close/>
              </a:path>
            </a:pathLst>
          </a:custGeom>
          <a:solidFill>
            <a:srgbClr val="740FA3">
              <a:alpha val="16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4" name="Google Shape;494;p17"/>
          <p:cNvGrpSpPr/>
          <p:nvPr/>
        </p:nvGrpSpPr>
        <p:grpSpPr>
          <a:xfrm>
            <a:off x="3434850" y="-1133248"/>
            <a:ext cx="2274300" cy="7430025"/>
            <a:chOff x="3421695" y="-1133248"/>
            <a:chExt cx="2274300" cy="7430025"/>
          </a:xfrm>
        </p:grpSpPr>
        <p:grpSp>
          <p:nvGrpSpPr>
            <p:cNvPr id="495" name="Google Shape;495;p17"/>
            <p:cNvGrpSpPr/>
            <p:nvPr/>
          </p:nvGrpSpPr>
          <p:grpSpPr>
            <a:xfrm>
              <a:off x="3421695" y="-1133248"/>
              <a:ext cx="2274300" cy="2274300"/>
              <a:chOff x="-1087568" y="-1126448"/>
              <a:chExt cx="2274300" cy="2274300"/>
            </a:xfrm>
          </p:grpSpPr>
          <p:sp>
            <p:nvSpPr>
              <p:cNvPr id="496" name="Google Shape;496;p17"/>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7"/>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7"/>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7"/>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0" name="Google Shape;500;p17"/>
            <p:cNvGrpSpPr/>
            <p:nvPr/>
          </p:nvGrpSpPr>
          <p:grpSpPr>
            <a:xfrm>
              <a:off x="3421695" y="4022477"/>
              <a:ext cx="2274300" cy="2274300"/>
              <a:chOff x="-1087568" y="-1126448"/>
              <a:chExt cx="2274300" cy="2274300"/>
            </a:xfrm>
          </p:grpSpPr>
          <p:sp>
            <p:nvSpPr>
              <p:cNvPr id="501" name="Google Shape;501;p17"/>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7"/>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7"/>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7"/>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05" name="Google Shape;505;p17"/>
          <p:cNvSpPr/>
          <p:nvPr/>
        </p:nvSpPr>
        <p:spPr>
          <a:xfrm>
            <a:off x="8711662" y="2734388"/>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7"/>
          <p:cNvSpPr/>
          <p:nvPr/>
        </p:nvSpPr>
        <p:spPr>
          <a:xfrm>
            <a:off x="250550" y="4492113"/>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7"/>
          <p:cNvSpPr/>
          <p:nvPr/>
        </p:nvSpPr>
        <p:spPr>
          <a:xfrm>
            <a:off x="5420825" y="4446813"/>
            <a:ext cx="288319" cy="381981"/>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7"/>
          <p:cNvSpPr/>
          <p:nvPr/>
        </p:nvSpPr>
        <p:spPr>
          <a:xfrm>
            <a:off x="3376337" y="202325"/>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7"/>
          <p:cNvSpPr/>
          <p:nvPr/>
        </p:nvSpPr>
        <p:spPr>
          <a:xfrm>
            <a:off x="329909" y="3790101"/>
            <a:ext cx="60026" cy="5999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7"/>
          <p:cNvSpPr/>
          <p:nvPr/>
        </p:nvSpPr>
        <p:spPr>
          <a:xfrm>
            <a:off x="167987" y="436088"/>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7"/>
          <p:cNvSpPr/>
          <p:nvPr/>
        </p:nvSpPr>
        <p:spPr>
          <a:xfrm>
            <a:off x="8534623" y="4669570"/>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7"/>
          <p:cNvSpPr/>
          <p:nvPr/>
        </p:nvSpPr>
        <p:spPr>
          <a:xfrm>
            <a:off x="8280025" y="723400"/>
            <a:ext cx="288319" cy="381981"/>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7"/>
          <p:cNvSpPr/>
          <p:nvPr/>
        </p:nvSpPr>
        <p:spPr>
          <a:xfrm>
            <a:off x="4693628" y="4888810"/>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7"/>
          <p:cNvSpPr/>
          <p:nvPr/>
        </p:nvSpPr>
        <p:spPr>
          <a:xfrm>
            <a:off x="988187" y="2964275"/>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7"/>
          <p:cNvSpPr/>
          <p:nvPr/>
        </p:nvSpPr>
        <p:spPr>
          <a:xfrm>
            <a:off x="3907184" y="4828801"/>
            <a:ext cx="60026" cy="5999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7"/>
          <p:cNvSpPr/>
          <p:nvPr/>
        </p:nvSpPr>
        <p:spPr>
          <a:xfrm>
            <a:off x="5004134" y="233801"/>
            <a:ext cx="60026" cy="5999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7"/>
          <p:cNvSpPr/>
          <p:nvPr/>
        </p:nvSpPr>
        <p:spPr>
          <a:xfrm>
            <a:off x="8727284" y="455001"/>
            <a:ext cx="60026" cy="5999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9">
    <p:bg>
      <p:bgPr>
        <a:gradFill>
          <a:gsLst>
            <a:gs pos="0">
              <a:schemeClr val="dk2"/>
            </a:gs>
            <a:gs pos="100000">
              <a:schemeClr val="lt2"/>
            </a:gs>
          </a:gsLst>
          <a:lin ang="18900732" scaled="0"/>
        </a:gradFill>
      </p:bgPr>
    </p:bg>
    <p:spTree>
      <p:nvGrpSpPr>
        <p:cNvPr id="518" name="Shape 518"/>
        <p:cNvGrpSpPr/>
        <p:nvPr/>
      </p:nvGrpSpPr>
      <p:grpSpPr>
        <a:xfrm>
          <a:off x="0" y="0"/>
          <a:ext cx="0" cy="0"/>
          <a:chOff x="0" y="0"/>
          <a:chExt cx="0" cy="0"/>
        </a:xfrm>
      </p:grpSpPr>
      <p:sp>
        <p:nvSpPr>
          <p:cNvPr id="519" name="Google Shape;519;p18"/>
          <p:cNvSpPr txBox="1"/>
          <p:nvPr>
            <p:ph type="title"/>
          </p:nvPr>
        </p:nvSpPr>
        <p:spPr>
          <a:xfrm>
            <a:off x="740125" y="457200"/>
            <a:ext cx="76761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0" name="Google Shape;520;p18"/>
          <p:cNvSpPr/>
          <p:nvPr/>
        </p:nvSpPr>
        <p:spPr>
          <a:xfrm rot="-6329527">
            <a:off x="8206913" y="-285286"/>
            <a:ext cx="1049917" cy="1175688"/>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8"/>
          <p:cNvSpPr/>
          <p:nvPr/>
        </p:nvSpPr>
        <p:spPr>
          <a:xfrm rot="-9560678">
            <a:off x="-310329" y="-164985"/>
            <a:ext cx="1111233" cy="935086"/>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8"/>
          <p:cNvSpPr/>
          <p:nvPr/>
        </p:nvSpPr>
        <p:spPr>
          <a:xfrm rot="5400000">
            <a:off x="3906068" y="19768"/>
            <a:ext cx="1356514" cy="9291976"/>
          </a:xfrm>
          <a:custGeom>
            <a:rect b="b" l="l" r="r" t="t"/>
            <a:pathLst>
              <a:path extrusionOk="0" h="78516" w="15551">
                <a:moveTo>
                  <a:pt x="5600" y="0"/>
                </a:moveTo>
                <a:cubicBezTo>
                  <a:pt x="5502" y="13776"/>
                  <a:pt x="13814" y="17932"/>
                  <a:pt x="14127" y="23512"/>
                </a:cubicBezTo>
                <a:cubicBezTo>
                  <a:pt x="14400" y="28234"/>
                  <a:pt x="12644" y="29112"/>
                  <a:pt x="11278" y="31044"/>
                </a:cubicBezTo>
                <a:cubicBezTo>
                  <a:pt x="9892" y="32956"/>
                  <a:pt x="9444" y="34380"/>
                  <a:pt x="9600" y="37678"/>
                </a:cubicBezTo>
                <a:cubicBezTo>
                  <a:pt x="9736" y="40975"/>
                  <a:pt x="4917" y="40585"/>
                  <a:pt x="4468" y="44897"/>
                </a:cubicBezTo>
                <a:cubicBezTo>
                  <a:pt x="4039" y="49248"/>
                  <a:pt x="8975" y="51238"/>
                  <a:pt x="9892" y="52916"/>
                </a:cubicBezTo>
                <a:cubicBezTo>
                  <a:pt x="10790" y="54614"/>
                  <a:pt x="9541" y="55824"/>
                  <a:pt x="8956" y="57462"/>
                </a:cubicBezTo>
                <a:cubicBezTo>
                  <a:pt x="8371" y="59062"/>
                  <a:pt x="8429" y="59980"/>
                  <a:pt x="8429" y="63648"/>
                </a:cubicBezTo>
                <a:cubicBezTo>
                  <a:pt x="8429" y="67335"/>
                  <a:pt x="1854" y="68877"/>
                  <a:pt x="937" y="72467"/>
                </a:cubicBezTo>
                <a:cubicBezTo>
                  <a:pt x="0" y="76038"/>
                  <a:pt x="2576" y="78516"/>
                  <a:pt x="2576" y="78516"/>
                </a:cubicBezTo>
                <a:lnTo>
                  <a:pt x="15551" y="78516"/>
                </a:lnTo>
                <a:lnTo>
                  <a:pt x="15551" y="196"/>
                </a:lnTo>
                <a:lnTo>
                  <a:pt x="5600" y="0"/>
                </a:lnTo>
                <a:close/>
              </a:path>
            </a:pathLst>
          </a:custGeom>
          <a:solidFill>
            <a:srgbClr val="740FA3">
              <a:alpha val="14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8"/>
          <p:cNvSpPr/>
          <p:nvPr/>
        </p:nvSpPr>
        <p:spPr>
          <a:xfrm rot="4470473">
            <a:off x="-182012" y="4253117"/>
            <a:ext cx="1049917" cy="1175688"/>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8"/>
          <p:cNvSpPr/>
          <p:nvPr/>
        </p:nvSpPr>
        <p:spPr>
          <a:xfrm rot="-8584896">
            <a:off x="8471718" y="4175159"/>
            <a:ext cx="1019032" cy="857452"/>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00C970">
              <a:alpha val="137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8"/>
          <p:cNvSpPr/>
          <p:nvPr/>
        </p:nvSpPr>
        <p:spPr>
          <a:xfrm flipH="1">
            <a:off x="266576" y="2744438"/>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8"/>
          <p:cNvSpPr/>
          <p:nvPr/>
        </p:nvSpPr>
        <p:spPr>
          <a:xfrm flipH="1">
            <a:off x="8759032" y="1078600"/>
            <a:ext cx="288319" cy="381981"/>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8"/>
          <p:cNvSpPr/>
          <p:nvPr/>
        </p:nvSpPr>
        <p:spPr>
          <a:xfrm flipH="1">
            <a:off x="549198" y="4822450"/>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8"/>
          <p:cNvSpPr/>
          <p:nvPr/>
        </p:nvSpPr>
        <p:spPr>
          <a:xfrm flipH="1">
            <a:off x="8716463" y="4098488"/>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8"/>
          <p:cNvSpPr/>
          <p:nvPr/>
        </p:nvSpPr>
        <p:spPr>
          <a:xfrm flipH="1">
            <a:off x="419284" y="149520"/>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8"/>
          <p:cNvSpPr/>
          <p:nvPr/>
        </p:nvSpPr>
        <p:spPr>
          <a:xfrm flipH="1">
            <a:off x="7281540" y="4928088"/>
            <a:ext cx="60026" cy="5999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8"/>
          <p:cNvSpPr/>
          <p:nvPr/>
        </p:nvSpPr>
        <p:spPr>
          <a:xfrm flipH="1">
            <a:off x="8315726" y="433363"/>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8"/>
          <p:cNvSpPr/>
          <p:nvPr/>
        </p:nvSpPr>
        <p:spPr>
          <a:xfrm flipH="1">
            <a:off x="7845365" y="308738"/>
            <a:ext cx="60026" cy="5999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8"/>
          <p:cNvSpPr/>
          <p:nvPr/>
        </p:nvSpPr>
        <p:spPr>
          <a:xfrm flipH="1">
            <a:off x="8843423" y="446138"/>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8"/>
          <p:cNvSpPr/>
          <p:nvPr/>
        </p:nvSpPr>
        <p:spPr>
          <a:xfrm flipH="1">
            <a:off x="930109" y="4770345"/>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8"/>
          <p:cNvSpPr/>
          <p:nvPr/>
        </p:nvSpPr>
        <p:spPr>
          <a:xfrm flipH="1">
            <a:off x="109065" y="446138"/>
            <a:ext cx="60026" cy="5999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8"/>
          <p:cNvSpPr txBox="1"/>
          <p:nvPr>
            <p:ph idx="1" type="subTitle"/>
          </p:nvPr>
        </p:nvSpPr>
        <p:spPr>
          <a:xfrm>
            <a:off x="751900" y="2647000"/>
            <a:ext cx="1893600" cy="50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Anton"/>
              <a:buNone/>
              <a:defRPr sz="2700">
                <a:latin typeface="Anton"/>
                <a:ea typeface="Anton"/>
                <a:cs typeface="Anton"/>
                <a:sym typeface="Anton"/>
              </a:defRPr>
            </a:lvl1pPr>
            <a:lvl2pPr lvl="1" rtl="0">
              <a:spcBef>
                <a:spcPts val="0"/>
              </a:spcBef>
              <a:spcAft>
                <a:spcPts val="0"/>
              </a:spcAft>
              <a:buSzPts val="2400"/>
              <a:buFont typeface="Anton"/>
              <a:buNone/>
              <a:defRPr sz="2400">
                <a:latin typeface="Anton"/>
                <a:ea typeface="Anton"/>
                <a:cs typeface="Anton"/>
                <a:sym typeface="Anton"/>
              </a:defRPr>
            </a:lvl2pPr>
            <a:lvl3pPr lvl="2" rtl="0">
              <a:spcBef>
                <a:spcPts val="0"/>
              </a:spcBef>
              <a:spcAft>
                <a:spcPts val="0"/>
              </a:spcAft>
              <a:buSzPts val="2400"/>
              <a:buFont typeface="Anton"/>
              <a:buNone/>
              <a:defRPr sz="2400">
                <a:latin typeface="Anton"/>
                <a:ea typeface="Anton"/>
                <a:cs typeface="Anton"/>
                <a:sym typeface="Anton"/>
              </a:defRPr>
            </a:lvl3pPr>
            <a:lvl4pPr lvl="3" rtl="0">
              <a:spcBef>
                <a:spcPts val="0"/>
              </a:spcBef>
              <a:spcAft>
                <a:spcPts val="0"/>
              </a:spcAft>
              <a:buSzPts val="2400"/>
              <a:buFont typeface="Anton"/>
              <a:buNone/>
              <a:defRPr sz="2400">
                <a:latin typeface="Anton"/>
                <a:ea typeface="Anton"/>
                <a:cs typeface="Anton"/>
                <a:sym typeface="Anton"/>
              </a:defRPr>
            </a:lvl4pPr>
            <a:lvl5pPr lvl="4" rtl="0">
              <a:spcBef>
                <a:spcPts val="0"/>
              </a:spcBef>
              <a:spcAft>
                <a:spcPts val="0"/>
              </a:spcAft>
              <a:buSzPts val="2400"/>
              <a:buFont typeface="Anton"/>
              <a:buNone/>
              <a:defRPr sz="2400">
                <a:latin typeface="Anton"/>
                <a:ea typeface="Anton"/>
                <a:cs typeface="Anton"/>
                <a:sym typeface="Anton"/>
              </a:defRPr>
            </a:lvl5pPr>
            <a:lvl6pPr lvl="5" rtl="0">
              <a:spcBef>
                <a:spcPts val="0"/>
              </a:spcBef>
              <a:spcAft>
                <a:spcPts val="0"/>
              </a:spcAft>
              <a:buSzPts val="2400"/>
              <a:buFont typeface="Anton"/>
              <a:buNone/>
              <a:defRPr sz="2400">
                <a:latin typeface="Anton"/>
                <a:ea typeface="Anton"/>
                <a:cs typeface="Anton"/>
                <a:sym typeface="Anton"/>
              </a:defRPr>
            </a:lvl6pPr>
            <a:lvl7pPr lvl="6" rtl="0">
              <a:spcBef>
                <a:spcPts val="0"/>
              </a:spcBef>
              <a:spcAft>
                <a:spcPts val="0"/>
              </a:spcAft>
              <a:buSzPts val="2400"/>
              <a:buFont typeface="Anton"/>
              <a:buNone/>
              <a:defRPr sz="2400">
                <a:latin typeface="Anton"/>
                <a:ea typeface="Anton"/>
                <a:cs typeface="Anton"/>
                <a:sym typeface="Anton"/>
              </a:defRPr>
            </a:lvl7pPr>
            <a:lvl8pPr lvl="7" rtl="0">
              <a:spcBef>
                <a:spcPts val="0"/>
              </a:spcBef>
              <a:spcAft>
                <a:spcPts val="0"/>
              </a:spcAft>
              <a:buSzPts val="2400"/>
              <a:buFont typeface="Anton"/>
              <a:buNone/>
              <a:defRPr sz="2400">
                <a:latin typeface="Anton"/>
                <a:ea typeface="Anton"/>
                <a:cs typeface="Anton"/>
                <a:sym typeface="Anton"/>
              </a:defRPr>
            </a:lvl8pPr>
            <a:lvl9pPr lvl="8" rtl="0">
              <a:spcBef>
                <a:spcPts val="0"/>
              </a:spcBef>
              <a:spcAft>
                <a:spcPts val="0"/>
              </a:spcAft>
              <a:buSzPts val="2400"/>
              <a:buFont typeface="Anton"/>
              <a:buNone/>
              <a:defRPr sz="2400">
                <a:latin typeface="Anton"/>
                <a:ea typeface="Anton"/>
                <a:cs typeface="Anton"/>
                <a:sym typeface="Anton"/>
              </a:defRPr>
            </a:lvl9pPr>
          </a:lstStyle>
          <a:p/>
        </p:txBody>
      </p:sp>
      <p:sp>
        <p:nvSpPr>
          <p:cNvPr id="537" name="Google Shape;537;p18"/>
          <p:cNvSpPr txBox="1"/>
          <p:nvPr>
            <p:ph idx="2" type="subTitle"/>
          </p:nvPr>
        </p:nvSpPr>
        <p:spPr>
          <a:xfrm>
            <a:off x="876250" y="3587825"/>
            <a:ext cx="1644900" cy="61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8" name="Google Shape;538;p18"/>
          <p:cNvSpPr txBox="1"/>
          <p:nvPr>
            <p:ph idx="3" type="subTitle"/>
          </p:nvPr>
        </p:nvSpPr>
        <p:spPr>
          <a:xfrm>
            <a:off x="2746225" y="2647000"/>
            <a:ext cx="1893600" cy="50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Anton"/>
              <a:buNone/>
              <a:defRPr sz="2700">
                <a:latin typeface="Anton"/>
                <a:ea typeface="Anton"/>
                <a:cs typeface="Anton"/>
                <a:sym typeface="Anton"/>
              </a:defRPr>
            </a:lvl1pPr>
            <a:lvl2pPr lvl="1" rtl="0">
              <a:spcBef>
                <a:spcPts val="0"/>
              </a:spcBef>
              <a:spcAft>
                <a:spcPts val="0"/>
              </a:spcAft>
              <a:buSzPts val="2400"/>
              <a:buFont typeface="Anton"/>
              <a:buNone/>
              <a:defRPr sz="2400">
                <a:latin typeface="Anton"/>
                <a:ea typeface="Anton"/>
                <a:cs typeface="Anton"/>
                <a:sym typeface="Anton"/>
              </a:defRPr>
            </a:lvl2pPr>
            <a:lvl3pPr lvl="2" rtl="0">
              <a:spcBef>
                <a:spcPts val="0"/>
              </a:spcBef>
              <a:spcAft>
                <a:spcPts val="0"/>
              </a:spcAft>
              <a:buSzPts val="2400"/>
              <a:buFont typeface="Anton"/>
              <a:buNone/>
              <a:defRPr sz="2400">
                <a:latin typeface="Anton"/>
                <a:ea typeface="Anton"/>
                <a:cs typeface="Anton"/>
                <a:sym typeface="Anton"/>
              </a:defRPr>
            </a:lvl3pPr>
            <a:lvl4pPr lvl="3" rtl="0">
              <a:spcBef>
                <a:spcPts val="0"/>
              </a:spcBef>
              <a:spcAft>
                <a:spcPts val="0"/>
              </a:spcAft>
              <a:buSzPts val="2400"/>
              <a:buFont typeface="Anton"/>
              <a:buNone/>
              <a:defRPr sz="2400">
                <a:latin typeface="Anton"/>
                <a:ea typeface="Anton"/>
                <a:cs typeface="Anton"/>
                <a:sym typeface="Anton"/>
              </a:defRPr>
            </a:lvl4pPr>
            <a:lvl5pPr lvl="4" rtl="0">
              <a:spcBef>
                <a:spcPts val="0"/>
              </a:spcBef>
              <a:spcAft>
                <a:spcPts val="0"/>
              </a:spcAft>
              <a:buSzPts val="2400"/>
              <a:buFont typeface="Anton"/>
              <a:buNone/>
              <a:defRPr sz="2400">
                <a:latin typeface="Anton"/>
                <a:ea typeface="Anton"/>
                <a:cs typeface="Anton"/>
                <a:sym typeface="Anton"/>
              </a:defRPr>
            </a:lvl5pPr>
            <a:lvl6pPr lvl="5" rtl="0">
              <a:spcBef>
                <a:spcPts val="0"/>
              </a:spcBef>
              <a:spcAft>
                <a:spcPts val="0"/>
              </a:spcAft>
              <a:buSzPts val="2400"/>
              <a:buFont typeface="Anton"/>
              <a:buNone/>
              <a:defRPr sz="2400">
                <a:latin typeface="Anton"/>
                <a:ea typeface="Anton"/>
                <a:cs typeface="Anton"/>
                <a:sym typeface="Anton"/>
              </a:defRPr>
            </a:lvl6pPr>
            <a:lvl7pPr lvl="6" rtl="0">
              <a:spcBef>
                <a:spcPts val="0"/>
              </a:spcBef>
              <a:spcAft>
                <a:spcPts val="0"/>
              </a:spcAft>
              <a:buSzPts val="2400"/>
              <a:buFont typeface="Anton"/>
              <a:buNone/>
              <a:defRPr sz="2400">
                <a:latin typeface="Anton"/>
                <a:ea typeface="Anton"/>
                <a:cs typeface="Anton"/>
                <a:sym typeface="Anton"/>
              </a:defRPr>
            </a:lvl7pPr>
            <a:lvl8pPr lvl="7" rtl="0">
              <a:spcBef>
                <a:spcPts val="0"/>
              </a:spcBef>
              <a:spcAft>
                <a:spcPts val="0"/>
              </a:spcAft>
              <a:buSzPts val="2400"/>
              <a:buFont typeface="Anton"/>
              <a:buNone/>
              <a:defRPr sz="2400">
                <a:latin typeface="Anton"/>
                <a:ea typeface="Anton"/>
                <a:cs typeface="Anton"/>
                <a:sym typeface="Anton"/>
              </a:defRPr>
            </a:lvl8pPr>
            <a:lvl9pPr lvl="8" rtl="0">
              <a:spcBef>
                <a:spcPts val="0"/>
              </a:spcBef>
              <a:spcAft>
                <a:spcPts val="0"/>
              </a:spcAft>
              <a:buSzPts val="2400"/>
              <a:buFont typeface="Anton"/>
              <a:buNone/>
              <a:defRPr sz="2400">
                <a:latin typeface="Anton"/>
                <a:ea typeface="Anton"/>
                <a:cs typeface="Anton"/>
                <a:sym typeface="Anton"/>
              </a:defRPr>
            </a:lvl9pPr>
          </a:lstStyle>
          <a:p/>
        </p:txBody>
      </p:sp>
      <p:sp>
        <p:nvSpPr>
          <p:cNvPr id="539" name="Google Shape;539;p18"/>
          <p:cNvSpPr txBox="1"/>
          <p:nvPr>
            <p:ph idx="4" type="subTitle"/>
          </p:nvPr>
        </p:nvSpPr>
        <p:spPr>
          <a:xfrm>
            <a:off x="2870575" y="3587825"/>
            <a:ext cx="16449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40" name="Google Shape;540;p18"/>
          <p:cNvSpPr txBox="1"/>
          <p:nvPr>
            <p:ph idx="5" type="subTitle"/>
          </p:nvPr>
        </p:nvSpPr>
        <p:spPr>
          <a:xfrm>
            <a:off x="4740538" y="2647000"/>
            <a:ext cx="1893600" cy="50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Anton"/>
              <a:buNone/>
              <a:defRPr sz="2700">
                <a:latin typeface="Anton"/>
                <a:ea typeface="Anton"/>
                <a:cs typeface="Anton"/>
                <a:sym typeface="Anton"/>
              </a:defRPr>
            </a:lvl1pPr>
            <a:lvl2pPr lvl="1" rtl="0">
              <a:spcBef>
                <a:spcPts val="0"/>
              </a:spcBef>
              <a:spcAft>
                <a:spcPts val="0"/>
              </a:spcAft>
              <a:buSzPts val="2400"/>
              <a:buFont typeface="Anton"/>
              <a:buNone/>
              <a:defRPr sz="2400">
                <a:latin typeface="Anton"/>
                <a:ea typeface="Anton"/>
                <a:cs typeface="Anton"/>
                <a:sym typeface="Anton"/>
              </a:defRPr>
            </a:lvl2pPr>
            <a:lvl3pPr lvl="2" rtl="0">
              <a:spcBef>
                <a:spcPts val="0"/>
              </a:spcBef>
              <a:spcAft>
                <a:spcPts val="0"/>
              </a:spcAft>
              <a:buSzPts val="2400"/>
              <a:buFont typeface="Anton"/>
              <a:buNone/>
              <a:defRPr sz="2400">
                <a:latin typeface="Anton"/>
                <a:ea typeface="Anton"/>
                <a:cs typeface="Anton"/>
                <a:sym typeface="Anton"/>
              </a:defRPr>
            </a:lvl3pPr>
            <a:lvl4pPr lvl="3" rtl="0">
              <a:spcBef>
                <a:spcPts val="0"/>
              </a:spcBef>
              <a:spcAft>
                <a:spcPts val="0"/>
              </a:spcAft>
              <a:buSzPts val="2400"/>
              <a:buFont typeface="Anton"/>
              <a:buNone/>
              <a:defRPr sz="2400">
                <a:latin typeface="Anton"/>
                <a:ea typeface="Anton"/>
                <a:cs typeface="Anton"/>
                <a:sym typeface="Anton"/>
              </a:defRPr>
            </a:lvl4pPr>
            <a:lvl5pPr lvl="4" rtl="0">
              <a:spcBef>
                <a:spcPts val="0"/>
              </a:spcBef>
              <a:spcAft>
                <a:spcPts val="0"/>
              </a:spcAft>
              <a:buSzPts val="2400"/>
              <a:buFont typeface="Anton"/>
              <a:buNone/>
              <a:defRPr sz="2400">
                <a:latin typeface="Anton"/>
                <a:ea typeface="Anton"/>
                <a:cs typeface="Anton"/>
                <a:sym typeface="Anton"/>
              </a:defRPr>
            </a:lvl5pPr>
            <a:lvl6pPr lvl="5" rtl="0">
              <a:spcBef>
                <a:spcPts val="0"/>
              </a:spcBef>
              <a:spcAft>
                <a:spcPts val="0"/>
              </a:spcAft>
              <a:buSzPts val="2400"/>
              <a:buFont typeface="Anton"/>
              <a:buNone/>
              <a:defRPr sz="2400">
                <a:latin typeface="Anton"/>
                <a:ea typeface="Anton"/>
                <a:cs typeface="Anton"/>
                <a:sym typeface="Anton"/>
              </a:defRPr>
            </a:lvl6pPr>
            <a:lvl7pPr lvl="6" rtl="0">
              <a:spcBef>
                <a:spcPts val="0"/>
              </a:spcBef>
              <a:spcAft>
                <a:spcPts val="0"/>
              </a:spcAft>
              <a:buSzPts val="2400"/>
              <a:buFont typeface="Anton"/>
              <a:buNone/>
              <a:defRPr sz="2400">
                <a:latin typeface="Anton"/>
                <a:ea typeface="Anton"/>
                <a:cs typeface="Anton"/>
                <a:sym typeface="Anton"/>
              </a:defRPr>
            </a:lvl7pPr>
            <a:lvl8pPr lvl="7" rtl="0">
              <a:spcBef>
                <a:spcPts val="0"/>
              </a:spcBef>
              <a:spcAft>
                <a:spcPts val="0"/>
              </a:spcAft>
              <a:buSzPts val="2400"/>
              <a:buFont typeface="Anton"/>
              <a:buNone/>
              <a:defRPr sz="2400">
                <a:latin typeface="Anton"/>
                <a:ea typeface="Anton"/>
                <a:cs typeface="Anton"/>
                <a:sym typeface="Anton"/>
              </a:defRPr>
            </a:lvl8pPr>
            <a:lvl9pPr lvl="8" rtl="0">
              <a:spcBef>
                <a:spcPts val="0"/>
              </a:spcBef>
              <a:spcAft>
                <a:spcPts val="0"/>
              </a:spcAft>
              <a:buSzPts val="2400"/>
              <a:buFont typeface="Anton"/>
              <a:buNone/>
              <a:defRPr sz="2400">
                <a:latin typeface="Anton"/>
                <a:ea typeface="Anton"/>
                <a:cs typeface="Anton"/>
                <a:sym typeface="Anton"/>
              </a:defRPr>
            </a:lvl9pPr>
          </a:lstStyle>
          <a:p/>
        </p:txBody>
      </p:sp>
      <p:sp>
        <p:nvSpPr>
          <p:cNvPr id="541" name="Google Shape;541;p18"/>
          <p:cNvSpPr txBox="1"/>
          <p:nvPr>
            <p:ph idx="6" type="subTitle"/>
          </p:nvPr>
        </p:nvSpPr>
        <p:spPr>
          <a:xfrm>
            <a:off x="4864900" y="3587825"/>
            <a:ext cx="16449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42" name="Google Shape;542;p18"/>
          <p:cNvSpPr txBox="1"/>
          <p:nvPr>
            <p:ph idx="7" type="subTitle"/>
          </p:nvPr>
        </p:nvSpPr>
        <p:spPr>
          <a:xfrm>
            <a:off x="591250" y="3180850"/>
            <a:ext cx="2214900" cy="43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2400">
                <a:solidFill>
                  <a:schemeClr val="dk1"/>
                </a:solidFill>
                <a:latin typeface="Anton"/>
                <a:ea typeface="Anton"/>
                <a:cs typeface="Anton"/>
                <a:sym typeface="Anton"/>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43" name="Google Shape;543;p18"/>
          <p:cNvSpPr txBox="1"/>
          <p:nvPr>
            <p:ph idx="8" type="subTitle"/>
          </p:nvPr>
        </p:nvSpPr>
        <p:spPr>
          <a:xfrm>
            <a:off x="2585579" y="3180850"/>
            <a:ext cx="2214900" cy="43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2400">
                <a:solidFill>
                  <a:schemeClr val="dk1"/>
                </a:solidFill>
                <a:latin typeface="Anton"/>
                <a:ea typeface="Anton"/>
                <a:cs typeface="Anton"/>
                <a:sym typeface="Anton"/>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44" name="Google Shape;544;p18"/>
          <p:cNvSpPr txBox="1"/>
          <p:nvPr>
            <p:ph idx="9" type="subTitle"/>
          </p:nvPr>
        </p:nvSpPr>
        <p:spPr>
          <a:xfrm>
            <a:off x="4579909" y="3180850"/>
            <a:ext cx="2214900" cy="43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2400">
                <a:solidFill>
                  <a:schemeClr val="dk1"/>
                </a:solidFill>
                <a:latin typeface="Anton"/>
                <a:ea typeface="Anton"/>
                <a:cs typeface="Anton"/>
                <a:sym typeface="Anton"/>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45" name="Google Shape;545;p18"/>
          <p:cNvSpPr txBox="1"/>
          <p:nvPr>
            <p:ph idx="13" type="subTitle"/>
          </p:nvPr>
        </p:nvSpPr>
        <p:spPr>
          <a:xfrm>
            <a:off x="6734888" y="2647000"/>
            <a:ext cx="1893600" cy="50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Anton"/>
              <a:buNone/>
              <a:defRPr sz="2700">
                <a:latin typeface="Anton"/>
                <a:ea typeface="Anton"/>
                <a:cs typeface="Anton"/>
                <a:sym typeface="Anton"/>
              </a:defRPr>
            </a:lvl1pPr>
            <a:lvl2pPr lvl="1" rtl="0">
              <a:spcBef>
                <a:spcPts val="0"/>
              </a:spcBef>
              <a:spcAft>
                <a:spcPts val="0"/>
              </a:spcAft>
              <a:buSzPts val="2400"/>
              <a:buFont typeface="Anton"/>
              <a:buNone/>
              <a:defRPr sz="2400">
                <a:latin typeface="Anton"/>
                <a:ea typeface="Anton"/>
                <a:cs typeface="Anton"/>
                <a:sym typeface="Anton"/>
              </a:defRPr>
            </a:lvl2pPr>
            <a:lvl3pPr lvl="2" rtl="0">
              <a:spcBef>
                <a:spcPts val="0"/>
              </a:spcBef>
              <a:spcAft>
                <a:spcPts val="0"/>
              </a:spcAft>
              <a:buSzPts val="2400"/>
              <a:buFont typeface="Anton"/>
              <a:buNone/>
              <a:defRPr sz="2400">
                <a:latin typeface="Anton"/>
                <a:ea typeface="Anton"/>
                <a:cs typeface="Anton"/>
                <a:sym typeface="Anton"/>
              </a:defRPr>
            </a:lvl3pPr>
            <a:lvl4pPr lvl="3" rtl="0">
              <a:spcBef>
                <a:spcPts val="0"/>
              </a:spcBef>
              <a:spcAft>
                <a:spcPts val="0"/>
              </a:spcAft>
              <a:buSzPts val="2400"/>
              <a:buFont typeface="Anton"/>
              <a:buNone/>
              <a:defRPr sz="2400">
                <a:latin typeface="Anton"/>
                <a:ea typeface="Anton"/>
                <a:cs typeface="Anton"/>
                <a:sym typeface="Anton"/>
              </a:defRPr>
            </a:lvl4pPr>
            <a:lvl5pPr lvl="4" rtl="0">
              <a:spcBef>
                <a:spcPts val="0"/>
              </a:spcBef>
              <a:spcAft>
                <a:spcPts val="0"/>
              </a:spcAft>
              <a:buSzPts val="2400"/>
              <a:buFont typeface="Anton"/>
              <a:buNone/>
              <a:defRPr sz="2400">
                <a:latin typeface="Anton"/>
                <a:ea typeface="Anton"/>
                <a:cs typeface="Anton"/>
                <a:sym typeface="Anton"/>
              </a:defRPr>
            </a:lvl5pPr>
            <a:lvl6pPr lvl="5" rtl="0">
              <a:spcBef>
                <a:spcPts val="0"/>
              </a:spcBef>
              <a:spcAft>
                <a:spcPts val="0"/>
              </a:spcAft>
              <a:buSzPts val="2400"/>
              <a:buFont typeface="Anton"/>
              <a:buNone/>
              <a:defRPr sz="2400">
                <a:latin typeface="Anton"/>
                <a:ea typeface="Anton"/>
                <a:cs typeface="Anton"/>
                <a:sym typeface="Anton"/>
              </a:defRPr>
            </a:lvl6pPr>
            <a:lvl7pPr lvl="6" rtl="0">
              <a:spcBef>
                <a:spcPts val="0"/>
              </a:spcBef>
              <a:spcAft>
                <a:spcPts val="0"/>
              </a:spcAft>
              <a:buSzPts val="2400"/>
              <a:buFont typeface="Anton"/>
              <a:buNone/>
              <a:defRPr sz="2400">
                <a:latin typeface="Anton"/>
                <a:ea typeface="Anton"/>
                <a:cs typeface="Anton"/>
                <a:sym typeface="Anton"/>
              </a:defRPr>
            </a:lvl7pPr>
            <a:lvl8pPr lvl="7" rtl="0">
              <a:spcBef>
                <a:spcPts val="0"/>
              </a:spcBef>
              <a:spcAft>
                <a:spcPts val="0"/>
              </a:spcAft>
              <a:buSzPts val="2400"/>
              <a:buFont typeface="Anton"/>
              <a:buNone/>
              <a:defRPr sz="2400">
                <a:latin typeface="Anton"/>
                <a:ea typeface="Anton"/>
                <a:cs typeface="Anton"/>
                <a:sym typeface="Anton"/>
              </a:defRPr>
            </a:lvl8pPr>
            <a:lvl9pPr lvl="8" rtl="0">
              <a:spcBef>
                <a:spcPts val="0"/>
              </a:spcBef>
              <a:spcAft>
                <a:spcPts val="0"/>
              </a:spcAft>
              <a:buSzPts val="2400"/>
              <a:buFont typeface="Anton"/>
              <a:buNone/>
              <a:defRPr sz="2400">
                <a:latin typeface="Anton"/>
                <a:ea typeface="Anton"/>
                <a:cs typeface="Anton"/>
                <a:sym typeface="Anton"/>
              </a:defRPr>
            </a:lvl9pPr>
          </a:lstStyle>
          <a:p/>
        </p:txBody>
      </p:sp>
      <p:sp>
        <p:nvSpPr>
          <p:cNvPr id="546" name="Google Shape;546;p18"/>
          <p:cNvSpPr txBox="1"/>
          <p:nvPr>
            <p:ph idx="14" type="subTitle"/>
          </p:nvPr>
        </p:nvSpPr>
        <p:spPr>
          <a:xfrm>
            <a:off x="6859238" y="3587825"/>
            <a:ext cx="16449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47" name="Google Shape;547;p18"/>
          <p:cNvSpPr txBox="1"/>
          <p:nvPr>
            <p:ph idx="15" type="subTitle"/>
          </p:nvPr>
        </p:nvSpPr>
        <p:spPr>
          <a:xfrm>
            <a:off x="6574238" y="3180850"/>
            <a:ext cx="2214900" cy="43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2400">
                <a:solidFill>
                  <a:schemeClr val="dk1"/>
                </a:solidFill>
                <a:latin typeface="Anton"/>
                <a:ea typeface="Anton"/>
                <a:cs typeface="Anton"/>
                <a:sym typeface="Anton"/>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9_1">
    <p:bg>
      <p:bgPr>
        <a:gradFill>
          <a:gsLst>
            <a:gs pos="0">
              <a:schemeClr val="dk2"/>
            </a:gs>
            <a:gs pos="100000">
              <a:schemeClr val="lt2"/>
            </a:gs>
          </a:gsLst>
          <a:lin ang="5400700" scaled="0"/>
        </a:gradFill>
      </p:bgPr>
    </p:bg>
    <p:spTree>
      <p:nvGrpSpPr>
        <p:cNvPr id="548" name="Shape 548"/>
        <p:cNvGrpSpPr/>
        <p:nvPr/>
      </p:nvGrpSpPr>
      <p:grpSpPr>
        <a:xfrm>
          <a:off x="0" y="0"/>
          <a:ext cx="0" cy="0"/>
          <a:chOff x="0" y="0"/>
          <a:chExt cx="0" cy="0"/>
        </a:xfrm>
      </p:grpSpPr>
      <p:sp>
        <p:nvSpPr>
          <p:cNvPr id="549" name="Google Shape;549;p19"/>
          <p:cNvSpPr txBox="1"/>
          <p:nvPr>
            <p:ph hasCustomPrompt="1" type="title"/>
          </p:nvPr>
        </p:nvSpPr>
        <p:spPr>
          <a:xfrm>
            <a:off x="1763613" y="457800"/>
            <a:ext cx="5616900" cy="861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0000"/>
              <a:buNone/>
              <a:defRPr sz="5400">
                <a:solidFill>
                  <a:schemeClr val="dk1"/>
                </a:solidFill>
              </a:defRPr>
            </a:lvl1pPr>
            <a:lvl2pPr lvl="1" rtl="0" algn="ctr">
              <a:spcBef>
                <a:spcPts val="0"/>
              </a:spcBef>
              <a:spcAft>
                <a:spcPts val="0"/>
              </a:spcAft>
              <a:buSzPts val="11600"/>
              <a:buNone/>
              <a:defRPr sz="11600"/>
            </a:lvl2pPr>
            <a:lvl3pPr lvl="2" rtl="0" algn="ctr">
              <a:spcBef>
                <a:spcPts val="0"/>
              </a:spcBef>
              <a:spcAft>
                <a:spcPts val="0"/>
              </a:spcAft>
              <a:buSzPts val="11600"/>
              <a:buNone/>
              <a:defRPr sz="11600"/>
            </a:lvl3pPr>
            <a:lvl4pPr lvl="3" rtl="0" algn="ctr">
              <a:spcBef>
                <a:spcPts val="0"/>
              </a:spcBef>
              <a:spcAft>
                <a:spcPts val="0"/>
              </a:spcAft>
              <a:buSzPts val="11600"/>
              <a:buNone/>
              <a:defRPr sz="11600"/>
            </a:lvl4pPr>
            <a:lvl5pPr lvl="4" rtl="0" algn="ctr">
              <a:spcBef>
                <a:spcPts val="0"/>
              </a:spcBef>
              <a:spcAft>
                <a:spcPts val="0"/>
              </a:spcAft>
              <a:buSzPts val="11600"/>
              <a:buNone/>
              <a:defRPr sz="11600"/>
            </a:lvl5pPr>
            <a:lvl6pPr lvl="5" rtl="0" algn="ctr">
              <a:spcBef>
                <a:spcPts val="0"/>
              </a:spcBef>
              <a:spcAft>
                <a:spcPts val="0"/>
              </a:spcAft>
              <a:buSzPts val="11600"/>
              <a:buNone/>
              <a:defRPr sz="11600"/>
            </a:lvl6pPr>
            <a:lvl7pPr lvl="6" rtl="0" algn="ctr">
              <a:spcBef>
                <a:spcPts val="0"/>
              </a:spcBef>
              <a:spcAft>
                <a:spcPts val="0"/>
              </a:spcAft>
              <a:buSzPts val="11600"/>
              <a:buNone/>
              <a:defRPr sz="11600"/>
            </a:lvl7pPr>
            <a:lvl8pPr lvl="7" rtl="0" algn="ctr">
              <a:spcBef>
                <a:spcPts val="0"/>
              </a:spcBef>
              <a:spcAft>
                <a:spcPts val="0"/>
              </a:spcAft>
              <a:buSzPts val="11600"/>
              <a:buNone/>
              <a:defRPr sz="11600"/>
            </a:lvl8pPr>
            <a:lvl9pPr lvl="8" rtl="0" algn="ctr">
              <a:spcBef>
                <a:spcPts val="0"/>
              </a:spcBef>
              <a:spcAft>
                <a:spcPts val="0"/>
              </a:spcAft>
              <a:buSzPts val="11600"/>
              <a:buNone/>
              <a:defRPr sz="11600"/>
            </a:lvl9pPr>
          </a:lstStyle>
          <a:p>
            <a:r>
              <a:t>xx%</a:t>
            </a:r>
          </a:p>
        </p:txBody>
      </p:sp>
      <p:sp>
        <p:nvSpPr>
          <p:cNvPr id="550" name="Google Shape;550;p19"/>
          <p:cNvSpPr txBox="1"/>
          <p:nvPr>
            <p:ph idx="1" type="subTitle"/>
          </p:nvPr>
        </p:nvSpPr>
        <p:spPr>
          <a:xfrm>
            <a:off x="2526000" y="1223675"/>
            <a:ext cx="4092000" cy="38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51" name="Google Shape;551;p19"/>
          <p:cNvSpPr txBox="1"/>
          <p:nvPr>
            <p:ph hasCustomPrompt="1" idx="2" type="title"/>
          </p:nvPr>
        </p:nvSpPr>
        <p:spPr>
          <a:xfrm>
            <a:off x="1763488" y="1966563"/>
            <a:ext cx="5616900" cy="861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0000"/>
              <a:buNone/>
              <a:defRPr sz="5400">
                <a:solidFill>
                  <a:schemeClr val="dk1"/>
                </a:solidFill>
              </a:defRPr>
            </a:lvl1pPr>
            <a:lvl2pPr lvl="1" rtl="0" algn="ctr">
              <a:spcBef>
                <a:spcPts val="0"/>
              </a:spcBef>
              <a:spcAft>
                <a:spcPts val="0"/>
              </a:spcAft>
              <a:buSzPts val="11600"/>
              <a:buNone/>
              <a:defRPr sz="11600"/>
            </a:lvl2pPr>
            <a:lvl3pPr lvl="2" rtl="0" algn="ctr">
              <a:spcBef>
                <a:spcPts val="0"/>
              </a:spcBef>
              <a:spcAft>
                <a:spcPts val="0"/>
              </a:spcAft>
              <a:buSzPts val="11600"/>
              <a:buNone/>
              <a:defRPr sz="11600"/>
            </a:lvl3pPr>
            <a:lvl4pPr lvl="3" rtl="0" algn="ctr">
              <a:spcBef>
                <a:spcPts val="0"/>
              </a:spcBef>
              <a:spcAft>
                <a:spcPts val="0"/>
              </a:spcAft>
              <a:buSzPts val="11600"/>
              <a:buNone/>
              <a:defRPr sz="11600"/>
            </a:lvl4pPr>
            <a:lvl5pPr lvl="4" rtl="0" algn="ctr">
              <a:spcBef>
                <a:spcPts val="0"/>
              </a:spcBef>
              <a:spcAft>
                <a:spcPts val="0"/>
              </a:spcAft>
              <a:buSzPts val="11600"/>
              <a:buNone/>
              <a:defRPr sz="11600"/>
            </a:lvl5pPr>
            <a:lvl6pPr lvl="5" rtl="0" algn="ctr">
              <a:spcBef>
                <a:spcPts val="0"/>
              </a:spcBef>
              <a:spcAft>
                <a:spcPts val="0"/>
              </a:spcAft>
              <a:buSzPts val="11600"/>
              <a:buNone/>
              <a:defRPr sz="11600"/>
            </a:lvl6pPr>
            <a:lvl7pPr lvl="6" rtl="0" algn="ctr">
              <a:spcBef>
                <a:spcPts val="0"/>
              </a:spcBef>
              <a:spcAft>
                <a:spcPts val="0"/>
              </a:spcAft>
              <a:buSzPts val="11600"/>
              <a:buNone/>
              <a:defRPr sz="11600"/>
            </a:lvl7pPr>
            <a:lvl8pPr lvl="7" rtl="0" algn="ctr">
              <a:spcBef>
                <a:spcPts val="0"/>
              </a:spcBef>
              <a:spcAft>
                <a:spcPts val="0"/>
              </a:spcAft>
              <a:buSzPts val="11600"/>
              <a:buNone/>
              <a:defRPr sz="11600"/>
            </a:lvl8pPr>
            <a:lvl9pPr lvl="8" rtl="0" algn="ctr">
              <a:spcBef>
                <a:spcPts val="0"/>
              </a:spcBef>
              <a:spcAft>
                <a:spcPts val="0"/>
              </a:spcAft>
              <a:buSzPts val="11600"/>
              <a:buNone/>
              <a:defRPr sz="11600"/>
            </a:lvl9pPr>
          </a:lstStyle>
          <a:p>
            <a:r>
              <a:t>xx%</a:t>
            </a:r>
          </a:p>
        </p:txBody>
      </p:sp>
      <p:sp>
        <p:nvSpPr>
          <p:cNvPr id="552" name="Google Shape;552;p19"/>
          <p:cNvSpPr txBox="1"/>
          <p:nvPr>
            <p:ph idx="3" type="subTitle"/>
          </p:nvPr>
        </p:nvSpPr>
        <p:spPr>
          <a:xfrm>
            <a:off x="2526000" y="2732438"/>
            <a:ext cx="4092000" cy="38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53" name="Google Shape;553;p19"/>
          <p:cNvSpPr txBox="1"/>
          <p:nvPr>
            <p:ph hasCustomPrompt="1" idx="4" type="title"/>
          </p:nvPr>
        </p:nvSpPr>
        <p:spPr>
          <a:xfrm>
            <a:off x="1763613" y="3475325"/>
            <a:ext cx="5616900" cy="861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0000"/>
              <a:buNone/>
              <a:defRPr sz="5400">
                <a:solidFill>
                  <a:schemeClr val="dk1"/>
                </a:solidFill>
              </a:defRPr>
            </a:lvl1pPr>
            <a:lvl2pPr lvl="1" rtl="0" algn="ctr">
              <a:spcBef>
                <a:spcPts val="0"/>
              </a:spcBef>
              <a:spcAft>
                <a:spcPts val="0"/>
              </a:spcAft>
              <a:buSzPts val="11600"/>
              <a:buNone/>
              <a:defRPr sz="11600"/>
            </a:lvl2pPr>
            <a:lvl3pPr lvl="2" rtl="0" algn="ctr">
              <a:spcBef>
                <a:spcPts val="0"/>
              </a:spcBef>
              <a:spcAft>
                <a:spcPts val="0"/>
              </a:spcAft>
              <a:buSzPts val="11600"/>
              <a:buNone/>
              <a:defRPr sz="11600"/>
            </a:lvl3pPr>
            <a:lvl4pPr lvl="3" rtl="0" algn="ctr">
              <a:spcBef>
                <a:spcPts val="0"/>
              </a:spcBef>
              <a:spcAft>
                <a:spcPts val="0"/>
              </a:spcAft>
              <a:buSzPts val="11600"/>
              <a:buNone/>
              <a:defRPr sz="11600"/>
            </a:lvl4pPr>
            <a:lvl5pPr lvl="4" rtl="0" algn="ctr">
              <a:spcBef>
                <a:spcPts val="0"/>
              </a:spcBef>
              <a:spcAft>
                <a:spcPts val="0"/>
              </a:spcAft>
              <a:buSzPts val="11600"/>
              <a:buNone/>
              <a:defRPr sz="11600"/>
            </a:lvl5pPr>
            <a:lvl6pPr lvl="5" rtl="0" algn="ctr">
              <a:spcBef>
                <a:spcPts val="0"/>
              </a:spcBef>
              <a:spcAft>
                <a:spcPts val="0"/>
              </a:spcAft>
              <a:buSzPts val="11600"/>
              <a:buNone/>
              <a:defRPr sz="11600"/>
            </a:lvl6pPr>
            <a:lvl7pPr lvl="6" rtl="0" algn="ctr">
              <a:spcBef>
                <a:spcPts val="0"/>
              </a:spcBef>
              <a:spcAft>
                <a:spcPts val="0"/>
              </a:spcAft>
              <a:buSzPts val="11600"/>
              <a:buNone/>
              <a:defRPr sz="11600"/>
            </a:lvl7pPr>
            <a:lvl8pPr lvl="7" rtl="0" algn="ctr">
              <a:spcBef>
                <a:spcPts val="0"/>
              </a:spcBef>
              <a:spcAft>
                <a:spcPts val="0"/>
              </a:spcAft>
              <a:buSzPts val="11600"/>
              <a:buNone/>
              <a:defRPr sz="11600"/>
            </a:lvl8pPr>
            <a:lvl9pPr lvl="8" rtl="0" algn="ctr">
              <a:spcBef>
                <a:spcPts val="0"/>
              </a:spcBef>
              <a:spcAft>
                <a:spcPts val="0"/>
              </a:spcAft>
              <a:buSzPts val="11600"/>
              <a:buNone/>
              <a:defRPr sz="11600"/>
            </a:lvl9pPr>
          </a:lstStyle>
          <a:p>
            <a:r>
              <a:t>xx%</a:t>
            </a:r>
          </a:p>
        </p:txBody>
      </p:sp>
      <p:sp>
        <p:nvSpPr>
          <p:cNvPr id="554" name="Google Shape;554;p19"/>
          <p:cNvSpPr txBox="1"/>
          <p:nvPr>
            <p:ph idx="5" type="subTitle"/>
          </p:nvPr>
        </p:nvSpPr>
        <p:spPr>
          <a:xfrm>
            <a:off x="2526000" y="4241200"/>
            <a:ext cx="4092000" cy="38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55" name="Google Shape;555;p19"/>
          <p:cNvSpPr/>
          <p:nvPr/>
        </p:nvSpPr>
        <p:spPr>
          <a:xfrm flipH="1">
            <a:off x="2410749" y="2554322"/>
            <a:ext cx="26641" cy="29978"/>
          </a:xfrm>
          <a:custGeom>
            <a:rect b="b" l="l" r="r" t="t"/>
            <a:pathLst>
              <a:path extrusionOk="0" h="476" w="423">
                <a:moveTo>
                  <a:pt x="1" y="1"/>
                </a:moveTo>
                <a:lnTo>
                  <a:pt x="1" y="475"/>
                </a:lnTo>
                <a:lnTo>
                  <a:pt x="277" y="475"/>
                </a:lnTo>
                <a:cubicBezTo>
                  <a:pt x="354" y="475"/>
                  <a:pt x="422" y="407"/>
                  <a:pt x="422" y="330"/>
                </a:cubicBezTo>
                <a:lnTo>
                  <a:pt x="422" y="1"/>
                </a:lnTo>
                <a:close/>
              </a:path>
            </a:pathLst>
          </a:custGeom>
          <a:solidFill>
            <a:srgbClr val="132B5F">
              <a:alpha val="2800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9"/>
          <p:cNvSpPr/>
          <p:nvPr/>
        </p:nvSpPr>
        <p:spPr>
          <a:xfrm>
            <a:off x="9067886" y="488492"/>
            <a:ext cx="5223" cy="36560"/>
          </a:xfrm>
          <a:custGeom>
            <a:rect b="b" l="l" r="r" t="t"/>
            <a:pathLst>
              <a:path extrusionOk="0" h="224" w="32">
                <a:moveTo>
                  <a:pt x="32" y="0"/>
                </a:moveTo>
                <a:cubicBezTo>
                  <a:pt x="9" y="45"/>
                  <a:pt x="0" y="90"/>
                  <a:pt x="0" y="121"/>
                </a:cubicBezTo>
                <a:cubicBezTo>
                  <a:pt x="0" y="161"/>
                  <a:pt x="9" y="192"/>
                  <a:pt x="32" y="224"/>
                </a:cubicBezTo>
                <a:lnTo>
                  <a:pt x="32" y="0"/>
                </a:lnTo>
                <a:close/>
              </a:path>
            </a:pathLst>
          </a:custGeom>
          <a:solidFill>
            <a:srgbClr val="0606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57" name="Google Shape;557;p19"/>
          <p:cNvSpPr/>
          <p:nvPr/>
        </p:nvSpPr>
        <p:spPr>
          <a:xfrm>
            <a:off x="8450067" y="840453"/>
            <a:ext cx="702233" cy="1950142"/>
          </a:xfrm>
          <a:custGeom>
            <a:rect b="b" l="l" r="r" t="t"/>
            <a:pathLst>
              <a:path extrusionOk="0" h="80468" w="28976">
                <a:moveTo>
                  <a:pt x="27083" y="10166"/>
                </a:moveTo>
                <a:cubicBezTo>
                  <a:pt x="27473" y="10674"/>
                  <a:pt x="28975" y="16469"/>
                  <a:pt x="27375" y="18576"/>
                </a:cubicBezTo>
                <a:cubicBezTo>
                  <a:pt x="25756" y="20664"/>
                  <a:pt x="23336" y="19883"/>
                  <a:pt x="23141" y="22517"/>
                </a:cubicBezTo>
                <a:cubicBezTo>
                  <a:pt x="22946" y="25151"/>
                  <a:pt x="24897" y="26225"/>
                  <a:pt x="23922" y="28995"/>
                </a:cubicBezTo>
                <a:cubicBezTo>
                  <a:pt x="22946" y="31746"/>
                  <a:pt x="25561" y="35454"/>
                  <a:pt x="19083" y="41561"/>
                </a:cubicBezTo>
                <a:cubicBezTo>
                  <a:pt x="12585" y="47668"/>
                  <a:pt x="18654" y="52078"/>
                  <a:pt x="19415" y="53502"/>
                </a:cubicBezTo>
                <a:cubicBezTo>
                  <a:pt x="20176" y="54907"/>
                  <a:pt x="25190" y="59590"/>
                  <a:pt x="25932" y="66380"/>
                </a:cubicBezTo>
                <a:cubicBezTo>
                  <a:pt x="26810" y="74516"/>
                  <a:pt x="24468" y="80467"/>
                  <a:pt x="19219" y="80467"/>
                </a:cubicBezTo>
                <a:cubicBezTo>
                  <a:pt x="13951" y="80467"/>
                  <a:pt x="11025" y="78028"/>
                  <a:pt x="11025" y="78028"/>
                </a:cubicBezTo>
                <a:cubicBezTo>
                  <a:pt x="11025" y="78028"/>
                  <a:pt x="14088" y="73716"/>
                  <a:pt x="12917" y="69931"/>
                </a:cubicBezTo>
                <a:cubicBezTo>
                  <a:pt x="11746" y="66146"/>
                  <a:pt x="6361" y="64975"/>
                  <a:pt x="6537" y="59355"/>
                </a:cubicBezTo>
                <a:cubicBezTo>
                  <a:pt x="6732" y="53717"/>
                  <a:pt x="10127" y="51551"/>
                  <a:pt x="10342" y="47161"/>
                </a:cubicBezTo>
                <a:cubicBezTo>
                  <a:pt x="10537" y="42770"/>
                  <a:pt x="3766" y="38029"/>
                  <a:pt x="1874" y="29424"/>
                </a:cubicBezTo>
                <a:cubicBezTo>
                  <a:pt x="0" y="20820"/>
                  <a:pt x="7083" y="17230"/>
                  <a:pt x="7922" y="8859"/>
                </a:cubicBezTo>
                <a:cubicBezTo>
                  <a:pt x="8781" y="489"/>
                  <a:pt x="15473" y="1"/>
                  <a:pt x="17541" y="918"/>
                </a:cubicBezTo>
                <a:cubicBezTo>
                  <a:pt x="19571" y="1796"/>
                  <a:pt x="27083" y="10166"/>
                  <a:pt x="27083" y="10166"/>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9"/>
          <p:cNvSpPr/>
          <p:nvPr/>
        </p:nvSpPr>
        <p:spPr>
          <a:xfrm>
            <a:off x="7590046" y="4501660"/>
            <a:ext cx="880538" cy="740967"/>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9"/>
          <p:cNvSpPr/>
          <p:nvPr/>
        </p:nvSpPr>
        <p:spPr>
          <a:xfrm rot="-929517">
            <a:off x="8452558" y="4481710"/>
            <a:ext cx="697261" cy="780876"/>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9"/>
          <p:cNvSpPr/>
          <p:nvPr/>
        </p:nvSpPr>
        <p:spPr>
          <a:xfrm>
            <a:off x="8342679" y="-184839"/>
            <a:ext cx="807397" cy="1853745"/>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9"/>
          <p:cNvSpPr/>
          <p:nvPr/>
        </p:nvSpPr>
        <p:spPr>
          <a:xfrm>
            <a:off x="32298" y="-22878"/>
            <a:ext cx="673666" cy="1085328"/>
          </a:xfrm>
          <a:custGeom>
            <a:rect b="b" l="l" r="r" t="t"/>
            <a:pathLst>
              <a:path extrusionOk="0" h="15650" w="9714">
                <a:moveTo>
                  <a:pt x="9191" y="1"/>
                </a:moveTo>
                <a:lnTo>
                  <a:pt x="1" y="372"/>
                </a:lnTo>
                <a:cubicBezTo>
                  <a:pt x="1" y="372"/>
                  <a:pt x="3884" y="2537"/>
                  <a:pt x="3923" y="4235"/>
                </a:cubicBezTo>
                <a:cubicBezTo>
                  <a:pt x="4001" y="5952"/>
                  <a:pt x="3415" y="8566"/>
                  <a:pt x="5269" y="9464"/>
                </a:cubicBezTo>
                <a:cubicBezTo>
                  <a:pt x="8235" y="10888"/>
                  <a:pt x="7142" y="14947"/>
                  <a:pt x="7806" y="15493"/>
                </a:cubicBezTo>
                <a:cubicBezTo>
                  <a:pt x="7932" y="15600"/>
                  <a:pt x="8053" y="15649"/>
                  <a:pt x="8169" y="15649"/>
                </a:cubicBezTo>
                <a:cubicBezTo>
                  <a:pt x="9132" y="15649"/>
                  <a:pt x="9713" y="12264"/>
                  <a:pt x="9191" y="10401"/>
                </a:cubicBezTo>
                <a:cubicBezTo>
                  <a:pt x="8215" y="6908"/>
                  <a:pt x="7162" y="5386"/>
                  <a:pt x="7493" y="3610"/>
                </a:cubicBezTo>
                <a:cubicBezTo>
                  <a:pt x="7806" y="1835"/>
                  <a:pt x="9191" y="1"/>
                  <a:pt x="9191" y="1"/>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9"/>
          <p:cNvSpPr/>
          <p:nvPr/>
        </p:nvSpPr>
        <p:spPr>
          <a:xfrm>
            <a:off x="-63806" y="3614958"/>
            <a:ext cx="572012" cy="680471"/>
          </a:xfrm>
          <a:custGeom>
            <a:rect b="b" l="l" r="r" t="t"/>
            <a:pathLst>
              <a:path extrusionOk="0" h="14114" w="11865">
                <a:moveTo>
                  <a:pt x="7408" y="1"/>
                </a:moveTo>
                <a:cubicBezTo>
                  <a:pt x="7217" y="1"/>
                  <a:pt x="7032" y="52"/>
                  <a:pt x="6857" y="161"/>
                </a:cubicBezTo>
                <a:cubicBezTo>
                  <a:pt x="4925" y="1391"/>
                  <a:pt x="7520" y="6015"/>
                  <a:pt x="4262" y="7205"/>
                </a:cubicBezTo>
                <a:cubicBezTo>
                  <a:pt x="1023" y="8434"/>
                  <a:pt x="203" y="11946"/>
                  <a:pt x="203" y="11946"/>
                </a:cubicBezTo>
                <a:cubicBezTo>
                  <a:pt x="1" y="13213"/>
                  <a:pt x="571" y="14114"/>
                  <a:pt x="1365" y="14114"/>
                </a:cubicBezTo>
                <a:cubicBezTo>
                  <a:pt x="2027" y="14114"/>
                  <a:pt x="2844" y="13488"/>
                  <a:pt x="3501" y="11927"/>
                </a:cubicBezTo>
                <a:cubicBezTo>
                  <a:pt x="5003" y="8512"/>
                  <a:pt x="10096" y="9898"/>
                  <a:pt x="11013" y="7381"/>
                </a:cubicBezTo>
                <a:cubicBezTo>
                  <a:pt x="11864" y="5127"/>
                  <a:pt x="9327" y="1"/>
                  <a:pt x="7408" y="1"/>
                </a:cubicBezTo>
                <a:close/>
              </a:path>
            </a:pathLst>
          </a:custGeom>
          <a:solidFill>
            <a:srgbClr val="08214A">
              <a:alpha val="35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9"/>
          <p:cNvSpPr/>
          <p:nvPr/>
        </p:nvSpPr>
        <p:spPr>
          <a:xfrm>
            <a:off x="-25300" y="4461840"/>
            <a:ext cx="702196" cy="718231"/>
          </a:xfrm>
          <a:custGeom>
            <a:rect b="b" l="l" r="r" t="t"/>
            <a:pathLst>
              <a:path extrusionOk="0" h="7983" w="7805">
                <a:moveTo>
                  <a:pt x="6335" y="0"/>
                </a:moveTo>
                <a:cubicBezTo>
                  <a:pt x="5439" y="0"/>
                  <a:pt x="4279" y="1310"/>
                  <a:pt x="3493" y="1310"/>
                </a:cubicBezTo>
                <a:cubicBezTo>
                  <a:pt x="2517" y="1310"/>
                  <a:pt x="1742" y="155"/>
                  <a:pt x="346" y="155"/>
                </a:cubicBezTo>
                <a:cubicBezTo>
                  <a:pt x="235" y="155"/>
                  <a:pt x="120" y="162"/>
                  <a:pt x="0" y="178"/>
                </a:cubicBezTo>
                <a:lnTo>
                  <a:pt x="0" y="7983"/>
                </a:lnTo>
                <a:lnTo>
                  <a:pt x="5678" y="7983"/>
                </a:lnTo>
                <a:lnTo>
                  <a:pt x="5678" y="7963"/>
                </a:lnTo>
                <a:cubicBezTo>
                  <a:pt x="5678" y="7963"/>
                  <a:pt x="4761" y="6461"/>
                  <a:pt x="4995" y="5251"/>
                </a:cubicBezTo>
                <a:cubicBezTo>
                  <a:pt x="5229" y="4061"/>
                  <a:pt x="7805" y="1622"/>
                  <a:pt x="7083" y="471"/>
                </a:cubicBezTo>
                <a:cubicBezTo>
                  <a:pt x="6873" y="130"/>
                  <a:pt x="6617" y="0"/>
                  <a:pt x="6335"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9"/>
          <p:cNvSpPr/>
          <p:nvPr/>
        </p:nvSpPr>
        <p:spPr>
          <a:xfrm>
            <a:off x="-18106" y="-22898"/>
            <a:ext cx="702217" cy="2975656"/>
          </a:xfrm>
          <a:custGeom>
            <a:rect b="b" l="l" r="r" t="t"/>
            <a:pathLst>
              <a:path extrusionOk="0" h="40683" w="9601">
                <a:moveTo>
                  <a:pt x="0" y="0"/>
                </a:moveTo>
                <a:lnTo>
                  <a:pt x="0" y="40682"/>
                </a:lnTo>
                <a:lnTo>
                  <a:pt x="39" y="40682"/>
                </a:lnTo>
                <a:cubicBezTo>
                  <a:pt x="39" y="40682"/>
                  <a:pt x="98" y="34263"/>
                  <a:pt x="3298" y="31317"/>
                </a:cubicBezTo>
                <a:cubicBezTo>
                  <a:pt x="6517" y="28351"/>
                  <a:pt x="9600" y="28429"/>
                  <a:pt x="8683" y="25014"/>
                </a:cubicBezTo>
                <a:cubicBezTo>
                  <a:pt x="7786" y="21619"/>
                  <a:pt x="4722" y="21873"/>
                  <a:pt x="3610" y="19180"/>
                </a:cubicBezTo>
                <a:cubicBezTo>
                  <a:pt x="2517" y="16488"/>
                  <a:pt x="3688" y="15922"/>
                  <a:pt x="2478" y="13717"/>
                </a:cubicBezTo>
                <a:cubicBezTo>
                  <a:pt x="1249" y="11551"/>
                  <a:pt x="976" y="8254"/>
                  <a:pt x="2596" y="5698"/>
                </a:cubicBezTo>
                <a:cubicBezTo>
                  <a:pt x="4195" y="3142"/>
                  <a:pt x="3610" y="547"/>
                  <a:pt x="3025" y="0"/>
                </a:cubicBez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5" name="Google Shape;565;p19"/>
          <p:cNvGrpSpPr/>
          <p:nvPr/>
        </p:nvGrpSpPr>
        <p:grpSpPr>
          <a:xfrm>
            <a:off x="-1081493" y="-1126448"/>
            <a:ext cx="2274300" cy="2274300"/>
            <a:chOff x="-1087568" y="-1126448"/>
            <a:chExt cx="2274300" cy="2274300"/>
          </a:xfrm>
        </p:grpSpPr>
        <p:sp>
          <p:nvSpPr>
            <p:cNvPr id="566" name="Google Shape;566;p19"/>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9"/>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9"/>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9"/>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0" name="Google Shape;570;p19"/>
          <p:cNvGrpSpPr/>
          <p:nvPr/>
        </p:nvGrpSpPr>
        <p:grpSpPr>
          <a:xfrm>
            <a:off x="8006457" y="4004977"/>
            <a:ext cx="2274300" cy="2274300"/>
            <a:chOff x="-1087568" y="-1126448"/>
            <a:chExt cx="2274300" cy="2274300"/>
          </a:xfrm>
        </p:grpSpPr>
        <p:sp>
          <p:nvSpPr>
            <p:cNvPr id="571" name="Google Shape;571;p19"/>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9"/>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9"/>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9"/>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5" name="Google Shape;575;p19"/>
          <p:cNvSpPr/>
          <p:nvPr/>
        </p:nvSpPr>
        <p:spPr>
          <a:xfrm>
            <a:off x="776050" y="658450"/>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9"/>
          <p:cNvSpPr/>
          <p:nvPr/>
        </p:nvSpPr>
        <p:spPr>
          <a:xfrm>
            <a:off x="8880475" y="3919263"/>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9"/>
          <p:cNvSpPr/>
          <p:nvPr/>
        </p:nvSpPr>
        <p:spPr>
          <a:xfrm>
            <a:off x="8521725" y="1582613"/>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9"/>
          <p:cNvSpPr/>
          <p:nvPr/>
        </p:nvSpPr>
        <p:spPr>
          <a:xfrm>
            <a:off x="303000" y="2107750"/>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9"/>
          <p:cNvSpPr/>
          <p:nvPr/>
        </p:nvSpPr>
        <p:spPr>
          <a:xfrm>
            <a:off x="448175" y="484213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9"/>
          <p:cNvSpPr/>
          <p:nvPr/>
        </p:nvSpPr>
        <p:spPr>
          <a:xfrm>
            <a:off x="8705813" y="235800"/>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9"/>
          <p:cNvSpPr/>
          <p:nvPr/>
        </p:nvSpPr>
        <p:spPr>
          <a:xfrm>
            <a:off x="1063675" y="126212"/>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9"/>
          <p:cNvSpPr/>
          <p:nvPr/>
        </p:nvSpPr>
        <p:spPr>
          <a:xfrm>
            <a:off x="8430249" y="4812400"/>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9"/>
          <p:cNvSpPr/>
          <p:nvPr/>
        </p:nvSpPr>
        <p:spPr>
          <a:xfrm>
            <a:off x="8614400" y="3446562"/>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9"/>
          <p:cNvSpPr/>
          <p:nvPr/>
        </p:nvSpPr>
        <p:spPr>
          <a:xfrm>
            <a:off x="8926813" y="71203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9"/>
          <p:cNvSpPr/>
          <p:nvPr/>
        </p:nvSpPr>
        <p:spPr>
          <a:xfrm>
            <a:off x="84938" y="3801538"/>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9"/>
          <p:cNvSpPr/>
          <p:nvPr/>
        </p:nvSpPr>
        <p:spPr>
          <a:xfrm>
            <a:off x="1773048" y="4792508"/>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9"/>
          <p:cNvSpPr/>
          <p:nvPr/>
        </p:nvSpPr>
        <p:spPr>
          <a:xfrm>
            <a:off x="266036" y="186208"/>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
    <p:bg>
      <p:bgPr>
        <a:gradFill>
          <a:gsLst>
            <a:gs pos="0">
              <a:schemeClr val="dk2"/>
            </a:gs>
            <a:gs pos="100000">
              <a:schemeClr val="lt2"/>
            </a:gs>
          </a:gsLst>
          <a:lin ang="5400700" scaled="0"/>
        </a:gradFill>
      </p:bgPr>
    </p:bg>
    <p:spTree>
      <p:nvGrpSpPr>
        <p:cNvPr id="588" name="Shape 588"/>
        <p:cNvGrpSpPr/>
        <p:nvPr/>
      </p:nvGrpSpPr>
      <p:grpSpPr>
        <a:xfrm>
          <a:off x="0" y="0"/>
          <a:ext cx="0" cy="0"/>
          <a:chOff x="0" y="0"/>
          <a:chExt cx="0" cy="0"/>
        </a:xfrm>
      </p:grpSpPr>
      <p:sp>
        <p:nvSpPr>
          <p:cNvPr id="589" name="Google Shape;589;p20"/>
          <p:cNvSpPr txBox="1"/>
          <p:nvPr>
            <p:ph type="title"/>
          </p:nvPr>
        </p:nvSpPr>
        <p:spPr>
          <a:xfrm>
            <a:off x="716850" y="454825"/>
            <a:ext cx="7710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90" name="Google Shape;590;p20"/>
          <p:cNvSpPr/>
          <p:nvPr/>
        </p:nvSpPr>
        <p:spPr>
          <a:xfrm rot="10800000">
            <a:off x="133083" y="3587971"/>
            <a:ext cx="724400" cy="2011700"/>
          </a:xfrm>
          <a:custGeom>
            <a:rect b="b" l="l" r="r" t="t"/>
            <a:pathLst>
              <a:path extrusionOk="0" h="80468" w="28976">
                <a:moveTo>
                  <a:pt x="27083" y="10166"/>
                </a:moveTo>
                <a:cubicBezTo>
                  <a:pt x="27473" y="10674"/>
                  <a:pt x="28975" y="16469"/>
                  <a:pt x="27375" y="18576"/>
                </a:cubicBezTo>
                <a:cubicBezTo>
                  <a:pt x="25756" y="20664"/>
                  <a:pt x="23336" y="19883"/>
                  <a:pt x="23141" y="22517"/>
                </a:cubicBezTo>
                <a:cubicBezTo>
                  <a:pt x="22946" y="25151"/>
                  <a:pt x="24897" y="26225"/>
                  <a:pt x="23922" y="28995"/>
                </a:cubicBezTo>
                <a:cubicBezTo>
                  <a:pt x="22946" y="31746"/>
                  <a:pt x="25561" y="35454"/>
                  <a:pt x="19083" y="41561"/>
                </a:cubicBezTo>
                <a:cubicBezTo>
                  <a:pt x="12585" y="47668"/>
                  <a:pt x="18654" y="52078"/>
                  <a:pt x="19415" y="53502"/>
                </a:cubicBezTo>
                <a:cubicBezTo>
                  <a:pt x="20176" y="54907"/>
                  <a:pt x="25190" y="59590"/>
                  <a:pt x="25932" y="66380"/>
                </a:cubicBezTo>
                <a:cubicBezTo>
                  <a:pt x="26810" y="74516"/>
                  <a:pt x="24468" y="80467"/>
                  <a:pt x="19219" y="80467"/>
                </a:cubicBezTo>
                <a:cubicBezTo>
                  <a:pt x="13951" y="80467"/>
                  <a:pt x="11025" y="78028"/>
                  <a:pt x="11025" y="78028"/>
                </a:cubicBezTo>
                <a:cubicBezTo>
                  <a:pt x="11025" y="78028"/>
                  <a:pt x="14088" y="73716"/>
                  <a:pt x="12917" y="69931"/>
                </a:cubicBezTo>
                <a:cubicBezTo>
                  <a:pt x="11746" y="66146"/>
                  <a:pt x="6361" y="64975"/>
                  <a:pt x="6537" y="59355"/>
                </a:cubicBezTo>
                <a:cubicBezTo>
                  <a:pt x="6732" y="53717"/>
                  <a:pt x="10127" y="51551"/>
                  <a:pt x="10342" y="47161"/>
                </a:cubicBezTo>
                <a:cubicBezTo>
                  <a:pt x="10537" y="42770"/>
                  <a:pt x="3766" y="38029"/>
                  <a:pt x="1874" y="29424"/>
                </a:cubicBezTo>
                <a:cubicBezTo>
                  <a:pt x="0" y="20820"/>
                  <a:pt x="7083" y="17230"/>
                  <a:pt x="7922" y="8859"/>
                </a:cubicBezTo>
                <a:cubicBezTo>
                  <a:pt x="8781" y="489"/>
                  <a:pt x="15473" y="1"/>
                  <a:pt x="17541" y="918"/>
                </a:cubicBezTo>
                <a:cubicBezTo>
                  <a:pt x="19571" y="1796"/>
                  <a:pt x="27083" y="10166"/>
                  <a:pt x="27083" y="10166"/>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0"/>
          <p:cNvSpPr/>
          <p:nvPr/>
        </p:nvSpPr>
        <p:spPr>
          <a:xfrm rot="10800000">
            <a:off x="479790" y="-77462"/>
            <a:ext cx="733868" cy="617521"/>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0"/>
          <p:cNvSpPr/>
          <p:nvPr/>
        </p:nvSpPr>
        <p:spPr>
          <a:xfrm rot="10800000">
            <a:off x="-37434" y="2735"/>
            <a:ext cx="1018707" cy="5143387"/>
          </a:xfrm>
          <a:custGeom>
            <a:rect b="b" l="l" r="r" t="t"/>
            <a:pathLst>
              <a:path extrusionOk="0" h="78516" w="15551">
                <a:moveTo>
                  <a:pt x="5600" y="0"/>
                </a:moveTo>
                <a:cubicBezTo>
                  <a:pt x="5502" y="13776"/>
                  <a:pt x="13814" y="17932"/>
                  <a:pt x="14127" y="23512"/>
                </a:cubicBezTo>
                <a:cubicBezTo>
                  <a:pt x="14400" y="28234"/>
                  <a:pt x="12644" y="29112"/>
                  <a:pt x="11278" y="31044"/>
                </a:cubicBezTo>
                <a:cubicBezTo>
                  <a:pt x="9892" y="32956"/>
                  <a:pt x="9444" y="34380"/>
                  <a:pt x="9600" y="37678"/>
                </a:cubicBezTo>
                <a:cubicBezTo>
                  <a:pt x="9736" y="40975"/>
                  <a:pt x="4917" y="40585"/>
                  <a:pt x="4468" y="44897"/>
                </a:cubicBezTo>
                <a:cubicBezTo>
                  <a:pt x="4039" y="49248"/>
                  <a:pt x="8975" y="51238"/>
                  <a:pt x="9892" y="52916"/>
                </a:cubicBezTo>
                <a:cubicBezTo>
                  <a:pt x="10790" y="54614"/>
                  <a:pt x="9541" y="55824"/>
                  <a:pt x="8956" y="57462"/>
                </a:cubicBezTo>
                <a:cubicBezTo>
                  <a:pt x="8371" y="59062"/>
                  <a:pt x="8429" y="59980"/>
                  <a:pt x="8429" y="63648"/>
                </a:cubicBezTo>
                <a:cubicBezTo>
                  <a:pt x="8429" y="67335"/>
                  <a:pt x="1854" y="68877"/>
                  <a:pt x="937" y="72467"/>
                </a:cubicBezTo>
                <a:cubicBezTo>
                  <a:pt x="0" y="76038"/>
                  <a:pt x="2576" y="78516"/>
                  <a:pt x="2576" y="78516"/>
                </a:cubicBezTo>
                <a:lnTo>
                  <a:pt x="15551" y="78516"/>
                </a:lnTo>
                <a:lnTo>
                  <a:pt x="15551" y="196"/>
                </a:lnTo>
                <a:lnTo>
                  <a:pt x="5600" y="0"/>
                </a:ln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0"/>
          <p:cNvSpPr/>
          <p:nvPr/>
        </p:nvSpPr>
        <p:spPr>
          <a:xfrm rot="9870421">
            <a:off x="89918" y="-98755"/>
            <a:ext cx="581152" cy="650799"/>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0"/>
          <p:cNvSpPr/>
          <p:nvPr/>
        </p:nvSpPr>
        <p:spPr>
          <a:xfrm rot="10800000">
            <a:off x="-49750" y="4167587"/>
            <a:ext cx="451908" cy="1037534"/>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0"/>
          <p:cNvSpPr/>
          <p:nvPr/>
        </p:nvSpPr>
        <p:spPr>
          <a:xfrm flipH="1">
            <a:off x="78863" y="3919263"/>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0"/>
          <p:cNvSpPr/>
          <p:nvPr/>
        </p:nvSpPr>
        <p:spPr>
          <a:xfrm flipH="1">
            <a:off x="402150" y="1241350"/>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0"/>
          <p:cNvSpPr/>
          <p:nvPr/>
        </p:nvSpPr>
        <p:spPr>
          <a:xfrm flipH="1">
            <a:off x="562260" y="4812400"/>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0"/>
          <p:cNvSpPr/>
          <p:nvPr/>
        </p:nvSpPr>
        <p:spPr>
          <a:xfrm flipH="1">
            <a:off x="125199" y="71203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0"/>
          <p:cNvSpPr/>
          <p:nvPr/>
        </p:nvSpPr>
        <p:spPr>
          <a:xfrm flipH="1">
            <a:off x="1629421" y="126195"/>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0"/>
          <p:cNvSpPr/>
          <p:nvPr/>
        </p:nvSpPr>
        <p:spPr>
          <a:xfrm>
            <a:off x="8187706" y="-580875"/>
            <a:ext cx="724400" cy="2011700"/>
          </a:xfrm>
          <a:custGeom>
            <a:rect b="b" l="l" r="r" t="t"/>
            <a:pathLst>
              <a:path extrusionOk="0" h="80468" w="28976">
                <a:moveTo>
                  <a:pt x="27083" y="10166"/>
                </a:moveTo>
                <a:cubicBezTo>
                  <a:pt x="27473" y="10674"/>
                  <a:pt x="28975" y="16469"/>
                  <a:pt x="27375" y="18576"/>
                </a:cubicBezTo>
                <a:cubicBezTo>
                  <a:pt x="25756" y="20664"/>
                  <a:pt x="23336" y="19883"/>
                  <a:pt x="23141" y="22517"/>
                </a:cubicBezTo>
                <a:cubicBezTo>
                  <a:pt x="22946" y="25151"/>
                  <a:pt x="24897" y="26225"/>
                  <a:pt x="23922" y="28995"/>
                </a:cubicBezTo>
                <a:cubicBezTo>
                  <a:pt x="22946" y="31746"/>
                  <a:pt x="25561" y="35454"/>
                  <a:pt x="19083" y="41561"/>
                </a:cubicBezTo>
                <a:cubicBezTo>
                  <a:pt x="12585" y="47668"/>
                  <a:pt x="18654" y="52078"/>
                  <a:pt x="19415" y="53502"/>
                </a:cubicBezTo>
                <a:cubicBezTo>
                  <a:pt x="20176" y="54907"/>
                  <a:pt x="25190" y="59590"/>
                  <a:pt x="25932" y="66380"/>
                </a:cubicBezTo>
                <a:cubicBezTo>
                  <a:pt x="26810" y="74516"/>
                  <a:pt x="24468" y="80467"/>
                  <a:pt x="19219" y="80467"/>
                </a:cubicBezTo>
                <a:cubicBezTo>
                  <a:pt x="13951" y="80467"/>
                  <a:pt x="11025" y="78028"/>
                  <a:pt x="11025" y="78028"/>
                </a:cubicBezTo>
                <a:cubicBezTo>
                  <a:pt x="11025" y="78028"/>
                  <a:pt x="14088" y="73716"/>
                  <a:pt x="12917" y="69931"/>
                </a:cubicBezTo>
                <a:cubicBezTo>
                  <a:pt x="11746" y="66146"/>
                  <a:pt x="6361" y="64975"/>
                  <a:pt x="6537" y="59355"/>
                </a:cubicBezTo>
                <a:cubicBezTo>
                  <a:pt x="6732" y="53717"/>
                  <a:pt x="10127" y="51551"/>
                  <a:pt x="10342" y="47161"/>
                </a:cubicBezTo>
                <a:cubicBezTo>
                  <a:pt x="10537" y="42770"/>
                  <a:pt x="3766" y="38029"/>
                  <a:pt x="1874" y="29424"/>
                </a:cubicBezTo>
                <a:cubicBezTo>
                  <a:pt x="0" y="20820"/>
                  <a:pt x="7083" y="17230"/>
                  <a:pt x="7922" y="8859"/>
                </a:cubicBezTo>
                <a:cubicBezTo>
                  <a:pt x="8781" y="489"/>
                  <a:pt x="15473" y="1"/>
                  <a:pt x="17541" y="918"/>
                </a:cubicBezTo>
                <a:cubicBezTo>
                  <a:pt x="19571" y="1796"/>
                  <a:pt x="27083" y="10166"/>
                  <a:pt x="27083" y="10166"/>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0"/>
          <p:cNvSpPr/>
          <p:nvPr/>
        </p:nvSpPr>
        <p:spPr>
          <a:xfrm>
            <a:off x="7726931" y="4647937"/>
            <a:ext cx="733868" cy="617521"/>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0"/>
          <p:cNvSpPr/>
          <p:nvPr/>
        </p:nvSpPr>
        <p:spPr>
          <a:xfrm>
            <a:off x="8119617" y="-11350"/>
            <a:ext cx="1018707" cy="5143387"/>
          </a:xfrm>
          <a:custGeom>
            <a:rect b="b" l="l" r="r" t="t"/>
            <a:pathLst>
              <a:path extrusionOk="0" h="78516" w="15551">
                <a:moveTo>
                  <a:pt x="5600" y="0"/>
                </a:moveTo>
                <a:cubicBezTo>
                  <a:pt x="5502" y="13776"/>
                  <a:pt x="13814" y="17932"/>
                  <a:pt x="14127" y="23512"/>
                </a:cubicBezTo>
                <a:cubicBezTo>
                  <a:pt x="14400" y="28234"/>
                  <a:pt x="12644" y="29112"/>
                  <a:pt x="11278" y="31044"/>
                </a:cubicBezTo>
                <a:cubicBezTo>
                  <a:pt x="9892" y="32956"/>
                  <a:pt x="9444" y="34380"/>
                  <a:pt x="9600" y="37678"/>
                </a:cubicBezTo>
                <a:cubicBezTo>
                  <a:pt x="9736" y="40975"/>
                  <a:pt x="4917" y="40585"/>
                  <a:pt x="4468" y="44897"/>
                </a:cubicBezTo>
                <a:cubicBezTo>
                  <a:pt x="4039" y="49248"/>
                  <a:pt x="8975" y="51238"/>
                  <a:pt x="9892" y="52916"/>
                </a:cubicBezTo>
                <a:cubicBezTo>
                  <a:pt x="10790" y="54614"/>
                  <a:pt x="9541" y="55824"/>
                  <a:pt x="8956" y="57462"/>
                </a:cubicBezTo>
                <a:cubicBezTo>
                  <a:pt x="8371" y="59062"/>
                  <a:pt x="8429" y="59980"/>
                  <a:pt x="8429" y="63648"/>
                </a:cubicBezTo>
                <a:cubicBezTo>
                  <a:pt x="8429" y="67335"/>
                  <a:pt x="1854" y="68877"/>
                  <a:pt x="937" y="72467"/>
                </a:cubicBezTo>
                <a:cubicBezTo>
                  <a:pt x="0" y="76038"/>
                  <a:pt x="2576" y="78516"/>
                  <a:pt x="2576" y="78516"/>
                </a:cubicBezTo>
                <a:lnTo>
                  <a:pt x="15551" y="78516"/>
                </a:lnTo>
                <a:lnTo>
                  <a:pt x="15551" y="196"/>
                </a:lnTo>
                <a:lnTo>
                  <a:pt x="5600" y="0"/>
                </a:ln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0"/>
          <p:cNvSpPr/>
          <p:nvPr/>
        </p:nvSpPr>
        <p:spPr>
          <a:xfrm rot="-929579">
            <a:off x="8429819" y="4582728"/>
            <a:ext cx="581152" cy="650799"/>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0"/>
          <p:cNvSpPr/>
          <p:nvPr/>
        </p:nvSpPr>
        <p:spPr>
          <a:xfrm>
            <a:off x="8698731" y="-70350"/>
            <a:ext cx="451908" cy="1037534"/>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0"/>
          <p:cNvSpPr/>
          <p:nvPr/>
        </p:nvSpPr>
        <p:spPr>
          <a:xfrm flipH="1" rot="10800000">
            <a:off x="8869327" y="1012084"/>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0"/>
          <p:cNvSpPr/>
          <p:nvPr/>
        </p:nvSpPr>
        <p:spPr>
          <a:xfrm flipH="1" rot="10800000">
            <a:off x="8507989" y="3640721"/>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0"/>
          <p:cNvSpPr/>
          <p:nvPr/>
        </p:nvSpPr>
        <p:spPr>
          <a:xfrm flipH="1" rot="10800000">
            <a:off x="8915664" y="4362734"/>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0"/>
          <p:cNvSpPr/>
          <p:nvPr/>
        </p:nvSpPr>
        <p:spPr>
          <a:xfrm flipH="1" rot="10800000">
            <a:off x="8456275" y="5185980"/>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chemeClr val="dk2"/>
            </a:gs>
            <a:gs pos="100000">
              <a:schemeClr val="lt2"/>
            </a:gs>
          </a:gsLst>
          <a:lin ang="10800025" scaled="0"/>
        </a:gradFill>
      </p:bgPr>
    </p:bg>
    <p:spTree>
      <p:nvGrpSpPr>
        <p:cNvPr id="38" name="Shape 38"/>
        <p:cNvGrpSpPr/>
        <p:nvPr/>
      </p:nvGrpSpPr>
      <p:grpSpPr>
        <a:xfrm>
          <a:off x="0" y="0"/>
          <a:ext cx="0" cy="0"/>
          <a:chOff x="0" y="0"/>
          <a:chExt cx="0" cy="0"/>
        </a:xfrm>
      </p:grpSpPr>
      <p:sp>
        <p:nvSpPr>
          <p:cNvPr id="39" name="Google Shape;39;p3"/>
          <p:cNvSpPr txBox="1"/>
          <p:nvPr>
            <p:ph type="title"/>
          </p:nvPr>
        </p:nvSpPr>
        <p:spPr>
          <a:xfrm>
            <a:off x="4147675" y="2529125"/>
            <a:ext cx="4731300" cy="5307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3600"/>
              <a:buNone/>
              <a:defRPr sz="3500">
                <a:solidFill>
                  <a:schemeClr val="dk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0" name="Google Shape;40;p3"/>
          <p:cNvSpPr txBox="1"/>
          <p:nvPr>
            <p:ph idx="1" type="subTitle"/>
          </p:nvPr>
        </p:nvSpPr>
        <p:spPr>
          <a:xfrm>
            <a:off x="5010175" y="3116825"/>
            <a:ext cx="2975100" cy="6954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1" name="Google Shape;41;p3"/>
          <p:cNvSpPr txBox="1"/>
          <p:nvPr>
            <p:ph hasCustomPrompt="1" idx="2" type="title"/>
          </p:nvPr>
        </p:nvSpPr>
        <p:spPr>
          <a:xfrm>
            <a:off x="5577925" y="1331263"/>
            <a:ext cx="1839600" cy="1153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2"/>
              </a:buClr>
              <a:buSzPts val="12000"/>
              <a:buNone/>
              <a:defRPr sz="6500"/>
            </a:lvl1pPr>
            <a:lvl2pPr lvl="1" rtl="0" algn="ctr">
              <a:spcBef>
                <a:spcPts val="0"/>
              </a:spcBef>
              <a:spcAft>
                <a:spcPts val="0"/>
              </a:spcAft>
              <a:buClr>
                <a:schemeClr val="accent5"/>
              </a:buClr>
              <a:buSzPts val="12000"/>
              <a:buNone/>
              <a:defRPr sz="12000">
                <a:solidFill>
                  <a:schemeClr val="accent5"/>
                </a:solidFill>
              </a:defRPr>
            </a:lvl2pPr>
            <a:lvl3pPr lvl="2" rtl="0" algn="ctr">
              <a:spcBef>
                <a:spcPts val="0"/>
              </a:spcBef>
              <a:spcAft>
                <a:spcPts val="0"/>
              </a:spcAft>
              <a:buClr>
                <a:schemeClr val="accent5"/>
              </a:buClr>
              <a:buSzPts val="12000"/>
              <a:buNone/>
              <a:defRPr sz="12000">
                <a:solidFill>
                  <a:schemeClr val="accent5"/>
                </a:solidFill>
              </a:defRPr>
            </a:lvl3pPr>
            <a:lvl4pPr lvl="3" rtl="0" algn="ctr">
              <a:spcBef>
                <a:spcPts val="0"/>
              </a:spcBef>
              <a:spcAft>
                <a:spcPts val="0"/>
              </a:spcAft>
              <a:buClr>
                <a:schemeClr val="accent5"/>
              </a:buClr>
              <a:buSzPts val="12000"/>
              <a:buNone/>
              <a:defRPr sz="12000">
                <a:solidFill>
                  <a:schemeClr val="accent5"/>
                </a:solidFill>
              </a:defRPr>
            </a:lvl4pPr>
            <a:lvl5pPr lvl="4" rtl="0" algn="ctr">
              <a:spcBef>
                <a:spcPts val="0"/>
              </a:spcBef>
              <a:spcAft>
                <a:spcPts val="0"/>
              </a:spcAft>
              <a:buClr>
                <a:schemeClr val="accent5"/>
              </a:buClr>
              <a:buSzPts val="12000"/>
              <a:buNone/>
              <a:defRPr sz="12000">
                <a:solidFill>
                  <a:schemeClr val="accent5"/>
                </a:solidFill>
              </a:defRPr>
            </a:lvl5pPr>
            <a:lvl6pPr lvl="5" rtl="0" algn="ctr">
              <a:spcBef>
                <a:spcPts val="0"/>
              </a:spcBef>
              <a:spcAft>
                <a:spcPts val="0"/>
              </a:spcAft>
              <a:buClr>
                <a:schemeClr val="accent5"/>
              </a:buClr>
              <a:buSzPts val="12000"/>
              <a:buNone/>
              <a:defRPr sz="12000">
                <a:solidFill>
                  <a:schemeClr val="accent5"/>
                </a:solidFill>
              </a:defRPr>
            </a:lvl6pPr>
            <a:lvl7pPr lvl="6" rtl="0" algn="ctr">
              <a:spcBef>
                <a:spcPts val="0"/>
              </a:spcBef>
              <a:spcAft>
                <a:spcPts val="0"/>
              </a:spcAft>
              <a:buClr>
                <a:schemeClr val="accent5"/>
              </a:buClr>
              <a:buSzPts val="12000"/>
              <a:buNone/>
              <a:defRPr sz="12000">
                <a:solidFill>
                  <a:schemeClr val="accent5"/>
                </a:solidFill>
              </a:defRPr>
            </a:lvl7pPr>
            <a:lvl8pPr lvl="7" rtl="0" algn="ctr">
              <a:spcBef>
                <a:spcPts val="0"/>
              </a:spcBef>
              <a:spcAft>
                <a:spcPts val="0"/>
              </a:spcAft>
              <a:buClr>
                <a:schemeClr val="accent5"/>
              </a:buClr>
              <a:buSzPts val="12000"/>
              <a:buNone/>
              <a:defRPr sz="12000">
                <a:solidFill>
                  <a:schemeClr val="accent5"/>
                </a:solidFill>
              </a:defRPr>
            </a:lvl8pPr>
            <a:lvl9pPr lvl="8" rtl="0" algn="ctr">
              <a:spcBef>
                <a:spcPts val="0"/>
              </a:spcBef>
              <a:spcAft>
                <a:spcPts val="0"/>
              </a:spcAft>
              <a:buClr>
                <a:schemeClr val="accent5"/>
              </a:buClr>
              <a:buSzPts val="12000"/>
              <a:buNone/>
              <a:defRPr sz="12000">
                <a:solidFill>
                  <a:schemeClr val="accent5"/>
                </a:solidFill>
              </a:defRPr>
            </a:lvl9pPr>
          </a:lstStyle>
          <a:p>
            <a:r>
              <a:t>xx%</a:t>
            </a:r>
          </a:p>
        </p:txBody>
      </p:sp>
      <p:sp>
        <p:nvSpPr>
          <p:cNvPr id="42" name="Google Shape;42;p3"/>
          <p:cNvSpPr/>
          <p:nvPr/>
        </p:nvSpPr>
        <p:spPr>
          <a:xfrm rot="538783">
            <a:off x="7590835" y="4435473"/>
            <a:ext cx="834279" cy="992451"/>
          </a:xfrm>
          <a:custGeom>
            <a:rect b="b" l="l" r="r" t="t"/>
            <a:pathLst>
              <a:path extrusionOk="0" h="14114" w="11865">
                <a:moveTo>
                  <a:pt x="7408" y="1"/>
                </a:moveTo>
                <a:cubicBezTo>
                  <a:pt x="7217" y="1"/>
                  <a:pt x="7032" y="52"/>
                  <a:pt x="6857" y="161"/>
                </a:cubicBezTo>
                <a:cubicBezTo>
                  <a:pt x="4925" y="1391"/>
                  <a:pt x="7520" y="6015"/>
                  <a:pt x="4262" y="7205"/>
                </a:cubicBezTo>
                <a:cubicBezTo>
                  <a:pt x="1023" y="8434"/>
                  <a:pt x="203" y="11946"/>
                  <a:pt x="203" y="11946"/>
                </a:cubicBezTo>
                <a:cubicBezTo>
                  <a:pt x="1" y="13213"/>
                  <a:pt x="571" y="14114"/>
                  <a:pt x="1365" y="14114"/>
                </a:cubicBezTo>
                <a:cubicBezTo>
                  <a:pt x="2027" y="14114"/>
                  <a:pt x="2844" y="13488"/>
                  <a:pt x="3501" y="11927"/>
                </a:cubicBezTo>
                <a:cubicBezTo>
                  <a:pt x="5003" y="8512"/>
                  <a:pt x="10096" y="9898"/>
                  <a:pt x="11013" y="7381"/>
                </a:cubicBezTo>
                <a:cubicBezTo>
                  <a:pt x="11864" y="5127"/>
                  <a:pt x="9327" y="1"/>
                  <a:pt x="7408" y="1"/>
                </a:cubicBez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rot="194745">
            <a:off x="7674223" y="-78173"/>
            <a:ext cx="787928" cy="1269373"/>
          </a:xfrm>
          <a:custGeom>
            <a:rect b="b" l="l" r="r" t="t"/>
            <a:pathLst>
              <a:path extrusionOk="0" h="15650" w="9714">
                <a:moveTo>
                  <a:pt x="9191" y="1"/>
                </a:moveTo>
                <a:lnTo>
                  <a:pt x="1" y="372"/>
                </a:lnTo>
                <a:cubicBezTo>
                  <a:pt x="1" y="372"/>
                  <a:pt x="3884" y="2537"/>
                  <a:pt x="3923" y="4235"/>
                </a:cubicBezTo>
                <a:cubicBezTo>
                  <a:pt x="4001" y="5952"/>
                  <a:pt x="3415" y="8566"/>
                  <a:pt x="5269" y="9464"/>
                </a:cubicBezTo>
                <a:cubicBezTo>
                  <a:pt x="8235" y="10888"/>
                  <a:pt x="7142" y="14947"/>
                  <a:pt x="7806" y="15493"/>
                </a:cubicBezTo>
                <a:cubicBezTo>
                  <a:pt x="7932" y="15600"/>
                  <a:pt x="8053" y="15649"/>
                  <a:pt x="8169" y="15649"/>
                </a:cubicBezTo>
                <a:cubicBezTo>
                  <a:pt x="9132" y="15649"/>
                  <a:pt x="9713" y="12264"/>
                  <a:pt x="9191" y="10401"/>
                </a:cubicBezTo>
                <a:cubicBezTo>
                  <a:pt x="8215" y="6908"/>
                  <a:pt x="7162" y="5386"/>
                  <a:pt x="7493" y="3610"/>
                </a:cubicBezTo>
                <a:cubicBezTo>
                  <a:pt x="7806" y="1835"/>
                  <a:pt x="9191" y="1"/>
                  <a:pt x="9191"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rot="10800000">
            <a:off x="8426497" y="4087887"/>
            <a:ext cx="673666" cy="1085328"/>
          </a:xfrm>
          <a:custGeom>
            <a:rect b="b" l="l" r="r" t="t"/>
            <a:pathLst>
              <a:path extrusionOk="0" h="15650" w="9714">
                <a:moveTo>
                  <a:pt x="9191" y="1"/>
                </a:moveTo>
                <a:lnTo>
                  <a:pt x="1" y="372"/>
                </a:lnTo>
                <a:cubicBezTo>
                  <a:pt x="1" y="372"/>
                  <a:pt x="3884" y="2537"/>
                  <a:pt x="3923" y="4235"/>
                </a:cubicBezTo>
                <a:cubicBezTo>
                  <a:pt x="4001" y="5952"/>
                  <a:pt x="3415" y="8566"/>
                  <a:pt x="5269" y="9464"/>
                </a:cubicBezTo>
                <a:cubicBezTo>
                  <a:pt x="8235" y="10888"/>
                  <a:pt x="7142" y="14947"/>
                  <a:pt x="7806" y="15493"/>
                </a:cubicBezTo>
                <a:cubicBezTo>
                  <a:pt x="7932" y="15600"/>
                  <a:pt x="8053" y="15649"/>
                  <a:pt x="8169" y="15649"/>
                </a:cubicBezTo>
                <a:cubicBezTo>
                  <a:pt x="9132" y="15649"/>
                  <a:pt x="9713" y="12264"/>
                  <a:pt x="9191" y="10401"/>
                </a:cubicBezTo>
                <a:cubicBezTo>
                  <a:pt x="8215" y="6908"/>
                  <a:pt x="7162" y="5386"/>
                  <a:pt x="7493" y="3610"/>
                </a:cubicBezTo>
                <a:cubicBezTo>
                  <a:pt x="7806" y="1835"/>
                  <a:pt x="9191" y="1"/>
                  <a:pt x="9191" y="1"/>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rot="10800000">
            <a:off x="8624255" y="854907"/>
            <a:ext cx="572012" cy="680471"/>
          </a:xfrm>
          <a:custGeom>
            <a:rect b="b" l="l" r="r" t="t"/>
            <a:pathLst>
              <a:path extrusionOk="0" h="14114" w="11865">
                <a:moveTo>
                  <a:pt x="7408" y="1"/>
                </a:moveTo>
                <a:cubicBezTo>
                  <a:pt x="7217" y="1"/>
                  <a:pt x="7032" y="52"/>
                  <a:pt x="6857" y="161"/>
                </a:cubicBezTo>
                <a:cubicBezTo>
                  <a:pt x="4925" y="1391"/>
                  <a:pt x="7520" y="6015"/>
                  <a:pt x="4262" y="7205"/>
                </a:cubicBezTo>
                <a:cubicBezTo>
                  <a:pt x="1023" y="8434"/>
                  <a:pt x="203" y="11946"/>
                  <a:pt x="203" y="11946"/>
                </a:cubicBezTo>
                <a:cubicBezTo>
                  <a:pt x="1" y="13213"/>
                  <a:pt x="571" y="14114"/>
                  <a:pt x="1365" y="14114"/>
                </a:cubicBezTo>
                <a:cubicBezTo>
                  <a:pt x="2027" y="14114"/>
                  <a:pt x="2844" y="13488"/>
                  <a:pt x="3501" y="11927"/>
                </a:cubicBezTo>
                <a:cubicBezTo>
                  <a:pt x="5003" y="8512"/>
                  <a:pt x="10096" y="9898"/>
                  <a:pt x="11013" y="7381"/>
                </a:cubicBezTo>
                <a:cubicBezTo>
                  <a:pt x="11864" y="5127"/>
                  <a:pt x="9327" y="1"/>
                  <a:pt x="7408" y="1"/>
                </a:cubicBez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rot="10800000">
            <a:off x="8455564" y="-29735"/>
            <a:ext cx="702196" cy="718231"/>
          </a:xfrm>
          <a:custGeom>
            <a:rect b="b" l="l" r="r" t="t"/>
            <a:pathLst>
              <a:path extrusionOk="0" h="7983" w="7805">
                <a:moveTo>
                  <a:pt x="6335" y="0"/>
                </a:moveTo>
                <a:cubicBezTo>
                  <a:pt x="5439" y="0"/>
                  <a:pt x="4279" y="1310"/>
                  <a:pt x="3493" y="1310"/>
                </a:cubicBezTo>
                <a:cubicBezTo>
                  <a:pt x="2517" y="1310"/>
                  <a:pt x="1742" y="155"/>
                  <a:pt x="346" y="155"/>
                </a:cubicBezTo>
                <a:cubicBezTo>
                  <a:pt x="235" y="155"/>
                  <a:pt x="120" y="162"/>
                  <a:pt x="0" y="178"/>
                </a:cubicBezTo>
                <a:lnTo>
                  <a:pt x="0" y="7983"/>
                </a:lnTo>
                <a:lnTo>
                  <a:pt x="5678" y="7983"/>
                </a:lnTo>
                <a:lnTo>
                  <a:pt x="5678" y="7963"/>
                </a:lnTo>
                <a:cubicBezTo>
                  <a:pt x="5678" y="7963"/>
                  <a:pt x="4761" y="6461"/>
                  <a:pt x="4995" y="5251"/>
                </a:cubicBezTo>
                <a:cubicBezTo>
                  <a:pt x="5229" y="4061"/>
                  <a:pt x="7805" y="1622"/>
                  <a:pt x="7083" y="471"/>
                </a:cubicBezTo>
                <a:cubicBezTo>
                  <a:pt x="6873" y="130"/>
                  <a:pt x="6617" y="0"/>
                  <a:pt x="6335"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rot="10800000">
            <a:off x="8084408" y="655276"/>
            <a:ext cx="1066167" cy="4517949"/>
          </a:xfrm>
          <a:custGeom>
            <a:rect b="b" l="l" r="r" t="t"/>
            <a:pathLst>
              <a:path extrusionOk="0" h="40683" w="9601">
                <a:moveTo>
                  <a:pt x="0" y="0"/>
                </a:moveTo>
                <a:lnTo>
                  <a:pt x="0" y="40682"/>
                </a:lnTo>
                <a:lnTo>
                  <a:pt x="39" y="40682"/>
                </a:lnTo>
                <a:cubicBezTo>
                  <a:pt x="39" y="40682"/>
                  <a:pt x="98" y="34263"/>
                  <a:pt x="3298" y="31317"/>
                </a:cubicBezTo>
                <a:cubicBezTo>
                  <a:pt x="6517" y="28351"/>
                  <a:pt x="9600" y="28429"/>
                  <a:pt x="8683" y="25014"/>
                </a:cubicBezTo>
                <a:cubicBezTo>
                  <a:pt x="7786" y="21619"/>
                  <a:pt x="4722" y="21873"/>
                  <a:pt x="3610" y="19180"/>
                </a:cubicBezTo>
                <a:cubicBezTo>
                  <a:pt x="2517" y="16488"/>
                  <a:pt x="3688" y="15922"/>
                  <a:pt x="2478" y="13717"/>
                </a:cubicBezTo>
                <a:cubicBezTo>
                  <a:pt x="1249" y="11551"/>
                  <a:pt x="976" y="8254"/>
                  <a:pt x="2596" y="5698"/>
                </a:cubicBezTo>
                <a:cubicBezTo>
                  <a:pt x="4195" y="3142"/>
                  <a:pt x="3610" y="547"/>
                  <a:pt x="3025" y="0"/>
                </a:cubicBezTo>
                <a:close/>
              </a:path>
            </a:pathLst>
          </a:custGeom>
          <a:solidFill>
            <a:srgbClr val="740FA3">
              <a:alpha val="14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rot="10800000">
            <a:off x="8651098" y="2788161"/>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3"/>
          <p:cNvSpPr/>
          <p:nvPr/>
        </p:nvSpPr>
        <p:spPr>
          <a:xfrm rot="10800000">
            <a:off x="8262404" y="365517"/>
            <a:ext cx="288319" cy="381981"/>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3"/>
          <p:cNvSpPr/>
          <p:nvPr/>
        </p:nvSpPr>
        <p:spPr>
          <a:xfrm rot="10800000">
            <a:off x="8624259" y="248198"/>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
          <p:cNvSpPr/>
          <p:nvPr/>
        </p:nvSpPr>
        <p:spPr>
          <a:xfrm rot="10800000">
            <a:off x="8781809" y="4804911"/>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p:nvPr/>
        </p:nvSpPr>
        <p:spPr>
          <a:xfrm rot="10800000">
            <a:off x="6453744" y="176495"/>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8262394" y="4864920"/>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rot="10800000">
            <a:off x="2317745" y="587629"/>
            <a:ext cx="201031" cy="266321"/>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rot="10800000">
            <a:off x="782770" y="3408479"/>
            <a:ext cx="201031" cy="266321"/>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441769" y="109632"/>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2640869" y="4755282"/>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p:nvPr/>
        </p:nvSpPr>
        <p:spPr>
          <a:xfrm rot="10800000">
            <a:off x="251959" y="1674036"/>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p:nvPr/>
        </p:nvSpPr>
        <p:spPr>
          <a:xfrm rot="10800000">
            <a:off x="4541996" y="268861"/>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598759" y="4755286"/>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2">
    <p:bg>
      <p:bgPr>
        <a:gradFill>
          <a:gsLst>
            <a:gs pos="0">
              <a:schemeClr val="dk2"/>
            </a:gs>
            <a:gs pos="100000">
              <a:schemeClr val="lt2"/>
            </a:gs>
          </a:gsLst>
          <a:lin ang="16200038" scaled="0"/>
        </a:gradFill>
      </p:bgPr>
    </p:bg>
    <p:spTree>
      <p:nvGrpSpPr>
        <p:cNvPr id="609" name="Shape 609"/>
        <p:cNvGrpSpPr/>
        <p:nvPr/>
      </p:nvGrpSpPr>
      <p:grpSpPr>
        <a:xfrm>
          <a:off x="0" y="0"/>
          <a:ext cx="0" cy="0"/>
          <a:chOff x="0" y="0"/>
          <a:chExt cx="0" cy="0"/>
        </a:xfrm>
      </p:grpSpPr>
      <p:sp>
        <p:nvSpPr>
          <p:cNvPr id="610" name="Google Shape;610;p21"/>
          <p:cNvSpPr txBox="1"/>
          <p:nvPr>
            <p:ph type="title"/>
          </p:nvPr>
        </p:nvSpPr>
        <p:spPr>
          <a:xfrm>
            <a:off x="716800" y="455700"/>
            <a:ext cx="7710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11" name="Google Shape;611;p21"/>
          <p:cNvSpPr/>
          <p:nvPr/>
        </p:nvSpPr>
        <p:spPr>
          <a:xfrm flipH="1">
            <a:off x="71330" y="488492"/>
            <a:ext cx="5223" cy="36560"/>
          </a:xfrm>
          <a:custGeom>
            <a:rect b="b" l="l" r="r" t="t"/>
            <a:pathLst>
              <a:path extrusionOk="0" h="224" w="32">
                <a:moveTo>
                  <a:pt x="32" y="0"/>
                </a:moveTo>
                <a:cubicBezTo>
                  <a:pt x="9" y="45"/>
                  <a:pt x="0" y="90"/>
                  <a:pt x="0" y="121"/>
                </a:cubicBezTo>
                <a:cubicBezTo>
                  <a:pt x="0" y="161"/>
                  <a:pt x="9" y="192"/>
                  <a:pt x="32" y="224"/>
                </a:cubicBezTo>
                <a:lnTo>
                  <a:pt x="32" y="0"/>
                </a:lnTo>
                <a:close/>
              </a:path>
            </a:pathLst>
          </a:custGeom>
          <a:solidFill>
            <a:srgbClr val="0606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12" name="Google Shape;612;p21"/>
          <p:cNvSpPr/>
          <p:nvPr/>
        </p:nvSpPr>
        <p:spPr>
          <a:xfrm flipH="1">
            <a:off x="-7861" y="840453"/>
            <a:ext cx="702233" cy="1950142"/>
          </a:xfrm>
          <a:custGeom>
            <a:rect b="b" l="l" r="r" t="t"/>
            <a:pathLst>
              <a:path extrusionOk="0" h="80468" w="28976">
                <a:moveTo>
                  <a:pt x="27083" y="10166"/>
                </a:moveTo>
                <a:cubicBezTo>
                  <a:pt x="27473" y="10674"/>
                  <a:pt x="28975" y="16469"/>
                  <a:pt x="27375" y="18576"/>
                </a:cubicBezTo>
                <a:cubicBezTo>
                  <a:pt x="25756" y="20664"/>
                  <a:pt x="23336" y="19883"/>
                  <a:pt x="23141" y="22517"/>
                </a:cubicBezTo>
                <a:cubicBezTo>
                  <a:pt x="22946" y="25151"/>
                  <a:pt x="24897" y="26225"/>
                  <a:pt x="23922" y="28995"/>
                </a:cubicBezTo>
                <a:cubicBezTo>
                  <a:pt x="22946" y="31746"/>
                  <a:pt x="25561" y="35454"/>
                  <a:pt x="19083" y="41561"/>
                </a:cubicBezTo>
                <a:cubicBezTo>
                  <a:pt x="12585" y="47668"/>
                  <a:pt x="18654" y="52078"/>
                  <a:pt x="19415" y="53502"/>
                </a:cubicBezTo>
                <a:cubicBezTo>
                  <a:pt x="20176" y="54907"/>
                  <a:pt x="25190" y="59590"/>
                  <a:pt x="25932" y="66380"/>
                </a:cubicBezTo>
                <a:cubicBezTo>
                  <a:pt x="26810" y="74516"/>
                  <a:pt x="24468" y="80467"/>
                  <a:pt x="19219" y="80467"/>
                </a:cubicBezTo>
                <a:cubicBezTo>
                  <a:pt x="13951" y="80467"/>
                  <a:pt x="11025" y="78028"/>
                  <a:pt x="11025" y="78028"/>
                </a:cubicBezTo>
                <a:cubicBezTo>
                  <a:pt x="11025" y="78028"/>
                  <a:pt x="14088" y="73716"/>
                  <a:pt x="12917" y="69931"/>
                </a:cubicBezTo>
                <a:cubicBezTo>
                  <a:pt x="11746" y="66146"/>
                  <a:pt x="6361" y="64975"/>
                  <a:pt x="6537" y="59355"/>
                </a:cubicBezTo>
                <a:cubicBezTo>
                  <a:pt x="6732" y="53717"/>
                  <a:pt x="10127" y="51551"/>
                  <a:pt x="10342" y="47161"/>
                </a:cubicBezTo>
                <a:cubicBezTo>
                  <a:pt x="10537" y="42770"/>
                  <a:pt x="3766" y="38029"/>
                  <a:pt x="1874" y="29424"/>
                </a:cubicBezTo>
                <a:cubicBezTo>
                  <a:pt x="0" y="20820"/>
                  <a:pt x="7083" y="17230"/>
                  <a:pt x="7922" y="8859"/>
                </a:cubicBezTo>
                <a:cubicBezTo>
                  <a:pt x="8781" y="489"/>
                  <a:pt x="15473" y="1"/>
                  <a:pt x="17541" y="918"/>
                </a:cubicBezTo>
                <a:cubicBezTo>
                  <a:pt x="19571" y="1796"/>
                  <a:pt x="27083" y="10166"/>
                  <a:pt x="27083" y="10166"/>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1"/>
          <p:cNvSpPr/>
          <p:nvPr/>
        </p:nvSpPr>
        <p:spPr>
          <a:xfrm flipH="1">
            <a:off x="673855" y="4501660"/>
            <a:ext cx="880538" cy="740967"/>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1"/>
          <p:cNvSpPr/>
          <p:nvPr/>
        </p:nvSpPr>
        <p:spPr>
          <a:xfrm flipH="1" rot="929517">
            <a:off x="-5379" y="4481710"/>
            <a:ext cx="697261" cy="780876"/>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1"/>
          <p:cNvSpPr/>
          <p:nvPr/>
        </p:nvSpPr>
        <p:spPr>
          <a:xfrm flipH="1">
            <a:off x="-5637" y="-184839"/>
            <a:ext cx="807397" cy="1853745"/>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1"/>
          <p:cNvSpPr/>
          <p:nvPr/>
        </p:nvSpPr>
        <p:spPr>
          <a:xfrm flipH="1">
            <a:off x="8438476" y="-22878"/>
            <a:ext cx="673666" cy="1085328"/>
          </a:xfrm>
          <a:custGeom>
            <a:rect b="b" l="l" r="r" t="t"/>
            <a:pathLst>
              <a:path extrusionOk="0" h="15650" w="9714">
                <a:moveTo>
                  <a:pt x="9191" y="1"/>
                </a:moveTo>
                <a:lnTo>
                  <a:pt x="1" y="372"/>
                </a:lnTo>
                <a:cubicBezTo>
                  <a:pt x="1" y="372"/>
                  <a:pt x="3884" y="2537"/>
                  <a:pt x="3923" y="4235"/>
                </a:cubicBezTo>
                <a:cubicBezTo>
                  <a:pt x="4001" y="5952"/>
                  <a:pt x="3415" y="8566"/>
                  <a:pt x="5269" y="9464"/>
                </a:cubicBezTo>
                <a:cubicBezTo>
                  <a:pt x="8235" y="10888"/>
                  <a:pt x="7142" y="14947"/>
                  <a:pt x="7806" y="15493"/>
                </a:cubicBezTo>
                <a:cubicBezTo>
                  <a:pt x="7932" y="15600"/>
                  <a:pt x="8053" y="15649"/>
                  <a:pt x="8169" y="15649"/>
                </a:cubicBezTo>
                <a:cubicBezTo>
                  <a:pt x="9132" y="15649"/>
                  <a:pt x="9713" y="12264"/>
                  <a:pt x="9191" y="10401"/>
                </a:cubicBezTo>
                <a:cubicBezTo>
                  <a:pt x="8215" y="6908"/>
                  <a:pt x="7162" y="5386"/>
                  <a:pt x="7493" y="3610"/>
                </a:cubicBezTo>
                <a:cubicBezTo>
                  <a:pt x="7806" y="1835"/>
                  <a:pt x="9191" y="1"/>
                  <a:pt x="9191" y="1"/>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1"/>
          <p:cNvSpPr/>
          <p:nvPr/>
        </p:nvSpPr>
        <p:spPr>
          <a:xfrm flipH="1">
            <a:off x="8636234" y="3614958"/>
            <a:ext cx="572012" cy="680471"/>
          </a:xfrm>
          <a:custGeom>
            <a:rect b="b" l="l" r="r" t="t"/>
            <a:pathLst>
              <a:path extrusionOk="0" h="14114" w="11865">
                <a:moveTo>
                  <a:pt x="7408" y="1"/>
                </a:moveTo>
                <a:cubicBezTo>
                  <a:pt x="7217" y="1"/>
                  <a:pt x="7032" y="52"/>
                  <a:pt x="6857" y="161"/>
                </a:cubicBezTo>
                <a:cubicBezTo>
                  <a:pt x="4925" y="1391"/>
                  <a:pt x="7520" y="6015"/>
                  <a:pt x="4262" y="7205"/>
                </a:cubicBezTo>
                <a:cubicBezTo>
                  <a:pt x="1023" y="8434"/>
                  <a:pt x="203" y="11946"/>
                  <a:pt x="203" y="11946"/>
                </a:cubicBezTo>
                <a:cubicBezTo>
                  <a:pt x="1" y="13213"/>
                  <a:pt x="571" y="14114"/>
                  <a:pt x="1365" y="14114"/>
                </a:cubicBezTo>
                <a:cubicBezTo>
                  <a:pt x="2027" y="14114"/>
                  <a:pt x="2844" y="13488"/>
                  <a:pt x="3501" y="11927"/>
                </a:cubicBezTo>
                <a:cubicBezTo>
                  <a:pt x="5003" y="8512"/>
                  <a:pt x="10096" y="9898"/>
                  <a:pt x="11013" y="7381"/>
                </a:cubicBezTo>
                <a:cubicBezTo>
                  <a:pt x="11864" y="5127"/>
                  <a:pt x="9327" y="1"/>
                  <a:pt x="7408" y="1"/>
                </a:cubicBezTo>
                <a:close/>
              </a:path>
            </a:pathLst>
          </a:custGeom>
          <a:solidFill>
            <a:srgbClr val="08214A">
              <a:alpha val="35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1"/>
          <p:cNvSpPr/>
          <p:nvPr/>
        </p:nvSpPr>
        <p:spPr>
          <a:xfrm flipH="1">
            <a:off x="8467543" y="4461840"/>
            <a:ext cx="702196" cy="718231"/>
          </a:xfrm>
          <a:custGeom>
            <a:rect b="b" l="l" r="r" t="t"/>
            <a:pathLst>
              <a:path extrusionOk="0" h="7983" w="7805">
                <a:moveTo>
                  <a:pt x="6335" y="0"/>
                </a:moveTo>
                <a:cubicBezTo>
                  <a:pt x="5439" y="0"/>
                  <a:pt x="4279" y="1310"/>
                  <a:pt x="3493" y="1310"/>
                </a:cubicBezTo>
                <a:cubicBezTo>
                  <a:pt x="2517" y="1310"/>
                  <a:pt x="1742" y="155"/>
                  <a:pt x="346" y="155"/>
                </a:cubicBezTo>
                <a:cubicBezTo>
                  <a:pt x="235" y="155"/>
                  <a:pt x="120" y="162"/>
                  <a:pt x="0" y="178"/>
                </a:cubicBezTo>
                <a:lnTo>
                  <a:pt x="0" y="7983"/>
                </a:lnTo>
                <a:lnTo>
                  <a:pt x="5678" y="7983"/>
                </a:lnTo>
                <a:lnTo>
                  <a:pt x="5678" y="7963"/>
                </a:lnTo>
                <a:cubicBezTo>
                  <a:pt x="5678" y="7963"/>
                  <a:pt x="4761" y="6461"/>
                  <a:pt x="4995" y="5251"/>
                </a:cubicBezTo>
                <a:cubicBezTo>
                  <a:pt x="5229" y="4061"/>
                  <a:pt x="7805" y="1622"/>
                  <a:pt x="7083" y="471"/>
                </a:cubicBezTo>
                <a:cubicBezTo>
                  <a:pt x="6873" y="130"/>
                  <a:pt x="6617" y="0"/>
                  <a:pt x="6335"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1"/>
          <p:cNvSpPr/>
          <p:nvPr/>
        </p:nvSpPr>
        <p:spPr>
          <a:xfrm flipH="1">
            <a:off x="8460328" y="-22898"/>
            <a:ext cx="702217" cy="2975656"/>
          </a:xfrm>
          <a:custGeom>
            <a:rect b="b" l="l" r="r" t="t"/>
            <a:pathLst>
              <a:path extrusionOk="0" h="40683" w="9601">
                <a:moveTo>
                  <a:pt x="0" y="0"/>
                </a:moveTo>
                <a:lnTo>
                  <a:pt x="0" y="40682"/>
                </a:lnTo>
                <a:lnTo>
                  <a:pt x="39" y="40682"/>
                </a:lnTo>
                <a:cubicBezTo>
                  <a:pt x="39" y="40682"/>
                  <a:pt x="98" y="34263"/>
                  <a:pt x="3298" y="31317"/>
                </a:cubicBezTo>
                <a:cubicBezTo>
                  <a:pt x="6517" y="28351"/>
                  <a:pt x="9600" y="28429"/>
                  <a:pt x="8683" y="25014"/>
                </a:cubicBezTo>
                <a:cubicBezTo>
                  <a:pt x="7786" y="21619"/>
                  <a:pt x="4722" y="21873"/>
                  <a:pt x="3610" y="19180"/>
                </a:cubicBezTo>
                <a:cubicBezTo>
                  <a:pt x="2517" y="16488"/>
                  <a:pt x="3688" y="15922"/>
                  <a:pt x="2478" y="13717"/>
                </a:cubicBezTo>
                <a:cubicBezTo>
                  <a:pt x="1249" y="11551"/>
                  <a:pt x="976" y="8254"/>
                  <a:pt x="2596" y="5698"/>
                </a:cubicBezTo>
                <a:cubicBezTo>
                  <a:pt x="4195" y="3142"/>
                  <a:pt x="3610" y="547"/>
                  <a:pt x="3025" y="0"/>
                </a:cubicBez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0" name="Google Shape;620;p21"/>
          <p:cNvGrpSpPr/>
          <p:nvPr/>
        </p:nvGrpSpPr>
        <p:grpSpPr>
          <a:xfrm flipH="1">
            <a:off x="7951632" y="-1126448"/>
            <a:ext cx="2274300" cy="2274300"/>
            <a:chOff x="-1087568" y="-1126448"/>
            <a:chExt cx="2274300" cy="2274300"/>
          </a:xfrm>
        </p:grpSpPr>
        <p:sp>
          <p:nvSpPr>
            <p:cNvPr id="621" name="Google Shape;621;p21"/>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1"/>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1"/>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1"/>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5" name="Google Shape;625;p21"/>
          <p:cNvGrpSpPr/>
          <p:nvPr/>
        </p:nvGrpSpPr>
        <p:grpSpPr>
          <a:xfrm flipH="1">
            <a:off x="-1136318" y="4004977"/>
            <a:ext cx="2274300" cy="2274300"/>
            <a:chOff x="-1087568" y="-1126448"/>
            <a:chExt cx="2274300" cy="2274300"/>
          </a:xfrm>
        </p:grpSpPr>
        <p:sp>
          <p:nvSpPr>
            <p:cNvPr id="626" name="Google Shape;626;p21"/>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1"/>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1"/>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1"/>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0" name="Google Shape;630;p21"/>
          <p:cNvSpPr/>
          <p:nvPr/>
        </p:nvSpPr>
        <p:spPr>
          <a:xfrm flipH="1">
            <a:off x="8092314" y="146550"/>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1"/>
          <p:cNvSpPr/>
          <p:nvPr/>
        </p:nvSpPr>
        <p:spPr>
          <a:xfrm flipH="1">
            <a:off x="111264" y="3919263"/>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1"/>
          <p:cNvSpPr/>
          <p:nvPr/>
        </p:nvSpPr>
        <p:spPr>
          <a:xfrm flipH="1">
            <a:off x="470014" y="1582613"/>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1"/>
          <p:cNvSpPr/>
          <p:nvPr/>
        </p:nvSpPr>
        <p:spPr>
          <a:xfrm flipH="1">
            <a:off x="8781413" y="2107750"/>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1"/>
          <p:cNvSpPr/>
          <p:nvPr/>
        </p:nvSpPr>
        <p:spPr>
          <a:xfrm flipH="1">
            <a:off x="8636238" y="484213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1"/>
          <p:cNvSpPr/>
          <p:nvPr/>
        </p:nvSpPr>
        <p:spPr>
          <a:xfrm flipH="1">
            <a:off x="247877" y="235800"/>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1"/>
          <p:cNvSpPr/>
          <p:nvPr/>
        </p:nvSpPr>
        <p:spPr>
          <a:xfrm flipH="1">
            <a:off x="8953138" y="175812"/>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1"/>
          <p:cNvSpPr/>
          <p:nvPr/>
        </p:nvSpPr>
        <p:spPr>
          <a:xfrm flipH="1">
            <a:off x="594661" y="4812400"/>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1"/>
          <p:cNvSpPr/>
          <p:nvPr/>
        </p:nvSpPr>
        <p:spPr>
          <a:xfrm flipH="1">
            <a:off x="470013" y="3446562"/>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1"/>
          <p:cNvSpPr/>
          <p:nvPr/>
        </p:nvSpPr>
        <p:spPr>
          <a:xfrm flipH="1">
            <a:off x="157601" y="71203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1"/>
          <p:cNvSpPr/>
          <p:nvPr/>
        </p:nvSpPr>
        <p:spPr>
          <a:xfrm flipH="1">
            <a:off x="8906802" y="3801538"/>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1"/>
          <p:cNvSpPr/>
          <p:nvPr/>
        </p:nvSpPr>
        <p:spPr>
          <a:xfrm flipH="1">
            <a:off x="7251873" y="4792508"/>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1"/>
          <p:cNvSpPr/>
          <p:nvPr/>
        </p:nvSpPr>
        <p:spPr>
          <a:xfrm flipH="1">
            <a:off x="1661823" y="126195"/>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2">
    <p:bg>
      <p:bgPr>
        <a:gradFill>
          <a:gsLst>
            <a:gs pos="0">
              <a:schemeClr val="dk2"/>
            </a:gs>
            <a:gs pos="100000">
              <a:schemeClr val="lt2"/>
            </a:gs>
          </a:gsLst>
          <a:lin ang="5400700" scaled="0"/>
        </a:gradFill>
      </p:bgPr>
    </p:bg>
    <p:spTree>
      <p:nvGrpSpPr>
        <p:cNvPr id="643" name="Shape 643"/>
        <p:cNvGrpSpPr/>
        <p:nvPr/>
      </p:nvGrpSpPr>
      <p:grpSpPr>
        <a:xfrm>
          <a:off x="0" y="0"/>
          <a:ext cx="0" cy="0"/>
          <a:chOff x="0" y="0"/>
          <a:chExt cx="0" cy="0"/>
        </a:xfrm>
      </p:grpSpPr>
      <p:sp>
        <p:nvSpPr>
          <p:cNvPr id="644" name="Google Shape;644;p22"/>
          <p:cNvSpPr txBox="1"/>
          <p:nvPr>
            <p:ph type="title"/>
          </p:nvPr>
        </p:nvSpPr>
        <p:spPr>
          <a:xfrm>
            <a:off x="719813" y="1500625"/>
            <a:ext cx="3775800" cy="10929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3600"/>
              <a:buNone/>
              <a:defRPr sz="10000">
                <a:solidFill>
                  <a:schemeClr val="dk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45" name="Google Shape;645;p22"/>
          <p:cNvSpPr txBox="1"/>
          <p:nvPr>
            <p:ph idx="1" type="subTitle"/>
          </p:nvPr>
        </p:nvSpPr>
        <p:spPr>
          <a:xfrm>
            <a:off x="719813" y="2716475"/>
            <a:ext cx="3775800" cy="9264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grpSp>
        <p:nvGrpSpPr>
          <p:cNvPr id="646" name="Google Shape;646;p22"/>
          <p:cNvGrpSpPr/>
          <p:nvPr/>
        </p:nvGrpSpPr>
        <p:grpSpPr>
          <a:xfrm>
            <a:off x="4912443" y="1017517"/>
            <a:ext cx="5839715" cy="5839715"/>
            <a:chOff x="-3791416" y="-1218645"/>
            <a:chExt cx="7569300" cy="7569300"/>
          </a:xfrm>
        </p:grpSpPr>
        <p:sp>
          <p:nvSpPr>
            <p:cNvPr id="647" name="Google Shape;647;p22"/>
            <p:cNvSpPr/>
            <p:nvPr/>
          </p:nvSpPr>
          <p:spPr>
            <a:xfrm>
              <a:off x="-1542462" y="1030300"/>
              <a:ext cx="3071400" cy="3071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2"/>
            <p:cNvSpPr/>
            <p:nvPr/>
          </p:nvSpPr>
          <p:spPr>
            <a:xfrm>
              <a:off x="-1972812" y="599950"/>
              <a:ext cx="3932100" cy="39321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2"/>
            <p:cNvSpPr/>
            <p:nvPr/>
          </p:nvSpPr>
          <p:spPr>
            <a:xfrm>
              <a:off x="-2270712" y="302050"/>
              <a:ext cx="4527900" cy="4527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2"/>
            <p:cNvSpPr/>
            <p:nvPr/>
          </p:nvSpPr>
          <p:spPr>
            <a:xfrm>
              <a:off x="-2973462" y="-400700"/>
              <a:ext cx="5933400" cy="5933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2"/>
            <p:cNvSpPr/>
            <p:nvPr/>
          </p:nvSpPr>
          <p:spPr>
            <a:xfrm>
              <a:off x="-3791416" y="-1218645"/>
              <a:ext cx="7569300" cy="7569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2" name="Google Shape;652;p22"/>
          <p:cNvSpPr/>
          <p:nvPr/>
        </p:nvSpPr>
        <p:spPr>
          <a:xfrm>
            <a:off x="26223" y="-22878"/>
            <a:ext cx="673666" cy="1085328"/>
          </a:xfrm>
          <a:custGeom>
            <a:rect b="b" l="l" r="r" t="t"/>
            <a:pathLst>
              <a:path extrusionOk="0" h="15650" w="9714">
                <a:moveTo>
                  <a:pt x="9191" y="1"/>
                </a:moveTo>
                <a:lnTo>
                  <a:pt x="1" y="372"/>
                </a:lnTo>
                <a:cubicBezTo>
                  <a:pt x="1" y="372"/>
                  <a:pt x="3884" y="2537"/>
                  <a:pt x="3923" y="4235"/>
                </a:cubicBezTo>
                <a:cubicBezTo>
                  <a:pt x="4001" y="5952"/>
                  <a:pt x="3415" y="8566"/>
                  <a:pt x="5269" y="9464"/>
                </a:cubicBezTo>
                <a:cubicBezTo>
                  <a:pt x="8235" y="10888"/>
                  <a:pt x="7142" y="14947"/>
                  <a:pt x="7806" y="15493"/>
                </a:cubicBezTo>
                <a:cubicBezTo>
                  <a:pt x="7932" y="15600"/>
                  <a:pt x="8053" y="15649"/>
                  <a:pt x="8169" y="15649"/>
                </a:cubicBezTo>
                <a:cubicBezTo>
                  <a:pt x="9132" y="15649"/>
                  <a:pt x="9713" y="12264"/>
                  <a:pt x="9191" y="10401"/>
                </a:cubicBezTo>
                <a:cubicBezTo>
                  <a:pt x="8215" y="6908"/>
                  <a:pt x="7162" y="5386"/>
                  <a:pt x="7493" y="3610"/>
                </a:cubicBezTo>
                <a:cubicBezTo>
                  <a:pt x="7806" y="1835"/>
                  <a:pt x="9191" y="1"/>
                  <a:pt x="9191" y="1"/>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2"/>
          <p:cNvSpPr/>
          <p:nvPr/>
        </p:nvSpPr>
        <p:spPr>
          <a:xfrm>
            <a:off x="-69881" y="3614958"/>
            <a:ext cx="572012" cy="680471"/>
          </a:xfrm>
          <a:custGeom>
            <a:rect b="b" l="l" r="r" t="t"/>
            <a:pathLst>
              <a:path extrusionOk="0" h="14114" w="11865">
                <a:moveTo>
                  <a:pt x="7408" y="1"/>
                </a:moveTo>
                <a:cubicBezTo>
                  <a:pt x="7217" y="1"/>
                  <a:pt x="7032" y="52"/>
                  <a:pt x="6857" y="161"/>
                </a:cubicBezTo>
                <a:cubicBezTo>
                  <a:pt x="4925" y="1391"/>
                  <a:pt x="7520" y="6015"/>
                  <a:pt x="4262" y="7205"/>
                </a:cubicBezTo>
                <a:cubicBezTo>
                  <a:pt x="1023" y="8434"/>
                  <a:pt x="203" y="11946"/>
                  <a:pt x="203" y="11946"/>
                </a:cubicBezTo>
                <a:cubicBezTo>
                  <a:pt x="1" y="13213"/>
                  <a:pt x="571" y="14114"/>
                  <a:pt x="1365" y="14114"/>
                </a:cubicBezTo>
                <a:cubicBezTo>
                  <a:pt x="2027" y="14114"/>
                  <a:pt x="2844" y="13488"/>
                  <a:pt x="3501" y="11927"/>
                </a:cubicBezTo>
                <a:cubicBezTo>
                  <a:pt x="5003" y="8512"/>
                  <a:pt x="10096" y="9898"/>
                  <a:pt x="11013" y="7381"/>
                </a:cubicBezTo>
                <a:cubicBezTo>
                  <a:pt x="11864" y="5127"/>
                  <a:pt x="9327" y="1"/>
                  <a:pt x="7408" y="1"/>
                </a:cubicBezTo>
                <a:close/>
              </a:path>
            </a:pathLst>
          </a:custGeom>
          <a:solidFill>
            <a:srgbClr val="08214A">
              <a:alpha val="35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2"/>
          <p:cNvSpPr/>
          <p:nvPr/>
        </p:nvSpPr>
        <p:spPr>
          <a:xfrm>
            <a:off x="-31375" y="4461840"/>
            <a:ext cx="702196" cy="718231"/>
          </a:xfrm>
          <a:custGeom>
            <a:rect b="b" l="l" r="r" t="t"/>
            <a:pathLst>
              <a:path extrusionOk="0" h="7983" w="7805">
                <a:moveTo>
                  <a:pt x="6335" y="0"/>
                </a:moveTo>
                <a:cubicBezTo>
                  <a:pt x="5439" y="0"/>
                  <a:pt x="4279" y="1310"/>
                  <a:pt x="3493" y="1310"/>
                </a:cubicBezTo>
                <a:cubicBezTo>
                  <a:pt x="2517" y="1310"/>
                  <a:pt x="1742" y="155"/>
                  <a:pt x="346" y="155"/>
                </a:cubicBezTo>
                <a:cubicBezTo>
                  <a:pt x="235" y="155"/>
                  <a:pt x="120" y="162"/>
                  <a:pt x="0" y="178"/>
                </a:cubicBezTo>
                <a:lnTo>
                  <a:pt x="0" y="7983"/>
                </a:lnTo>
                <a:lnTo>
                  <a:pt x="5678" y="7983"/>
                </a:lnTo>
                <a:lnTo>
                  <a:pt x="5678" y="7963"/>
                </a:lnTo>
                <a:cubicBezTo>
                  <a:pt x="5678" y="7963"/>
                  <a:pt x="4761" y="6461"/>
                  <a:pt x="4995" y="5251"/>
                </a:cubicBezTo>
                <a:cubicBezTo>
                  <a:pt x="5229" y="4061"/>
                  <a:pt x="7805" y="1622"/>
                  <a:pt x="7083" y="471"/>
                </a:cubicBezTo>
                <a:cubicBezTo>
                  <a:pt x="6873" y="130"/>
                  <a:pt x="6617" y="0"/>
                  <a:pt x="6335"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2"/>
          <p:cNvSpPr/>
          <p:nvPr/>
        </p:nvSpPr>
        <p:spPr>
          <a:xfrm>
            <a:off x="-24181" y="-22898"/>
            <a:ext cx="702217" cy="2975656"/>
          </a:xfrm>
          <a:custGeom>
            <a:rect b="b" l="l" r="r" t="t"/>
            <a:pathLst>
              <a:path extrusionOk="0" h="40683" w="9601">
                <a:moveTo>
                  <a:pt x="0" y="0"/>
                </a:moveTo>
                <a:lnTo>
                  <a:pt x="0" y="40682"/>
                </a:lnTo>
                <a:lnTo>
                  <a:pt x="39" y="40682"/>
                </a:lnTo>
                <a:cubicBezTo>
                  <a:pt x="39" y="40682"/>
                  <a:pt x="98" y="34263"/>
                  <a:pt x="3298" y="31317"/>
                </a:cubicBezTo>
                <a:cubicBezTo>
                  <a:pt x="6517" y="28351"/>
                  <a:pt x="9600" y="28429"/>
                  <a:pt x="8683" y="25014"/>
                </a:cubicBezTo>
                <a:cubicBezTo>
                  <a:pt x="7786" y="21619"/>
                  <a:pt x="4722" y="21873"/>
                  <a:pt x="3610" y="19180"/>
                </a:cubicBezTo>
                <a:cubicBezTo>
                  <a:pt x="2517" y="16488"/>
                  <a:pt x="3688" y="15922"/>
                  <a:pt x="2478" y="13717"/>
                </a:cubicBezTo>
                <a:cubicBezTo>
                  <a:pt x="1249" y="11551"/>
                  <a:pt x="976" y="8254"/>
                  <a:pt x="2596" y="5698"/>
                </a:cubicBezTo>
                <a:cubicBezTo>
                  <a:pt x="4195" y="3142"/>
                  <a:pt x="3610" y="547"/>
                  <a:pt x="3025" y="0"/>
                </a:cubicBez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2"/>
          <p:cNvSpPr/>
          <p:nvPr/>
        </p:nvSpPr>
        <p:spPr>
          <a:xfrm>
            <a:off x="284538" y="2109475"/>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2"/>
          <p:cNvSpPr/>
          <p:nvPr/>
        </p:nvSpPr>
        <p:spPr>
          <a:xfrm>
            <a:off x="4827850" y="3835650"/>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2"/>
          <p:cNvSpPr/>
          <p:nvPr/>
        </p:nvSpPr>
        <p:spPr>
          <a:xfrm>
            <a:off x="575663" y="4402838"/>
            <a:ext cx="288319" cy="381981"/>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2"/>
          <p:cNvSpPr/>
          <p:nvPr/>
        </p:nvSpPr>
        <p:spPr>
          <a:xfrm>
            <a:off x="442100" y="484213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2"/>
          <p:cNvSpPr/>
          <p:nvPr/>
        </p:nvSpPr>
        <p:spPr>
          <a:xfrm>
            <a:off x="8519163" y="1649675"/>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2"/>
          <p:cNvSpPr/>
          <p:nvPr/>
        </p:nvSpPr>
        <p:spPr>
          <a:xfrm>
            <a:off x="284550" y="285425"/>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2"/>
          <p:cNvSpPr/>
          <p:nvPr/>
        </p:nvSpPr>
        <p:spPr>
          <a:xfrm>
            <a:off x="5572099" y="4534100"/>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2"/>
          <p:cNvSpPr/>
          <p:nvPr/>
        </p:nvSpPr>
        <p:spPr>
          <a:xfrm>
            <a:off x="8835413" y="760812"/>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2"/>
          <p:cNvSpPr/>
          <p:nvPr/>
        </p:nvSpPr>
        <p:spPr>
          <a:xfrm>
            <a:off x="8598538" y="4653563"/>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2"/>
          <p:cNvSpPr/>
          <p:nvPr/>
        </p:nvSpPr>
        <p:spPr>
          <a:xfrm>
            <a:off x="2553123" y="4814620"/>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2"/>
          <p:cNvSpPr/>
          <p:nvPr/>
        </p:nvSpPr>
        <p:spPr>
          <a:xfrm>
            <a:off x="7101073" y="235795"/>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2"/>
          <p:cNvSpPr/>
          <p:nvPr/>
        </p:nvSpPr>
        <p:spPr>
          <a:xfrm>
            <a:off x="744473" y="126195"/>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2"/>
          <p:cNvSpPr/>
          <p:nvPr/>
        </p:nvSpPr>
        <p:spPr>
          <a:xfrm>
            <a:off x="6794225" y="150063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5">
    <p:bg>
      <p:bgPr>
        <a:gradFill>
          <a:gsLst>
            <a:gs pos="0">
              <a:schemeClr val="dk2"/>
            </a:gs>
            <a:gs pos="100000">
              <a:schemeClr val="lt2"/>
            </a:gs>
          </a:gsLst>
          <a:lin ang="10800025" scaled="0"/>
        </a:gradFill>
      </p:bgPr>
    </p:bg>
    <p:spTree>
      <p:nvGrpSpPr>
        <p:cNvPr id="669" name="Shape 669"/>
        <p:cNvGrpSpPr/>
        <p:nvPr/>
      </p:nvGrpSpPr>
      <p:grpSpPr>
        <a:xfrm>
          <a:off x="0" y="0"/>
          <a:ext cx="0" cy="0"/>
          <a:chOff x="0" y="0"/>
          <a:chExt cx="0" cy="0"/>
        </a:xfrm>
      </p:grpSpPr>
      <p:sp>
        <p:nvSpPr>
          <p:cNvPr id="670" name="Google Shape;670;p23"/>
          <p:cNvSpPr txBox="1"/>
          <p:nvPr>
            <p:ph idx="1" type="subTitle"/>
          </p:nvPr>
        </p:nvSpPr>
        <p:spPr>
          <a:xfrm>
            <a:off x="4519650" y="2827025"/>
            <a:ext cx="3850800" cy="86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71" name="Google Shape;671;p23"/>
          <p:cNvSpPr txBox="1"/>
          <p:nvPr>
            <p:ph type="title"/>
          </p:nvPr>
        </p:nvSpPr>
        <p:spPr>
          <a:xfrm>
            <a:off x="4519650" y="1451375"/>
            <a:ext cx="3850800" cy="14769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2" name="Google Shape;672;p23"/>
          <p:cNvSpPr/>
          <p:nvPr/>
        </p:nvSpPr>
        <p:spPr>
          <a:xfrm flipH="1" rot="-4481061">
            <a:off x="7004838" y="4045970"/>
            <a:ext cx="1042639" cy="877340"/>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14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3"/>
          <p:cNvSpPr/>
          <p:nvPr/>
        </p:nvSpPr>
        <p:spPr>
          <a:xfrm flipH="1" rot="-5400000">
            <a:off x="3626412" y="-18397"/>
            <a:ext cx="1840383" cy="9291976"/>
          </a:xfrm>
          <a:custGeom>
            <a:rect b="b" l="l" r="r" t="t"/>
            <a:pathLst>
              <a:path extrusionOk="0" h="78516" w="15551">
                <a:moveTo>
                  <a:pt x="5600" y="0"/>
                </a:moveTo>
                <a:cubicBezTo>
                  <a:pt x="5502" y="13776"/>
                  <a:pt x="13814" y="17932"/>
                  <a:pt x="14127" y="23512"/>
                </a:cubicBezTo>
                <a:cubicBezTo>
                  <a:pt x="14400" y="28234"/>
                  <a:pt x="12644" y="29112"/>
                  <a:pt x="11278" y="31044"/>
                </a:cubicBezTo>
                <a:cubicBezTo>
                  <a:pt x="9892" y="32956"/>
                  <a:pt x="9444" y="34380"/>
                  <a:pt x="9600" y="37678"/>
                </a:cubicBezTo>
                <a:cubicBezTo>
                  <a:pt x="9736" y="40975"/>
                  <a:pt x="4917" y="40585"/>
                  <a:pt x="4468" y="44897"/>
                </a:cubicBezTo>
                <a:cubicBezTo>
                  <a:pt x="4039" y="49248"/>
                  <a:pt x="8975" y="51238"/>
                  <a:pt x="9892" y="52916"/>
                </a:cubicBezTo>
                <a:cubicBezTo>
                  <a:pt x="10790" y="54614"/>
                  <a:pt x="9541" y="55824"/>
                  <a:pt x="8956" y="57462"/>
                </a:cubicBezTo>
                <a:cubicBezTo>
                  <a:pt x="8371" y="59062"/>
                  <a:pt x="8429" y="59980"/>
                  <a:pt x="8429" y="63648"/>
                </a:cubicBezTo>
                <a:cubicBezTo>
                  <a:pt x="8429" y="67335"/>
                  <a:pt x="1854" y="68877"/>
                  <a:pt x="937" y="72467"/>
                </a:cubicBezTo>
                <a:cubicBezTo>
                  <a:pt x="0" y="76038"/>
                  <a:pt x="2576" y="78516"/>
                  <a:pt x="2576" y="78516"/>
                </a:cubicBezTo>
                <a:lnTo>
                  <a:pt x="15551" y="78516"/>
                </a:lnTo>
                <a:lnTo>
                  <a:pt x="15551" y="196"/>
                </a:lnTo>
                <a:lnTo>
                  <a:pt x="5600" y="0"/>
                </a:lnTo>
                <a:close/>
              </a:path>
            </a:pathLst>
          </a:custGeom>
          <a:solidFill>
            <a:srgbClr val="740FA3">
              <a:alpha val="14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3"/>
          <p:cNvSpPr/>
          <p:nvPr/>
        </p:nvSpPr>
        <p:spPr>
          <a:xfrm flipH="1" rot="-4470473">
            <a:off x="8263034" y="4243067"/>
            <a:ext cx="1049917" cy="1175688"/>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3"/>
          <p:cNvSpPr/>
          <p:nvPr/>
        </p:nvSpPr>
        <p:spPr>
          <a:xfrm flipH="1" rot="-5400000">
            <a:off x="302839" y="3804984"/>
            <a:ext cx="816402" cy="1874373"/>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3"/>
          <p:cNvSpPr/>
          <p:nvPr/>
        </p:nvSpPr>
        <p:spPr>
          <a:xfrm flipH="1" rot="8584896">
            <a:off x="8435376" y="3502897"/>
            <a:ext cx="1019032" cy="857452"/>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00C970">
              <a:alpha val="137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3"/>
          <p:cNvSpPr/>
          <p:nvPr/>
        </p:nvSpPr>
        <p:spPr>
          <a:xfrm flipH="1" rot="-1239319">
            <a:off x="2314915" y="4610694"/>
            <a:ext cx="801760" cy="674677"/>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3"/>
          <p:cNvSpPr/>
          <p:nvPr/>
        </p:nvSpPr>
        <p:spPr>
          <a:xfrm>
            <a:off x="8328800" y="419550"/>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3"/>
          <p:cNvSpPr/>
          <p:nvPr/>
        </p:nvSpPr>
        <p:spPr>
          <a:xfrm>
            <a:off x="8885124" y="4490975"/>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3"/>
          <p:cNvSpPr/>
          <p:nvPr/>
        </p:nvSpPr>
        <p:spPr>
          <a:xfrm>
            <a:off x="8801936" y="1098945"/>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3"/>
          <p:cNvSpPr/>
          <p:nvPr/>
        </p:nvSpPr>
        <p:spPr>
          <a:xfrm>
            <a:off x="616147" y="4662138"/>
            <a:ext cx="60026" cy="5999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3"/>
          <p:cNvSpPr/>
          <p:nvPr/>
        </p:nvSpPr>
        <p:spPr>
          <a:xfrm>
            <a:off x="253287" y="268938"/>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3"/>
          <p:cNvSpPr/>
          <p:nvPr/>
        </p:nvSpPr>
        <p:spPr>
          <a:xfrm>
            <a:off x="8370461" y="4612520"/>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3"/>
          <p:cNvSpPr/>
          <p:nvPr/>
        </p:nvSpPr>
        <p:spPr>
          <a:xfrm flipH="1" rot="1022424">
            <a:off x="8527418" y="224248"/>
            <a:ext cx="1019018" cy="857455"/>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00C970">
              <a:alpha val="137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3"/>
          <p:cNvSpPr/>
          <p:nvPr/>
        </p:nvSpPr>
        <p:spPr>
          <a:xfrm flipH="1" rot="-4470473">
            <a:off x="8159434" y="-486033"/>
            <a:ext cx="1049917" cy="1175688"/>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3"/>
          <p:cNvSpPr/>
          <p:nvPr/>
        </p:nvSpPr>
        <p:spPr>
          <a:xfrm>
            <a:off x="144300" y="4771750"/>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3"/>
          <p:cNvSpPr/>
          <p:nvPr/>
        </p:nvSpPr>
        <p:spPr>
          <a:xfrm>
            <a:off x="530847" y="828688"/>
            <a:ext cx="60026" cy="5999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8">
    <p:bg>
      <p:bgPr>
        <a:gradFill>
          <a:gsLst>
            <a:gs pos="0">
              <a:schemeClr val="dk2"/>
            </a:gs>
            <a:gs pos="100000">
              <a:schemeClr val="lt2"/>
            </a:gs>
          </a:gsLst>
          <a:lin ang="16198662" scaled="0"/>
        </a:gradFill>
      </p:bgPr>
    </p:bg>
    <p:spTree>
      <p:nvGrpSpPr>
        <p:cNvPr id="688" name="Shape 688"/>
        <p:cNvGrpSpPr/>
        <p:nvPr/>
      </p:nvGrpSpPr>
      <p:grpSpPr>
        <a:xfrm>
          <a:off x="0" y="0"/>
          <a:ext cx="0" cy="0"/>
          <a:chOff x="0" y="0"/>
          <a:chExt cx="0" cy="0"/>
        </a:xfrm>
      </p:grpSpPr>
      <p:sp>
        <p:nvSpPr>
          <p:cNvPr id="689" name="Google Shape;689;p24"/>
          <p:cNvSpPr txBox="1"/>
          <p:nvPr>
            <p:ph type="title"/>
          </p:nvPr>
        </p:nvSpPr>
        <p:spPr>
          <a:xfrm>
            <a:off x="4915300" y="1763463"/>
            <a:ext cx="3390300" cy="5991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0" name="Google Shape;690;p24"/>
          <p:cNvSpPr txBox="1"/>
          <p:nvPr>
            <p:ph idx="1" type="subTitle"/>
          </p:nvPr>
        </p:nvSpPr>
        <p:spPr>
          <a:xfrm>
            <a:off x="4916850" y="2378475"/>
            <a:ext cx="3390300" cy="10017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sz="16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691" name="Google Shape;691;p24"/>
          <p:cNvSpPr/>
          <p:nvPr/>
        </p:nvSpPr>
        <p:spPr>
          <a:xfrm flipH="1" rot="-4481061">
            <a:off x="7004838" y="4045970"/>
            <a:ext cx="1042639" cy="877340"/>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14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4"/>
          <p:cNvSpPr/>
          <p:nvPr/>
        </p:nvSpPr>
        <p:spPr>
          <a:xfrm flipH="1" rot="-5400000">
            <a:off x="3626412" y="-18397"/>
            <a:ext cx="1840383" cy="9291976"/>
          </a:xfrm>
          <a:custGeom>
            <a:rect b="b" l="l" r="r" t="t"/>
            <a:pathLst>
              <a:path extrusionOk="0" h="78516" w="15551">
                <a:moveTo>
                  <a:pt x="5600" y="0"/>
                </a:moveTo>
                <a:cubicBezTo>
                  <a:pt x="5502" y="13776"/>
                  <a:pt x="13814" y="17932"/>
                  <a:pt x="14127" y="23512"/>
                </a:cubicBezTo>
                <a:cubicBezTo>
                  <a:pt x="14400" y="28234"/>
                  <a:pt x="12644" y="29112"/>
                  <a:pt x="11278" y="31044"/>
                </a:cubicBezTo>
                <a:cubicBezTo>
                  <a:pt x="9892" y="32956"/>
                  <a:pt x="9444" y="34380"/>
                  <a:pt x="9600" y="37678"/>
                </a:cubicBezTo>
                <a:cubicBezTo>
                  <a:pt x="9736" y="40975"/>
                  <a:pt x="4917" y="40585"/>
                  <a:pt x="4468" y="44897"/>
                </a:cubicBezTo>
                <a:cubicBezTo>
                  <a:pt x="4039" y="49248"/>
                  <a:pt x="8975" y="51238"/>
                  <a:pt x="9892" y="52916"/>
                </a:cubicBezTo>
                <a:cubicBezTo>
                  <a:pt x="10790" y="54614"/>
                  <a:pt x="9541" y="55824"/>
                  <a:pt x="8956" y="57462"/>
                </a:cubicBezTo>
                <a:cubicBezTo>
                  <a:pt x="8371" y="59062"/>
                  <a:pt x="8429" y="59980"/>
                  <a:pt x="8429" y="63648"/>
                </a:cubicBezTo>
                <a:cubicBezTo>
                  <a:pt x="8429" y="67335"/>
                  <a:pt x="1854" y="68877"/>
                  <a:pt x="937" y="72467"/>
                </a:cubicBezTo>
                <a:cubicBezTo>
                  <a:pt x="0" y="76038"/>
                  <a:pt x="2576" y="78516"/>
                  <a:pt x="2576" y="78516"/>
                </a:cubicBezTo>
                <a:lnTo>
                  <a:pt x="15551" y="78516"/>
                </a:lnTo>
                <a:lnTo>
                  <a:pt x="15551" y="196"/>
                </a:lnTo>
                <a:lnTo>
                  <a:pt x="5600" y="0"/>
                </a:lnTo>
                <a:close/>
              </a:path>
            </a:pathLst>
          </a:custGeom>
          <a:solidFill>
            <a:srgbClr val="740FA3">
              <a:alpha val="14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4"/>
          <p:cNvSpPr/>
          <p:nvPr/>
        </p:nvSpPr>
        <p:spPr>
          <a:xfrm flipH="1" rot="-4470473">
            <a:off x="8263034" y="4243067"/>
            <a:ext cx="1049917" cy="1175688"/>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4"/>
          <p:cNvSpPr/>
          <p:nvPr/>
        </p:nvSpPr>
        <p:spPr>
          <a:xfrm flipH="1" rot="-5400000">
            <a:off x="302839" y="3804984"/>
            <a:ext cx="816402" cy="1874373"/>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4"/>
          <p:cNvSpPr/>
          <p:nvPr/>
        </p:nvSpPr>
        <p:spPr>
          <a:xfrm flipH="1" rot="8584896">
            <a:off x="8435376" y="3502897"/>
            <a:ext cx="1019032" cy="857452"/>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00C970">
              <a:alpha val="137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4"/>
          <p:cNvSpPr/>
          <p:nvPr/>
        </p:nvSpPr>
        <p:spPr>
          <a:xfrm flipH="1" rot="-1239319">
            <a:off x="2314915" y="4610694"/>
            <a:ext cx="801760" cy="674677"/>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4"/>
          <p:cNvSpPr/>
          <p:nvPr/>
        </p:nvSpPr>
        <p:spPr>
          <a:xfrm>
            <a:off x="8885124" y="4490975"/>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4"/>
          <p:cNvSpPr/>
          <p:nvPr/>
        </p:nvSpPr>
        <p:spPr>
          <a:xfrm>
            <a:off x="575662" y="335275"/>
            <a:ext cx="288319" cy="381981"/>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4"/>
          <p:cNvSpPr/>
          <p:nvPr/>
        </p:nvSpPr>
        <p:spPr>
          <a:xfrm>
            <a:off x="616147" y="4662138"/>
            <a:ext cx="60026" cy="5999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4"/>
          <p:cNvSpPr/>
          <p:nvPr/>
        </p:nvSpPr>
        <p:spPr>
          <a:xfrm>
            <a:off x="8370461" y="4612520"/>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4"/>
          <p:cNvSpPr/>
          <p:nvPr/>
        </p:nvSpPr>
        <p:spPr>
          <a:xfrm>
            <a:off x="144300" y="4771750"/>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4"/>
          <p:cNvSpPr/>
          <p:nvPr/>
        </p:nvSpPr>
        <p:spPr>
          <a:xfrm>
            <a:off x="4486861" y="4514208"/>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4"/>
          <p:cNvSpPr/>
          <p:nvPr/>
        </p:nvSpPr>
        <p:spPr>
          <a:xfrm>
            <a:off x="4855272" y="335263"/>
            <a:ext cx="60026" cy="5999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4"/>
          <p:cNvSpPr/>
          <p:nvPr/>
        </p:nvSpPr>
        <p:spPr>
          <a:xfrm>
            <a:off x="8885122" y="1895388"/>
            <a:ext cx="60026" cy="5999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4"/>
          <p:cNvSpPr/>
          <p:nvPr/>
        </p:nvSpPr>
        <p:spPr>
          <a:xfrm>
            <a:off x="8632511" y="614720"/>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8_1">
    <p:bg>
      <p:bgPr>
        <a:gradFill>
          <a:gsLst>
            <a:gs pos="0">
              <a:schemeClr val="dk2"/>
            </a:gs>
            <a:gs pos="100000">
              <a:schemeClr val="lt2"/>
            </a:gs>
          </a:gsLst>
          <a:lin ang="5400700" scaled="0"/>
        </a:gradFill>
      </p:bgPr>
    </p:bg>
    <p:spTree>
      <p:nvGrpSpPr>
        <p:cNvPr id="706" name="Shape 706"/>
        <p:cNvGrpSpPr/>
        <p:nvPr/>
      </p:nvGrpSpPr>
      <p:grpSpPr>
        <a:xfrm>
          <a:off x="0" y="0"/>
          <a:ext cx="0" cy="0"/>
          <a:chOff x="0" y="0"/>
          <a:chExt cx="0" cy="0"/>
        </a:xfrm>
      </p:grpSpPr>
      <p:sp>
        <p:nvSpPr>
          <p:cNvPr id="707" name="Google Shape;707;p25"/>
          <p:cNvSpPr txBox="1"/>
          <p:nvPr>
            <p:ph type="title"/>
          </p:nvPr>
        </p:nvSpPr>
        <p:spPr>
          <a:xfrm>
            <a:off x="774200" y="1762050"/>
            <a:ext cx="3390300" cy="499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a:solidFill>
                  <a:schemeClr val="dk1"/>
                </a:solidFill>
              </a:defRPr>
            </a:lvl1pPr>
            <a:lvl2pPr lvl="1" rtl="0" algn="r">
              <a:spcBef>
                <a:spcPts val="0"/>
              </a:spcBef>
              <a:spcAft>
                <a:spcPts val="0"/>
              </a:spcAft>
              <a:buSzPts val="2800"/>
              <a:buNone/>
              <a:defRPr/>
            </a:lvl2pPr>
            <a:lvl3pPr lvl="2" rtl="0" algn="r">
              <a:spcBef>
                <a:spcPts val="0"/>
              </a:spcBef>
              <a:spcAft>
                <a:spcPts val="0"/>
              </a:spcAft>
              <a:buSzPts val="2800"/>
              <a:buNone/>
              <a:defRPr/>
            </a:lvl3pPr>
            <a:lvl4pPr lvl="3" rtl="0" algn="r">
              <a:spcBef>
                <a:spcPts val="0"/>
              </a:spcBef>
              <a:spcAft>
                <a:spcPts val="0"/>
              </a:spcAft>
              <a:buSzPts val="2800"/>
              <a:buNone/>
              <a:defRPr/>
            </a:lvl4pPr>
            <a:lvl5pPr lvl="4" rtl="0" algn="r">
              <a:spcBef>
                <a:spcPts val="0"/>
              </a:spcBef>
              <a:spcAft>
                <a:spcPts val="0"/>
              </a:spcAft>
              <a:buSzPts val="2800"/>
              <a:buNone/>
              <a:defRPr/>
            </a:lvl5pPr>
            <a:lvl6pPr lvl="5" rtl="0" algn="r">
              <a:spcBef>
                <a:spcPts val="0"/>
              </a:spcBef>
              <a:spcAft>
                <a:spcPts val="0"/>
              </a:spcAft>
              <a:buSzPts val="2800"/>
              <a:buNone/>
              <a:defRPr/>
            </a:lvl6pPr>
            <a:lvl7pPr lvl="6" rtl="0" algn="r">
              <a:spcBef>
                <a:spcPts val="0"/>
              </a:spcBef>
              <a:spcAft>
                <a:spcPts val="0"/>
              </a:spcAft>
              <a:buSzPts val="2800"/>
              <a:buNone/>
              <a:defRPr/>
            </a:lvl7pPr>
            <a:lvl8pPr lvl="7" rtl="0" algn="r">
              <a:spcBef>
                <a:spcPts val="0"/>
              </a:spcBef>
              <a:spcAft>
                <a:spcPts val="0"/>
              </a:spcAft>
              <a:buSzPts val="2800"/>
              <a:buNone/>
              <a:defRPr/>
            </a:lvl8pPr>
            <a:lvl9pPr lvl="8" rtl="0" algn="r">
              <a:spcBef>
                <a:spcPts val="0"/>
              </a:spcBef>
              <a:spcAft>
                <a:spcPts val="0"/>
              </a:spcAft>
              <a:buSzPts val="2800"/>
              <a:buNone/>
              <a:defRPr/>
            </a:lvl9pPr>
          </a:lstStyle>
          <a:p/>
        </p:txBody>
      </p:sp>
      <p:sp>
        <p:nvSpPr>
          <p:cNvPr id="708" name="Google Shape;708;p25"/>
          <p:cNvSpPr txBox="1"/>
          <p:nvPr>
            <p:ph idx="1" type="subTitle"/>
          </p:nvPr>
        </p:nvSpPr>
        <p:spPr>
          <a:xfrm>
            <a:off x="822950" y="2381275"/>
            <a:ext cx="3337200" cy="1001700"/>
          </a:xfrm>
          <a:prstGeom prst="rect">
            <a:avLst/>
          </a:prstGeom>
          <a:noFill/>
        </p:spPr>
        <p:txBody>
          <a:bodyPr anchorCtr="0" anchor="t" bIns="91425" lIns="91425" spcFirstLastPara="1" rIns="91425" wrap="square" tIns="91425">
            <a:noAutofit/>
          </a:bodyPr>
          <a:lstStyle>
            <a:lvl1pPr lvl="0" rtl="0" algn="r">
              <a:lnSpc>
                <a:spcPct val="100000"/>
              </a:lnSpc>
              <a:spcBef>
                <a:spcPts val="0"/>
              </a:spcBef>
              <a:spcAft>
                <a:spcPts val="0"/>
              </a:spcAft>
              <a:buSzPts val="2800"/>
              <a:buNone/>
              <a:defRPr sz="1600"/>
            </a:lvl1pPr>
            <a:lvl2pPr lvl="1" rtl="0" algn="r">
              <a:lnSpc>
                <a:spcPct val="100000"/>
              </a:lnSpc>
              <a:spcBef>
                <a:spcPts val="0"/>
              </a:spcBef>
              <a:spcAft>
                <a:spcPts val="0"/>
              </a:spcAft>
              <a:buSzPts val="2800"/>
              <a:buNone/>
              <a:defRPr sz="2800"/>
            </a:lvl2pPr>
            <a:lvl3pPr lvl="2" rtl="0" algn="r">
              <a:lnSpc>
                <a:spcPct val="100000"/>
              </a:lnSpc>
              <a:spcBef>
                <a:spcPts val="0"/>
              </a:spcBef>
              <a:spcAft>
                <a:spcPts val="0"/>
              </a:spcAft>
              <a:buSzPts val="2800"/>
              <a:buNone/>
              <a:defRPr sz="2800"/>
            </a:lvl3pPr>
            <a:lvl4pPr lvl="3" rtl="0" algn="r">
              <a:lnSpc>
                <a:spcPct val="100000"/>
              </a:lnSpc>
              <a:spcBef>
                <a:spcPts val="0"/>
              </a:spcBef>
              <a:spcAft>
                <a:spcPts val="0"/>
              </a:spcAft>
              <a:buSzPts val="2800"/>
              <a:buNone/>
              <a:defRPr sz="2800"/>
            </a:lvl4pPr>
            <a:lvl5pPr lvl="4" rtl="0" algn="r">
              <a:lnSpc>
                <a:spcPct val="100000"/>
              </a:lnSpc>
              <a:spcBef>
                <a:spcPts val="0"/>
              </a:spcBef>
              <a:spcAft>
                <a:spcPts val="0"/>
              </a:spcAft>
              <a:buSzPts val="2800"/>
              <a:buNone/>
              <a:defRPr sz="2800"/>
            </a:lvl5pPr>
            <a:lvl6pPr lvl="5" rtl="0" algn="r">
              <a:lnSpc>
                <a:spcPct val="100000"/>
              </a:lnSpc>
              <a:spcBef>
                <a:spcPts val="0"/>
              </a:spcBef>
              <a:spcAft>
                <a:spcPts val="0"/>
              </a:spcAft>
              <a:buSzPts val="2800"/>
              <a:buNone/>
              <a:defRPr sz="2800"/>
            </a:lvl6pPr>
            <a:lvl7pPr lvl="6" rtl="0" algn="r">
              <a:lnSpc>
                <a:spcPct val="100000"/>
              </a:lnSpc>
              <a:spcBef>
                <a:spcPts val="0"/>
              </a:spcBef>
              <a:spcAft>
                <a:spcPts val="0"/>
              </a:spcAft>
              <a:buSzPts val="2800"/>
              <a:buNone/>
              <a:defRPr sz="2800"/>
            </a:lvl7pPr>
            <a:lvl8pPr lvl="7" rtl="0" algn="r">
              <a:lnSpc>
                <a:spcPct val="100000"/>
              </a:lnSpc>
              <a:spcBef>
                <a:spcPts val="0"/>
              </a:spcBef>
              <a:spcAft>
                <a:spcPts val="0"/>
              </a:spcAft>
              <a:buSzPts val="2800"/>
              <a:buNone/>
              <a:defRPr sz="2800"/>
            </a:lvl8pPr>
            <a:lvl9pPr lvl="8" rtl="0" algn="r">
              <a:lnSpc>
                <a:spcPct val="100000"/>
              </a:lnSpc>
              <a:spcBef>
                <a:spcPts val="0"/>
              </a:spcBef>
              <a:spcAft>
                <a:spcPts val="0"/>
              </a:spcAft>
              <a:buSzPts val="2800"/>
              <a:buNone/>
              <a:defRPr sz="2800"/>
            </a:lvl9pPr>
          </a:lstStyle>
          <a:p/>
        </p:txBody>
      </p:sp>
      <p:sp>
        <p:nvSpPr>
          <p:cNvPr id="709" name="Google Shape;709;p25"/>
          <p:cNvSpPr/>
          <p:nvPr/>
        </p:nvSpPr>
        <p:spPr>
          <a:xfrm flipH="1" rot="6318939">
            <a:off x="1049705" y="197886"/>
            <a:ext cx="1042639" cy="877340"/>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14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5"/>
          <p:cNvSpPr/>
          <p:nvPr/>
        </p:nvSpPr>
        <p:spPr>
          <a:xfrm flipH="1" rot="5400000">
            <a:off x="3630386" y="-4152383"/>
            <a:ext cx="1840383" cy="9291976"/>
          </a:xfrm>
          <a:custGeom>
            <a:rect b="b" l="l" r="r" t="t"/>
            <a:pathLst>
              <a:path extrusionOk="0" h="78516" w="15551">
                <a:moveTo>
                  <a:pt x="5600" y="0"/>
                </a:moveTo>
                <a:cubicBezTo>
                  <a:pt x="5502" y="13776"/>
                  <a:pt x="13814" y="17932"/>
                  <a:pt x="14127" y="23512"/>
                </a:cubicBezTo>
                <a:cubicBezTo>
                  <a:pt x="14400" y="28234"/>
                  <a:pt x="12644" y="29112"/>
                  <a:pt x="11278" y="31044"/>
                </a:cubicBezTo>
                <a:cubicBezTo>
                  <a:pt x="9892" y="32956"/>
                  <a:pt x="9444" y="34380"/>
                  <a:pt x="9600" y="37678"/>
                </a:cubicBezTo>
                <a:cubicBezTo>
                  <a:pt x="9736" y="40975"/>
                  <a:pt x="4917" y="40585"/>
                  <a:pt x="4468" y="44897"/>
                </a:cubicBezTo>
                <a:cubicBezTo>
                  <a:pt x="4039" y="49248"/>
                  <a:pt x="8975" y="51238"/>
                  <a:pt x="9892" y="52916"/>
                </a:cubicBezTo>
                <a:cubicBezTo>
                  <a:pt x="10790" y="54614"/>
                  <a:pt x="9541" y="55824"/>
                  <a:pt x="8956" y="57462"/>
                </a:cubicBezTo>
                <a:cubicBezTo>
                  <a:pt x="8371" y="59062"/>
                  <a:pt x="8429" y="59980"/>
                  <a:pt x="8429" y="63648"/>
                </a:cubicBezTo>
                <a:cubicBezTo>
                  <a:pt x="8429" y="67335"/>
                  <a:pt x="1854" y="68877"/>
                  <a:pt x="937" y="72467"/>
                </a:cubicBezTo>
                <a:cubicBezTo>
                  <a:pt x="0" y="76038"/>
                  <a:pt x="2576" y="78516"/>
                  <a:pt x="2576" y="78516"/>
                </a:cubicBezTo>
                <a:lnTo>
                  <a:pt x="15551" y="78516"/>
                </a:lnTo>
                <a:lnTo>
                  <a:pt x="15551" y="196"/>
                </a:lnTo>
                <a:lnTo>
                  <a:pt x="5600" y="0"/>
                </a:lnTo>
                <a:close/>
              </a:path>
            </a:pathLst>
          </a:custGeom>
          <a:solidFill>
            <a:srgbClr val="740FA3">
              <a:alpha val="14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5"/>
          <p:cNvSpPr/>
          <p:nvPr/>
        </p:nvSpPr>
        <p:spPr>
          <a:xfrm flipH="1" rot="6329527">
            <a:off x="-215769" y="-297559"/>
            <a:ext cx="1049917" cy="1175688"/>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5"/>
          <p:cNvSpPr/>
          <p:nvPr/>
        </p:nvSpPr>
        <p:spPr>
          <a:xfrm flipH="1" rot="5400000">
            <a:off x="7977941" y="-558161"/>
            <a:ext cx="816402" cy="1874373"/>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5"/>
          <p:cNvSpPr/>
          <p:nvPr/>
        </p:nvSpPr>
        <p:spPr>
          <a:xfrm flipH="1" rot="-2215104">
            <a:off x="-357226" y="760847"/>
            <a:ext cx="1019032" cy="857452"/>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00C970">
              <a:alpha val="137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5"/>
          <p:cNvSpPr/>
          <p:nvPr/>
        </p:nvSpPr>
        <p:spPr>
          <a:xfrm flipH="1" rot="9560681">
            <a:off x="5980507" y="-164175"/>
            <a:ext cx="801760" cy="674677"/>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5"/>
          <p:cNvSpPr/>
          <p:nvPr/>
        </p:nvSpPr>
        <p:spPr>
          <a:xfrm rot="10800000">
            <a:off x="575663" y="4641614"/>
            <a:ext cx="288319" cy="381981"/>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5"/>
          <p:cNvSpPr/>
          <p:nvPr/>
        </p:nvSpPr>
        <p:spPr>
          <a:xfrm rot="10800000">
            <a:off x="8421008" y="399066"/>
            <a:ext cx="60026" cy="5999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5"/>
          <p:cNvSpPr/>
          <p:nvPr/>
        </p:nvSpPr>
        <p:spPr>
          <a:xfrm rot="10800000">
            <a:off x="607202" y="349455"/>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5"/>
          <p:cNvSpPr/>
          <p:nvPr/>
        </p:nvSpPr>
        <p:spPr>
          <a:xfrm rot="10800000">
            <a:off x="8762132" y="96746"/>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5"/>
          <p:cNvSpPr/>
          <p:nvPr/>
        </p:nvSpPr>
        <p:spPr>
          <a:xfrm rot="10800000">
            <a:off x="4730627" y="349455"/>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5"/>
          <p:cNvSpPr/>
          <p:nvPr/>
        </p:nvSpPr>
        <p:spPr>
          <a:xfrm rot="10800000">
            <a:off x="4181883" y="4725941"/>
            <a:ext cx="60026" cy="5999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5"/>
          <p:cNvSpPr/>
          <p:nvPr/>
        </p:nvSpPr>
        <p:spPr>
          <a:xfrm rot="10800000">
            <a:off x="450658" y="3860541"/>
            <a:ext cx="60026" cy="5999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5"/>
          <p:cNvSpPr/>
          <p:nvPr/>
        </p:nvSpPr>
        <p:spPr>
          <a:xfrm rot="10800000">
            <a:off x="8762127" y="4268055"/>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5"/>
          <p:cNvSpPr/>
          <p:nvPr/>
        </p:nvSpPr>
        <p:spPr>
          <a:xfrm rot="10800000">
            <a:off x="8833352" y="2671330"/>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5"/>
          <p:cNvSpPr/>
          <p:nvPr/>
        </p:nvSpPr>
        <p:spPr>
          <a:xfrm rot="10800000">
            <a:off x="8085657" y="4706258"/>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5"/>
          <p:cNvSpPr/>
          <p:nvPr/>
        </p:nvSpPr>
        <p:spPr>
          <a:xfrm>
            <a:off x="5072298" y="3960983"/>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TITLE_AND_TWO_COLUMNS_1_1_1">
    <p:bg>
      <p:bgPr>
        <a:gradFill>
          <a:gsLst>
            <a:gs pos="0">
              <a:schemeClr val="lt2"/>
            </a:gs>
            <a:gs pos="100000">
              <a:schemeClr val="dk2"/>
            </a:gs>
          </a:gsLst>
          <a:lin ang="10801400" scaled="0"/>
        </a:gradFill>
      </p:bgPr>
    </p:bg>
    <p:spTree>
      <p:nvGrpSpPr>
        <p:cNvPr id="726" name="Shape 726"/>
        <p:cNvGrpSpPr/>
        <p:nvPr/>
      </p:nvGrpSpPr>
      <p:grpSpPr>
        <a:xfrm>
          <a:off x="0" y="0"/>
          <a:ext cx="0" cy="0"/>
          <a:chOff x="0" y="0"/>
          <a:chExt cx="0" cy="0"/>
        </a:xfrm>
      </p:grpSpPr>
      <p:sp>
        <p:nvSpPr>
          <p:cNvPr id="727" name="Google Shape;727;p26"/>
          <p:cNvSpPr txBox="1"/>
          <p:nvPr>
            <p:ph idx="1" type="subTitle"/>
          </p:nvPr>
        </p:nvSpPr>
        <p:spPr>
          <a:xfrm>
            <a:off x="721100" y="1182375"/>
            <a:ext cx="5433900" cy="259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4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728" name="Google Shape;728;p26"/>
          <p:cNvSpPr txBox="1"/>
          <p:nvPr>
            <p:ph type="title"/>
          </p:nvPr>
        </p:nvSpPr>
        <p:spPr>
          <a:xfrm>
            <a:off x="716800" y="457225"/>
            <a:ext cx="7710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9" name="Google Shape;729;p26"/>
          <p:cNvSpPr/>
          <p:nvPr/>
        </p:nvSpPr>
        <p:spPr>
          <a:xfrm rot="10800000">
            <a:off x="8889001" y="1883475"/>
            <a:ext cx="279718" cy="1556308"/>
          </a:xfrm>
          <a:custGeom>
            <a:rect b="b" l="l" r="r" t="t"/>
            <a:pathLst>
              <a:path extrusionOk="0" h="26712" w="4801">
                <a:moveTo>
                  <a:pt x="118" y="0"/>
                </a:moveTo>
                <a:lnTo>
                  <a:pt x="1" y="26712"/>
                </a:lnTo>
                <a:cubicBezTo>
                  <a:pt x="3220" y="25561"/>
                  <a:pt x="2030" y="21385"/>
                  <a:pt x="1893" y="18966"/>
                </a:cubicBezTo>
                <a:cubicBezTo>
                  <a:pt x="1776" y="16546"/>
                  <a:pt x="1835" y="16429"/>
                  <a:pt x="2810" y="15161"/>
                </a:cubicBezTo>
                <a:cubicBezTo>
                  <a:pt x="3786" y="13893"/>
                  <a:pt x="4800" y="11610"/>
                  <a:pt x="4137" y="9366"/>
                </a:cubicBezTo>
                <a:cubicBezTo>
                  <a:pt x="3474" y="7122"/>
                  <a:pt x="2264" y="4781"/>
                  <a:pt x="2030" y="3024"/>
                </a:cubicBezTo>
                <a:cubicBezTo>
                  <a:pt x="1776" y="1268"/>
                  <a:pt x="118" y="0"/>
                  <a:pt x="118"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6"/>
          <p:cNvSpPr/>
          <p:nvPr/>
        </p:nvSpPr>
        <p:spPr>
          <a:xfrm rot="10800000">
            <a:off x="8285405" y="442018"/>
            <a:ext cx="1315334" cy="3729790"/>
          </a:xfrm>
          <a:custGeom>
            <a:rect b="b" l="l" r="r" t="t"/>
            <a:pathLst>
              <a:path extrusionOk="0" h="64017" w="22576">
                <a:moveTo>
                  <a:pt x="3944" y="0"/>
                </a:moveTo>
                <a:cubicBezTo>
                  <a:pt x="3769" y="0"/>
                  <a:pt x="3652" y="68"/>
                  <a:pt x="3610" y="213"/>
                </a:cubicBezTo>
                <a:cubicBezTo>
                  <a:pt x="3356" y="1013"/>
                  <a:pt x="12136" y="8018"/>
                  <a:pt x="11356" y="8603"/>
                </a:cubicBezTo>
                <a:cubicBezTo>
                  <a:pt x="11323" y="8628"/>
                  <a:pt x="11282" y="8639"/>
                  <a:pt x="11235" y="8639"/>
                </a:cubicBezTo>
                <a:cubicBezTo>
                  <a:pt x="10548" y="8639"/>
                  <a:pt x="8480" y="6140"/>
                  <a:pt x="7889" y="6140"/>
                </a:cubicBezTo>
                <a:cubicBezTo>
                  <a:pt x="7856" y="6140"/>
                  <a:pt x="7828" y="6147"/>
                  <a:pt x="7805" y="6164"/>
                </a:cubicBezTo>
                <a:cubicBezTo>
                  <a:pt x="7356" y="6437"/>
                  <a:pt x="8839" y="8057"/>
                  <a:pt x="8839" y="8057"/>
                </a:cubicBezTo>
                <a:cubicBezTo>
                  <a:pt x="8839" y="8057"/>
                  <a:pt x="14927" y="14456"/>
                  <a:pt x="16331" y="20251"/>
                </a:cubicBezTo>
                <a:cubicBezTo>
                  <a:pt x="17756" y="26066"/>
                  <a:pt x="17287" y="26671"/>
                  <a:pt x="18439" y="30788"/>
                </a:cubicBezTo>
                <a:cubicBezTo>
                  <a:pt x="19570" y="34924"/>
                  <a:pt x="16566" y="38749"/>
                  <a:pt x="16214" y="42066"/>
                </a:cubicBezTo>
                <a:cubicBezTo>
                  <a:pt x="15863" y="45383"/>
                  <a:pt x="13112" y="49382"/>
                  <a:pt x="11278" y="50982"/>
                </a:cubicBezTo>
                <a:cubicBezTo>
                  <a:pt x="9463" y="52602"/>
                  <a:pt x="3473" y="55236"/>
                  <a:pt x="0" y="55236"/>
                </a:cubicBezTo>
                <a:lnTo>
                  <a:pt x="0" y="64016"/>
                </a:lnTo>
                <a:cubicBezTo>
                  <a:pt x="0" y="64016"/>
                  <a:pt x="2166" y="63431"/>
                  <a:pt x="7805" y="59743"/>
                </a:cubicBezTo>
                <a:cubicBezTo>
                  <a:pt x="12214" y="56875"/>
                  <a:pt x="11980" y="55431"/>
                  <a:pt x="14790" y="53675"/>
                </a:cubicBezTo>
                <a:cubicBezTo>
                  <a:pt x="17658" y="51919"/>
                  <a:pt x="20741" y="48056"/>
                  <a:pt x="20741" y="45422"/>
                </a:cubicBezTo>
                <a:cubicBezTo>
                  <a:pt x="20741" y="42787"/>
                  <a:pt x="20136" y="39939"/>
                  <a:pt x="21365" y="37188"/>
                </a:cubicBezTo>
                <a:cubicBezTo>
                  <a:pt x="22575" y="34397"/>
                  <a:pt x="21970" y="32797"/>
                  <a:pt x="21365" y="30163"/>
                </a:cubicBezTo>
                <a:cubicBezTo>
                  <a:pt x="20741" y="27529"/>
                  <a:pt x="21365" y="23061"/>
                  <a:pt x="19863" y="19978"/>
                </a:cubicBezTo>
                <a:cubicBezTo>
                  <a:pt x="18380" y="16856"/>
                  <a:pt x="17092" y="15100"/>
                  <a:pt x="16566" y="13481"/>
                </a:cubicBezTo>
                <a:cubicBezTo>
                  <a:pt x="16019" y="11842"/>
                  <a:pt x="12917" y="7940"/>
                  <a:pt x="10283" y="4896"/>
                </a:cubicBezTo>
                <a:cubicBezTo>
                  <a:pt x="8033" y="2313"/>
                  <a:pt x="4972" y="0"/>
                  <a:pt x="39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6"/>
          <p:cNvSpPr/>
          <p:nvPr/>
        </p:nvSpPr>
        <p:spPr>
          <a:xfrm rot="10800000">
            <a:off x="8804054" y="4446818"/>
            <a:ext cx="372763" cy="304888"/>
          </a:xfrm>
          <a:custGeom>
            <a:rect b="b" l="l" r="r" t="t"/>
            <a:pathLst>
              <a:path extrusionOk="0" h="5233" w="6398">
                <a:moveTo>
                  <a:pt x="20" y="0"/>
                </a:moveTo>
                <a:cubicBezTo>
                  <a:pt x="7" y="0"/>
                  <a:pt x="1" y="1"/>
                  <a:pt x="1" y="1"/>
                </a:cubicBezTo>
                <a:lnTo>
                  <a:pt x="1" y="1445"/>
                </a:lnTo>
                <a:cubicBezTo>
                  <a:pt x="1" y="1445"/>
                  <a:pt x="2244" y="2401"/>
                  <a:pt x="5035" y="4684"/>
                </a:cubicBezTo>
                <a:cubicBezTo>
                  <a:pt x="5508" y="5069"/>
                  <a:pt x="5796" y="5232"/>
                  <a:pt x="5931" y="5232"/>
                </a:cubicBezTo>
                <a:cubicBezTo>
                  <a:pt x="6397" y="5232"/>
                  <a:pt x="5034" y="3283"/>
                  <a:pt x="3142" y="1816"/>
                </a:cubicBezTo>
                <a:cubicBezTo>
                  <a:pt x="929" y="80"/>
                  <a:pt x="146" y="0"/>
                  <a:pt x="20" y="0"/>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6"/>
          <p:cNvSpPr/>
          <p:nvPr/>
        </p:nvSpPr>
        <p:spPr>
          <a:xfrm rot="10800000">
            <a:off x="7965078" y="1430460"/>
            <a:ext cx="1650460" cy="3321254"/>
          </a:xfrm>
          <a:custGeom>
            <a:rect b="b" l="l" r="r" t="t"/>
            <a:pathLst>
              <a:path extrusionOk="0" h="57005" w="28328">
                <a:moveTo>
                  <a:pt x="0" y="0"/>
                </a:moveTo>
                <a:lnTo>
                  <a:pt x="0" y="5405"/>
                </a:lnTo>
                <a:lnTo>
                  <a:pt x="39" y="5405"/>
                </a:lnTo>
                <a:cubicBezTo>
                  <a:pt x="39" y="5405"/>
                  <a:pt x="10029" y="7727"/>
                  <a:pt x="16059" y="17990"/>
                </a:cubicBezTo>
                <a:cubicBezTo>
                  <a:pt x="20819" y="26126"/>
                  <a:pt x="23024" y="29678"/>
                  <a:pt x="23610" y="33151"/>
                </a:cubicBezTo>
                <a:cubicBezTo>
                  <a:pt x="24195" y="36604"/>
                  <a:pt x="24371" y="45502"/>
                  <a:pt x="24722" y="46087"/>
                </a:cubicBezTo>
                <a:cubicBezTo>
                  <a:pt x="24794" y="46218"/>
                  <a:pt x="24864" y="46281"/>
                  <a:pt x="24929" y="46281"/>
                </a:cubicBezTo>
                <a:cubicBezTo>
                  <a:pt x="25510" y="46281"/>
                  <a:pt x="25752" y="41278"/>
                  <a:pt x="25014" y="35785"/>
                </a:cubicBezTo>
                <a:cubicBezTo>
                  <a:pt x="24854" y="34562"/>
                  <a:pt x="24981" y="33771"/>
                  <a:pt x="25240" y="33771"/>
                </a:cubicBezTo>
                <a:cubicBezTo>
                  <a:pt x="25609" y="33771"/>
                  <a:pt x="26245" y="35381"/>
                  <a:pt x="26692" y="39648"/>
                </a:cubicBezTo>
                <a:cubicBezTo>
                  <a:pt x="27453" y="46906"/>
                  <a:pt x="23844" y="56584"/>
                  <a:pt x="24858" y="56994"/>
                </a:cubicBezTo>
                <a:cubicBezTo>
                  <a:pt x="24875" y="57001"/>
                  <a:pt x="24892" y="57004"/>
                  <a:pt x="24910" y="57004"/>
                </a:cubicBezTo>
                <a:cubicBezTo>
                  <a:pt x="25834" y="57004"/>
                  <a:pt x="28328" y="48231"/>
                  <a:pt x="28136" y="40097"/>
                </a:cubicBezTo>
                <a:cubicBezTo>
                  <a:pt x="27941" y="31804"/>
                  <a:pt x="24839" y="29385"/>
                  <a:pt x="23415" y="23785"/>
                </a:cubicBezTo>
                <a:cubicBezTo>
                  <a:pt x="22010" y="18127"/>
                  <a:pt x="17151" y="11532"/>
                  <a:pt x="14595" y="9307"/>
                </a:cubicBezTo>
                <a:cubicBezTo>
                  <a:pt x="12039" y="7103"/>
                  <a:pt x="10205" y="5951"/>
                  <a:pt x="7961" y="3981"/>
                </a:cubicBezTo>
                <a:cubicBezTo>
                  <a:pt x="5717" y="1990"/>
                  <a:pt x="3844" y="527"/>
                  <a:pt x="0" y="0"/>
                </a:cubicBez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6"/>
          <p:cNvSpPr/>
          <p:nvPr/>
        </p:nvSpPr>
        <p:spPr>
          <a:xfrm rot="10800000">
            <a:off x="8725160" y="2983755"/>
            <a:ext cx="380512" cy="533626"/>
          </a:xfrm>
          <a:custGeom>
            <a:rect b="b" l="l" r="r" t="t"/>
            <a:pathLst>
              <a:path extrusionOk="0" h="9159" w="6531">
                <a:moveTo>
                  <a:pt x="189" y="0"/>
                </a:moveTo>
                <a:cubicBezTo>
                  <a:pt x="0" y="0"/>
                  <a:pt x="8" y="220"/>
                  <a:pt x="303" y="668"/>
                </a:cubicBezTo>
                <a:cubicBezTo>
                  <a:pt x="303" y="668"/>
                  <a:pt x="2391" y="2815"/>
                  <a:pt x="3795" y="5371"/>
                </a:cubicBezTo>
                <a:cubicBezTo>
                  <a:pt x="5181" y="7927"/>
                  <a:pt x="5747" y="9058"/>
                  <a:pt x="6156" y="9156"/>
                </a:cubicBezTo>
                <a:cubicBezTo>
                  <a:pt x="6164" y="9158"/>
                  <a:pt x="6171" y="9159"/>
                  <a:pt x="6177" y="9159"/>
                </a:cubicBezTo>
                <a:cubicBezTo>
                  <a:pt x="6530" y="9159"/>
                  <a:pt x="5553" y="6581"/>
                  <a:pt x="3542" y="3420"/>
                </a:cubicBezTo>
                <a:cubicBezTo>
                  <a:pt x="2112" y="1173"/>
                  <a:pt x="626" y="0"/>
                  <a:pt x="189" y="0"/>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6"/>
          <p:cNvSpPr/>
          <p:nvPr/>
        </p:nvSpPr>
        <p:spPr>
          <a:xfrm rot="10800000">
            <a:off x="8902749" y="1242911"/>
            <a:ext cx="361927" cy="546444"/>
          </a:xfrm>
          <a:custGeom>
            <a:rect b="b" l="l" r="r" t="t"/>
            <a:pathLst>
              <a:path extrusionOk="0" h="9379" w="6212">
                <a:moveTo>
                  <a:pt x="5824" y="0"/>
                </a:moveTo>
                <a:cubicBezTo>
                  <a:pt x="5720" y="0"/>
                  <a:pt x="5564" y="146"/>
                  <a:pt x="5367" y="467"/>
                </a:cubicBezTo>
                <a:cubicBezTo>
                  <a:pt x="5367" y="467"/>
                  <a:pt x="4294" y="3277"/>
                  <a:pt x="2537" y="5579"/>
                </a:cubicBezTo>
                <a:cubicBezTo>
                  <a:pt x="781" y="7901"/>
                  <a:pt x="1" y="8896"/>
                  <a:pt x="98" y="9325"/>
                </a:cubicBezTo>
                <a:cubicBezTo>
                  <a:pt x="107" y="9361"/>
                  <a:pt x="130" y="9379"/>
                  <a:pt x="166" y="9379"/>
                </a:cubicBezTo>
                <a:cubicBezTo>
                  <a:pt x="540" y="9379"/>
                  <a:pt x="2331" y="7483"/>
                  <a:pt x="4235" y="4564"/>
                </a:cubicBezTo>
                <a:cubicBezTo>
                  <a:pt x="5867" y="2039"/>
                  <a:pt x="6211" y="0"/>
                  <a:pt x="5824" y="0"/>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6"/>
          <p:cNvSpPr/>
          <p:nvPr/>
        </p:nvSpPr>
        <p:spPr>
          <a:xfrm rot="10800000">
            <a:off x="8226268" y="184398"/>
            <a:ext cx="1373364" cy="1019769"/>
          </a:xfrm>
          <a:custGeom>
            <a:rect b="b" l="l" r="r" t="t"/>
            <a:pathLst>
              <a:path extrusionOk="0" h="17503" w="23572">
                <a:moveTo>
                  <a:pt x="23429" y="1"/>
                </a:moveTo>
                <a:cubicBezTo>
                  <a:pt x="23104" y="1"/>
                  <a:pt x="22049" y="1258"/>
                  <a:pt x="22049" y="1258"/>
                </a:cubicBezTo>
                <a:cubicBezTo>
                  <a:pt x="22049" y="1258"/>
                  <a:pt x="20098" y="4263"/>
                  <a:pt x="16059" y="6312"/>
                </a:cubicBezTo>
                <a:cubicBezTo>
                  <a:pt x="10147" y="9277"/>
                  <a:pt x="8000" y="13726"/>
                  <a:pt x="1" y="14897"/>
                </a:cubicBezTo>
                <a:lnTo>
                  <a:pt x="1" y="17472"/>
                </a:lnTo>
                <a:cubicBezTo>
                  <a:pt x="1" y="17472"/>
                  <a:pt x="201" y="17503"/>
                  <a:pt x="569" y="17503"/>
                </a:cubicBezTo>
                <a:cubicBezTo>
                  <a:pt x="1819" y="17503"/>
                  <a:pt x="5001" y="17153"/>
                  <a:pt x="8800" y="14077"/>
                </a:cubicBezTo>
                <a:cubicBezTo>
                  <a:pt x="13522" y="10273"/>
                  <a:pt x="11025" y="11307"/>
                  <a:pt x="14751" y="8907"/>
                </a:cubicBezTo>
                <a:cubicBezTo>
                  <a:pt x="19590" y="5824"/>
                  <a:pt x="22693" y="2604"/>
                  <a:pt x="23376" y="712"/>
                </a:cubicBezTo>
                <a:cubicBezTo>
                  <a:pt x="23572" y="189"/>
                  <a:pt x="23555" y="1"/>
                  <a:pt x="23429"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6"/>
          <p:cNvSpPr/>
          <p:nvPr/>
        </p:nvSpPr>
        <p:spPr>
          <a:xfrm rot="10800000">
            <a:off x="8907179" y="1691524"/>
            <a:ext cx="269639" cy="710511"/>
          </a:xfrm>
          <a:custGeom>
            <a:rect b="b" l="l" r="r" t="t"/>
            <a:pathLst>
              <a:path extrusionOk="0" h="12195" w="4628">
                <a:moveTo>
                  <a:pt x="3537" y="0"/>
                </a:moveTo>
                <a:cubicBezTo>
                  <a:pt x="3460" y="0"/>
                  <a:pt x="3392" y="109"/>
                  <a:pt x="3339" y="355"/>
                </a:cubicBezTo>
                <a:cubicBezTo>
                  <a:pt x="3047" y="1818"/>
                  <a:pt x="3827" y="4823"/>
                  <a:pt x="3066" y="7008"/>
                </a:cubicBezTo>
                <a:cubicBezTo>
                  <a:pt x="2356" y="9067"/>
                  <a:pt x="879" y="9135"/>
                  <a:pt x="687" y="9135"/>
                </a:cubicBezTo>
                <a:cubicBezTo>
                  <a:pt x="674" y="9135"/>
                  <a:pt x="666" y="9135"/>
                  <a:pt x="666" y="9135"/>
                </a:cubicBezTo>
                <a:lnTo>
                  <a:pt x="666" y="9135"/>
                </a:lnTo>
                <a:cubicBezTo>
                  <a:pt x="666" y="9135"/>
                  <a:pt x="0" y="12195"/>
                  <a:pt x="812" y="12195"/>
                </a:cubicBezTo>
                <a:cubicBezTo>
                  <a:pt x="845" y="12195"/>
                  <a:pt x="881" y="12189"/>
                  <a:pt x="920" y="12179"/>
                </a:cubicBezTo>
                <a:cubicBezTo>
                  <a:pt x="979" y="12179"/>
                  <a:pt x="1037" y="12159"/>
                  <a:pt x="1096" y="12140"/>
                </a:cubicBezTo>
                <a:cubicBezTo>
                  <a:pt x="2052" y="11769"/>
                  <a:pt x="3125" y="10676"/>
                  <a:pt x="3847" y="9525"/>
                </a:cubicBezTo>
                <a:cubicBezTo>
                  <a:pt x="4627" y="8296"/>
                  <a:pt x="3964" y="6345"/>
                  <a:pt x="4237" y="4335"/>
                </a:cubicBezTo>
                <a:cubicBezTo>
                  <a:pt x="4480" y="2647"/>
                  <a:pt x="3914" y="0"/>
                  <a:pt x="3537" y="0"/>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6"/>
          <p:cNvSpPr/>
          <p:nvPr/>
        </p:nvSpPr>
        <p:spPr>
          <a:xfrm rot="10800000">
            <a:off x="8623086" y="1896900"/>
            <a:ext cx="154629" cy="828784"/>
          </a:xfrm>
          <a:custGeom>
            <a:rect b="b" l="l" r="r" t="t"/>
            <a:pathLst>
              <a:path extrusionOk="0" h="14225" w="2654">
                <a:moveTo>
                  <a:pt x="550" y="1"/>
                </a:moveTo>
                <a:cubicBezTo>
                  <a:pt x="235" y="1"/>
                  <a:pt x="390" y="2453"/>
                  <a:pt x="937" y="4566"/>
                </a:cubicBezTo>
                <a:cubicBezTo>
                  <a:pt x="1522" y="6829"/>
                  <a:pt x="1366" y="6907"/>
                  <a:pt x="1269" y="8449"/>
                </a:cubicBezTo>
                <a:cubicBezTo>
                  <a:pt x="1190" y="9971"/>
                  <a:pt x="1015" y="10849"/>
                  <a:pt x="605" y="11980"/>
                </a:cubicBezTo>
                <a:cubicBezTo>
                  <a:pt x="195" y="13093"/>
                  <a:pt x="0" y="14224"/>
                  <a:pt x="195" y="14224"/>
                </a:cubicBezTo>
                <a:cubicBezTo>
                  <a:pt x="410" y="14224"/>
                  <a:pt x="917" y="13405"/>
                  <a:pt x="1132" y="12449"/>
                </a:cubicBezTo>
                <a:cubicBezTo>
                  <a:pt x="1366" y="11493"/>
                  <a:pt x="1854" y="10244"/>
                  <a:pt x="2264" y="8683"/>
                </a:cubicBezTo>
                <a:cubicBezTo>
                  <a:pt x="2654" y="7122"/>
                  <a:pt x="2205" y="6576"/>
                  <a:pt x="1971" y="5229"/>
                </a:cubicBezTo>
                <a:cubicBezTo>
                  <a:pt x="1717" y="3903"/>
                  <a:pt x="1288" y="2927"/>
                  <a:pt x="1288" y="1600"/>
                </a:cubicBezTo>
                <a:cubicBezTo>
                  <a:pt x="1288" y="254"/>
                  <a:pt x="625" y="39"/>
                  <a:pt x="625" y="39"/>
                </a:cubicBezTo>
                <a:cubicBezTo>
                  <a:pt x="597" y="13"/>
                  <a:pt x="572" y="1"/>
                  <a:pt x="550" y="1"/>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6"/>
          <p:cNvSpPr/>
          <p:nvPr/>
        </p:nvSpPr>
        <p:spPr>
          <a:xfrm rot="10800000">
            <a:off x="8408212" y="968073"/>
            <a:ext cx="698160" cy="1562600"/>
          </a:xfrm>
          <a:custGeom>
            <a:rect b="b" l="l" r="r" t="t"/>
            <a:pathLst>
              <a:path extrusionOk="0" h="26820" w="11983">
                <a:moveTo>
                  <a:pt x="11125" y="0"/>
                </a:moveTo>
                <a:cubicBezTo>
                  <a:pt x="10902" y="0"/>
                  <a:pt x="11339" y="4260"/>
                  <a:pt x="11339" y="4260"/>
                </a:cubicBezTo>
                <a:cubicBezTo>
                  <a:pt x="11339" y="4260"/>
                  <a:pt x="11495" y="7050"/>
                  <a:pt x="10344" y="9489"/>
                </a:cubicBezTo>
                <a:cubicBezTo>
                  <a:pt x="9193" y="11908"/>
                  <a:pt x="8315" y="13001"/>
                  <a:pt x="8237" y="15850"/>
                </a:cubicBezTo>
                <a:cubicBezTo>
                  <a:pt x="8178" y="18679"/>
                  <a:pt x="6285" y="22776"/>
                  <a:pt x="2715" y="24786"/>
                </a:cubicBezTo>
                <a:cubicBezTo>
                  <a:pt x="1" y="26299"/>
                  <a:pt x="116" y="26820"/>
                  <a:pt x="970" y="26820"/>
                </a:cubicBezTo>
                <a:cubicBezTo>
                  <a:pt x="1240" y="26820"/>
                  <a:pt x="1583" y="26768"/>
                  <a:pt x="1934" y="26679"/>
                </a:cubicBezTo>
                <a:cubicBezTo>
                  <a:pt x="3398" y="26308"/>
                  <a:pt x="4900" y="23362"/>
                  <a:pt x="6832" y="22269"/>
                </a:cubicBezTo>
                <a:cubicBezTo>
                  <a:pt x="8763" y="21176"/>
                  <a:pt x="10266" y="18757"/>
                  <a:pt x="10344" y="16220"/>
                </a:cubicBezTo>
                <a:cubicBezTo>
                  <a:pt x="10422" y="13684"/>
                  <a:pt x="10246" y="12338"/>
                  <a:pt x="11066" y="9801"/>
                </a:cubicBezTo>
                <a:cubicBezTo>
                  <a:pt x="11905" y="7284"/>
                  <a:pt x="11983" y="2933"/>
                  <a:pt x="11339" y="553"/>
                </a:cubicBezTo>
                <a:cubicBezTo>
                  <a:pt x="11237" y="163"/>
                  <a:pt x="11168" y="0"/>
                  <a:pt x="11125" y="0"/>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6"/>
          <p:cNvSpPr/>
          <p:nvPr/>
        </p:nvSpPr>
        <p:spPr>
          <a:xfrm rot="10800000">
            <a:off x="8284930" y="3201217"/>
            <a:ext cx="891882" cy="1104307"/>
          </a:xfrm>
          <a:custGeom>
            <a:rect b="b" l="l" r="r" t="t"/>
            <a:pathLst>
              <a:path extrusionOk="0" h="18954" w="15308">
                <a:moveTo>
                  <a:pt x="206" y="1"/>
                </a:moveTo>
                <a:cubicBezTo>
                  <a:pt x="1" y="1"/>
                  <a:pt x="132" y="179"/>
                  <a:pt x="841" y="635"/>
                </a:cubicBezTo>
                <a:cubicBezTo>
                  <a:pt x="1017" y="732"/>
                  <a:pt x="5563" y="3093"/>
                  <a:pt x="8665" y="8615"/>
                </a:cubicBezTo>
                <a:cubicBezTo>
                  <a:pt x="11768" y="14137"/>
                  <a:pt x="13426" y="17942"/>
                  <a:pt x="14558" y="18820"/>
                </a:cubicBezTo>
                <a:cubicBezTo>
                  <a:pt x="14674" y="18912"/>
                  <a:pt x="14759" y="18954"/>
                  <a:pt x="14817" y="18954"/>
                </a:cubicBezTo>
                <a:cubicBezTo>
                  <a:pt x="15307" y="18954"/>
                  <a:pt x="13800" y="15867"/>
                  <a:pt x="12997" y="14312"/>
                </a:cubicBezTo>
                <a:cubicBezTo>
                  <a:pt x="12080" y="12576"/>
                  <a:pt x="10441" y="7932"/>
                  <a:pt x="9290" y="6118"/>
                </a:cubicBezTo>
                <a:cubicBezTo>
                  <a:pt x="8119" y="4322"/>
                  <a:pt x="5602" y="2781"/>
                  <a:pt x="4236" y="1766"/>
                </a:cubicBezTo>
                <a:cubicBezTo>
                  <a:pt x="3264" y="1086"/>
                  <a:pt x="711" y="1"/>
                  <a:pt x="206" y="1"/>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6"/>
          <p:cNvSpPr/>
          <p:nvPr/>
        </p:nvSpPr>
        <p:spPr>
          <a:xfrm rot="-9150749">
            <a:off x="8245280" y="-87053"/>
            <a:ext cx="698189" cy="1562666"/>
          </a:xfrm>
          <a:custGeom>
            <a:rect b="b" l="l" r="r" t="t"/>
            <a:pathLst>
              <a:path extrusionOk="0" h="26820" w="11983">
                <a:moveTo>
                  <a:pt x="11125" y="0"/>
                </a:moveTo>
                <a:cubicBezTo>
                  <a:pt x="10902" y="0"/>
                  <a:pt x="11339" y="4260"/>
                  <a:pt x="11339" y="4260"/>
                </a:cubicBezTo>
                <a:cubicBezTo>
                  <a:pt x="11339" y="4260"/>
                  <a:pt x="11495" y="7050"/>
                  <a:pt x="10344" y="9489"/>
                </a:cubicBezTo>
                <a:cubicBezTo>
                  <a:pt x="9193" y="11908"/>
                  <a:pt x="8315" y="13001"/>
                  <a:pt x="8237" y="15850"/>
                </a:cubicBezTo>
                <a:cubicBezTo>
                  <a:pt x="8178" y="18679"/>
                  <a:pt x="6285" y="22776"/>
                  <a:pt x="2715" y="24786"/>
                </a:cubicBezTo>
                <a:cubicBezTo>
                  <a:pt x="1" y="26299"/>
                  <a:pt x="116" y="26820"/>
                  <a:pt x="970" y="26820"/>
                </a:cubicBezTo>
                <a:cubicBezTo>
                  <a:pt x="1240" y="26820"/>
                  <a:pt x="1583" y="26768"/>
                  <a:pt x="1934" y="26679"/>
                </a:cubicBezTo>
                <a:cubicBezTo>
                  <a:pt x="3398" y="26308"/>
                  <a:pt x="4900" y="23362"/>
                  <a:pt x="6832" y="22269"/>
                </a:cubicBezTo>
                <a:cubicBezTo>
                  <a:pt x="8763" y="21176"/>
                  <a:pt x="10266" y="18757"/>
                  <a:pt x="10344" y="16220"/>
                </a:cubicBezTo>
                <a:cubicBezTo>
                  <a:pt x="10422" y="13684"/>
                  <a:pt x="10246" y="12338"/>
                  <a:pt x="11066" y="9801"/>
                </a:cubicBezTo>
                <a:cubicBezTo>
                  <a:pt x="11905" y="7284"/>
                  <a:pt x="11983" y="2933"/>
                  <a:pt x="11339" y="553"/>
                </a:cubicBezTo>
                <a:cubicBezTo>
                  <a:pt x="11237" y="163"/>
                  <a:pt x="11168" y="0"/>
                  <a:pt x="11125"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6"/>
          <p:cNvSpPr/>
          <p:nvPr/>
        </p:nvSpPr>
        <p:spPr>
          <a:xfrm rot="7554719">
            <a:off x="7928494" y="2668518"/>
            <a:ext cx="1163688" cy="2604532"/>
          </a:xfrm>
          <a:custGeom>
            <a:rect b="b" l="l" r="r" t="t"/>
            <a:pathLst>
              <a:path extrusionOk="0" h="26820" w="11983">
                <a:moveTo>
                  <a:pt x="11125" y="0"/>
                </a:moveTo>
                <a:cubicBezTo>
                  <a:pt x="10902" y="0"/>
                  <a:pt x="11339" y="4260"/>
                  <a:pt x="11339" y="4260"/>
                </a:cubicBezTo>
                <a:cubicBezTo>
                  <a:pt x="11339" y="4260"/>
                  <a:pt x="11495" y="7050"/>
                  <a:pt x="10344" y="9489"/>
                </a:cubicBezTo>
                <a:cubicBezTo>
                  <a:pt x="9193" y="11908"/>
                  <a:pt x="8315" y="13001"/>
                  <a:pt x="8237" y="15850"/>
                </a:cubicBezTo>
                <a:cubicBezTo>
                  <a:pt x="8178" y="18679"/>
                  <a:pt x="6285" y="22776"/>
                  <a:pt x="2715" y="24786"/>
                </a:cubicBezTo>
                <a:cubicBezTo>
                  <a:pt x="1" y="26299"/>
                  <a:pt x="116" y="26820"/>
                  <a:pt x="970" y="26820"/>
                </a:cubicBezTo>
                <a:cubicBezTo>
                  <a:pt x="1240" y="26820"/>
                  <a:pt x="1583" y="26768"/>
                  <a:pt x="1934" y="26679"/>
                </a:cubicBezTo>
                <a:cubicBezTo>
                  <a:pt x="3398" y="26308"/>
                  <a:pt x="4900" y="23362"/>
                  <a:pt x="6832" y="22269"/>
                </a:cubicBezTo>
                <a:cubicBezTo>
                  <a:pt x="8763" y="21176"/>
                  <a:pt x="10266" y="18757"/>
                  <a:pt x="10344" y="16220"/>
                </a:cubicBezTo>
                <a:cubicBezTo>
                  <a:pt x="10422" y="13684"/>
                  <a:pt x="10246" y="12338"/>
                  <a:pt x="11066" y="9801"/>
                </a:cubicBezTo>
                <a:cubicBezTo>
                  <a:pt x="11905" y="7284"/>
                  <a:pt x="11983" y="2933"/>
                  <a:pt x="11339" y="553"/>
                </a:cubicBezTo>
                <a:cubicBezTo>
                  <a:pt x="11237" y="163"/>
                  <a:pt x="11168" y="0"/>
                  <a:pt x="11125"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6"/>
          <p:cNvSpPr/>
          <p:nvPr/>
        </p:nvSpPr>
        <p:spPr>
          <a:xfrm rot="-6722857">
            <a:off x="7762929" y="-63871"/>
            <a:ext cx="663231" cy="930108"/>
          </a:xfrm>
          <a:custGeom>
            <a:rect b="b" l="l" r="r" t="t"/>
            <a:pathLst>
              <a:path extrusionOk="0" h="9159" w="6531">
                <a:moveTo>
                  <a:pt x="189" y="0"/>
                </a:moveTo>
                <a:cubicBezTo>
                  <a:pt x="0" y="0"/>
                  <a:pt x="8" y="220"/>
                  <a:pt x="303" y="668"/>
                </a:cubicBezTo>
                <a:cubicBezTo>
                  <a:pt x="303" y="668"/>
                  <a:pt x="2391" y="2815"/>
                  <a:pt x="3795" y="5371"/>
                </a:cubicBezTo>
                <a:cubicBezTo>
                  <a:pt x="5181" y="7927"/>
                  <a:pt x="5747" y="9058"/>
                  <a:pt x="6156" y="9156"/>
                </a:cubicBezTo>
                <a:cubicBezTo>
                  <a:pt x="6164" y="9158"/>
                  <a:pt x="6171" y="9159"/>
                  <a:pt x="6177" y="9159"/>
                </a:cubicBezTo>
                <a:cubicBezTo>
                  <a:pt x="6530" y="9159"/>
                  <a:pt x="5553" y="6581"/>
                  <a:pt x="3542" y="3420"/>
                </a:cubicBezTo>
                <a:cubicBezTo>
                  <a:pt x="2112" y="1173"/>
                  <a:pt x="626" y="0"/>
                  <a:pt x="189" y="0"/>
                </a:cubicBezTo>
                <a:close/>
              </a:path>
            </a:pathLst>
          </a:custGeom>
          <a:solidFill>
            <a:srgbClr val="740FA3">
              <a:alpha val="16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6"/>
          <p:cNvSpPr/>
          <p:nvPr/>
        </p:nvSpPr>
        <p:spPr>
          <a:xfrm>
            <a:off x="8711662" y="2734388"/>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6"/>
          <p:cNvSpPr/>
          <p:nvPr/>
        </p:nvSpPr>
        <p:spPr>
          <a:xfrm>
            <a:off x="8534623" y="4669570"/>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6"/>
          <p:cNvSpPr/>
          <p:nvPr/>
        </p:nvSpPr>
        <p:spPr>
          <a:xfrm>
            <a:off x="8280025" y="723400"/>
            <a:ext cx="288319" cy="381981"/>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6"/>
          <p:cNvSpPr/>
          <p:nvPr/>
        </p:nvSpPr>
        <p:spPr>
          <a:xfrm>
            <a:off x="8727284" y="455001"/>
            <a:ext cx="60026" cy="5999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6"/>
          <p:cNvSpPr/>
          <p:nvPr/>
        </p:nvSpPr>
        <p:spPr>
          <a:xfrm>
            <a:off x="575662" y="4408275"/>
            <a:ext cx="288319" cy="381981"/>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6"/>
          <p:cNvSpPr/>
          <p:nvPr/>
        </p:nvSpPr>
        <p:spPr>
          <a:xfrm>
            <a:off x="3632223" y="4790245"/>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6"/>
          <p:cNvSpPr/>
          <p:nvPr/>
        </p:nvSpPr>
        <p:spPr>
          <a:xfrm>
            <a:off x="141384" y="3884001"/>
            <a:ext cx="60026" cy="5999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6"/>
          <p:cNvSpPr/>
          <p:nvPr/>
        </p:nvSpPr>
        <p:spPr>
          <a:xfrm>
            <a:off x="1605862" y="135863"/>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6"/>
          <p:cNvSpPr/>
          <p:nvPr/>
        </p:nvSpPr>
        <p:spPr>
          <a:xfrm>
            <a:off x="456114" y="292699"/>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6"/>
          <p:cNvSpPr/>
          <p:nvPr/>
        </p:nvSpPr>
        <p:spPr>
          <a:xfrm rot="10800000">
            <a:off x="6789426" y="1337935"/>
            <a:ext cx="2218578" cy="4464489"/>
          </a:xfrm>
          <a:custGeom>
            <a:rect b="b" l="l" r="r" t="t"/>
            <a:pathLst>
              <a:path extrusionOk="0" h="57005" w="28328">
                <a:moveTo>
                  <a:pt x="0" y="0"/>
                </a:moveTo>
                <a:lnTo>
                  <a:pt x="0" y="5405"/>
                </a:lnTo>
                <a:lnTo>
                  <a:pt x="39" y="5405"/>
                </a:lnTo>
                <a:cubicBezTo>
                  <a:pt x="39" y="5405"/>
                  <a:pt x="10029" y="7727"/>
                  <a:pt x="16059" y="17990"/>
                </a:cubicBezTo>
                <a:cubicBezTo>
                  <a:pt x="20819" y="26126"/>
                  <a:pt x="23024" y="29678"/>
                  <a:pt x="23610" y="33151"/>
                </a:cubicBezTo>
                <a:cubicBezTo>
                  <a:pt x="24195" y="36604"/>
                  <a:pt x="24371" y="45502"/>
                  <a:pt x="24722" y="46087"/>
                </a:cubicBezTo>
                <a:cubicBezTo>
                  <a:pt x="24794" y="46218"/>
                  <a:pt x="24864" y="46281"/>
                  <a:pt x="24929" y="46281"/>
                </a:cubicBezTo>
                <a:cubicBezTo>
                  <a:pt x="25510" y="46281"/>
                  <a:pt x="25752" y="41278"/>
                  <a:pt x="25014" y="35785"/>
                </a:cubicBezTo>
                <a:cubicBezTo>
                  <a:pt x="24854" y="34562"/>
                  <a:pt x="24981" y="33771"/>
                  <a:pt x="25240" y="33771"/>
                </a:cubicBezTo>
                <a:cubicBezTo>
                  <a:pt x="25609" y="33771"/>
                  <a:pt x="26245" y="35381"/>
                  <a:pt x="26692" y="39648"/>
                </a:cubicBezTo>
                <a:cubicBezTo>
                  <a:pt x="27453" y="46906"/>
                  <a:pt x="23844" y="56584"/>
                  <a:pt x="24858" y="56994"/>
                </a:cubicBezTo>
                <a:cubicBezTo>
                  <a:pt x="24875" y="57001"/>
                  <a:pt x="24892" y="57004"/>
                  <a:pt x="24910" y="57004"/>
                </a:cubicBezTo>
                <a:cubicBezTo>
                  <a:pt x="25834" y="57004"/>
                  <a:pt x="28328" y="48231"/>
                  <a:pt x="28136" y="40097"/>
                </a:cubicBezTo>
                <a:cubicBezTo>
                  <a:pt x="27941" y="31804"/>
                  <a:pt x="24839" y="29385"/>
                  <a:pt x="23415" y="23785"/>
                </a:cubicBezTo>
                <a:cubicBezTo>
                  <a:pt x="22010" y="18127"/>
                  <a:pt x="17151" y="11532"/>
                  <a:pt x="14595" y="9307"/>
                </a:cubicBezTo>
                <a:cubicBezTo>
                  <a:pt x="12039" y="7103"/>
                  <a:pt x="10205" y="5951"/>
                  <a:pt x="7961" y="3981"/>
                </a:cubicBezTo>
                <a:cubicBezTo>
                  <a:pt x="5717" y="1990"/>
                  <a:pt x="3844" y="527"/>
                  <a:pt x="0" y="0"/>
                </a:cubicBezTo>
                <a:close/>
              </a:path>
            </a:pathLst>
          </a:custGeom>
          <a:solidFill>
            <a:srgbClr val="740FA3">
              <a:alpha val="16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6"/>
          <p:cNvSpPr/>
          <p:nvPr/>
        </p:nvSpPr>
        <p:spPr>
          <a:xfrm rot="9955178">
            <a:off x="7293915" y="1111551"/>
            <a:ext cx="698196" cy="1562682"/>
          </a:xfrm>
          <a:custGeom>
            <a:rect b="b" l="l" r="r" t="t"/>
            <a:pathLst>
              <a:path extrusionOk="0" h="26820" w="11983">
                <a:moveTo>
                  <a:pt x="11125" y="0"/>
                </a:moveTo>
                <a:cubicBezTo>
                  <a:pt x="10902" y="0"/>
                  <a:pt x="11339" y="4260"/>
                  <a:pt x="11339" y="4260"/>
                </a:cubicBezTo>
                <a:cubicBezTo>
                  <a:pt x="11339" y="4260"/>
                  <a:pt x="11495" y="7050"/>
                  <a:pt x="10344" y="9489"/>
                </a:cubicBezTo>
                <a:cubicBezTo>
                  <a:pt x="9193" y="11908"/>
                  <a:pt x="8315" y="13001"/>
                  <a:pt x="8237" y="15850"/>
                </a:cubicBezTo>
                <a:cubicBezTo>
                  <a:pt x="8178" y="18679"/>
                  <a:pt x="6285" y="22776"/>
                  <a:pt x="2715" y="24786"/>
                </a:cubicBezTo>
                <a:cubicBezTo>
                  <a:pt x="1" y="26299"/>
                  <a:pt x="116" y="26820"/>
                  <a:pt x="970" y="26820"/>
                </a:cubicBezTo>
                <a:cubicBezTo>
                  <a:pt x="1240" y="26820"/>
                  <a:pt x="1583" y="26768"/>
                  <a:pt x="1934" y="26679"/>
                </a:cubicBezTo>
                <a:cubicBezTo>
                  <a:pt x="3398" y="26308"/>
                  <a:pt x="4900" y="23362"/>
                  <a:pt x="6832" y="22269"/>
                </a:cubicBezTo>
                <a:cubicBezTo>
                  <a:pt x="8763" y="21176"/>
                  <a:pt x="10266" y="18757"/>
                  <a:pt x="10344" y="16220"/>
                </a:cubicBezTo>
                <a:cubicBezTo>
                  <a:pt x="10422" y="13684"/>
                  <a:pt x="10246" y="12338"/>
                  <a:pt x="11066" y="9801"/>
                </a:cubicBezTo>
                <a:cubicBezTo>
                  <a:pt x="11905" y="7284"/>
                  <a:pt x="11983" y="2933"/>
                  <a:pt x="11339" y="553"/>
                </a:cubicBezTo>
                <a:cubicBezTo>
                  <a:pt x="11237" y="163"/>
                  <a:pt x="11168" y="0"/>
                  <a:pt x="11125" y="0"/>
                </a:cubicBezTo>
                <a:close/>
              </a:path>
            </a:pathLst>
          </a:custGeom>
          <a:solidFill>
            <a:srgbClr val="00C970">
              <a:alpha val="137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6"/>
          <p:cNvSpPr/>
          <p:nvPr/>
        </p:nvSpPr>
        <p:spPr>
          <a:xfrm rot="-8985401">
            <a:off x="7560787" y="-443476"/>
            <a:ext cx="480053" cy="1264989"/>
          </a:xfrm>
          <a:custGeom>
            <a:rect b="b" l="l" r="r" t="t"/>
            <a:pathLst>
              <a:path extrusionOk="0" h="12195" w="4628">
                <a:moveTo>
                  <a:pt x="3537" y="0"/>
                </a:moveTo>
                <a:cubicBezTo>
                  <a:pt x="3460" y="0"/>
                  <a:pt x="3392" y="109"/>
                  <a:pt x="3339" y="355"/>
                </a:cubicBezTo>
                <a:cubicBezTo>
                  <a:pt x="3047" y="1818"/>
                  <a:pt x="3827" y="4823"/>
                  <a:pt x="3066" y="7008"/>
                </a:cubicBezTo>
                <a:cubicBezTo>
                  <a:pt x="2356" y="9067"/>
                  <a:pt x="879" y="9135"/>
                  <a:pt x="687" y="9135"/>
                </a:cubicBezTo>
                <a:cubicBezTo>
                  <a:pt x="674" y="9135"/>
                  <a:pt x="666" y="9135"/>
                  <a:pt x="666" y="9135"/>
                </a:cubicBezTo>
                <a:lnTo>
                  <a:pt x="666" y="9135"/>
                </a:lnTo>
                <a:cubicBezTo>
                  <a:pt x="666" y="9135"/>
                  <a:pt x="0" y="12195"/>
                  <a:pt x="812" y="12195"/>
                </a:cubicBezTo>
                <a:cubicBezTo>
                  <a:pt x="845" y="12195"/>
                  <a:pt x="881" y="12189"/>
                  <a:pt x="920" y="12179"/>
                </a:cubicBezTo>
                <a:cubicBezTo>
                  <a:pt x="979" y="12179"/>
                  <a:pt x="1037" y="12159"/>
                  <a:pt x="1096" y="12140"/>
                </a:cubicBezTo>
                <a:cubicBezTo>
                  <a:pt x="2052" y="11769"/>
                  <a:pt x="3125" y="10676"/>
                  <a:pt x="3847" y="9525"/>
                </a:cubicBezTo>
                <a:cubicBezTo>
                  <a:pt x="4627" y="8296"/>
                  <a:pt x="3964" y="6345"/>
                  <a:pt x="4237" y="4335"/>
                </a:cubicBezTo>
                <a:cubicBezTo>
                  <a:pt x="4480" y="2647"/>
                  <a:pt x="3914" y="0"/>
                  <a:pt x="3537" y="0"/>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bg>
      <p:bgPr>
        <a:gradFill>
          <a:gsLst>
            <a:gs pos="0">
              <a:schemeClr val="dk2"/>
            </a:gs>
            <a:gs pos="100000">
              <a:schemeClr val="lt2"/>
            </a:gs>
          </a:gsLst>
          <a:lin ang="16200038" scaled="0"/>
        </a:gradFill>
      </p:bgPr>
    </p:bg>
    <p:spTree>
      <p:nvGrpSpPr>
        <p:cNvPr id="755" name="Shape 755"/>
        <p:cNvGrpSpPr/>
        <p:nvPr/>
      </p:nvGrpSpPr>
      <p:grpSpPr>
        <a:xfrm>
          <a:off x="0" y="0"/>
          <a:ext cx="0" cy="0"/>
          <a:chOff x="0" y="0"/>
          <a:chExt cx="0" cy="0"/>
        </a:xfrm>
      </p:grpSpPr>
      <p:sp>
        <p:nvSpPr>
          <p:cNvPr id="756" name="Google Shape;756;p27"/>
          <p:cNvSpPr txBox="1"/>
          <p:nvPr>
            <p:ph idx="1" type="subTitle"/>
          </p:nvPr>
        </p:nvSpPr>
        <p:spPr>
          <a:xfrm>
            <a:off x="1006300" y="3527850"/>
            <a:ext cx="3269700" cy="54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2400">
                <a:solidFill>
                  <a:schemeClr val="dk1"/>
                </a:solidFill>
                <a:latin typeface="Anton"/>
                <a:ea typeface="Anton"/>
                <a:cs typeface="Anton"/>
                <a:sym typeface="Anto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57" name="Google Shape;757;p27"/>
          <p:cNvSpPr txBox="1"/>
          <p:nvPr>
            <p:ph idx="2" type="subTitle"/>
          </p:nvPr>
        </p:nvSpPr>
        <p:spPr>
          <a:xfrm>
            <a:off x="1431850" y="3901950"/>
            <a:ext cx="2418600" cy="54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58" name="Google Shape;758;p27"/>
          <p:cNvSpPr txBox="1"/>
          <p:nvPr>
            <p:ph type="title"/>
          </p:nvPr>
        </p:nvSpPr>
        <p:spPr>
          <a:xfrm>
            <a:off x="716800" y="457175"/>
            <a:ext cx="7710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59" name="Google Shape;759;p27"/>
          <p:cNvSpPr txBox="1"/>
          <p:nvPr>
            <p:ph idx="3" type="subTitle"/>
          </p:nvPr>
        </p:nvSpPr>
        <p:spPr>
          <a:xfrm>
            <a:off x="4867925" y="3527850"/>
            <a:ext cx="3269700" cy="54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2400">
                <a:solidFill>
                  <a:schemeClr val="dk1"/>
                </a:solidFill>
                <a:latin typeface="Anton"/>
                <a:ea typeface="Anton"/>
                <a:cs typeface="Anton"/>
                <a:sym typeface="Anto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60" name="Google Shape;760;p27"/>
          <p:cNvSpPr txBox="1"/>
          <p:nvPr>
            <p:ph idx="4" type="subTitle"/>
          </p:nvPr>
        </p:nvSpPr>
        <p:spPr>
          <a:xfrm>
            <a:off x="5293475" y="3901950"/>
            <a:ext cx="2418600" cy="54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61" name="Google Shape;761;p27"/>
          <p:cNvSpPr/>
          <p:nvPr/>
        </p:nvSpPr>
        <p:spPr>
          <a:xfrm rot="10800000">
            <a:off x="-37435" y="2738"/>
            <a:ext cx="743532" cy="5143387"/>
          </a:xfrm>
          <a:custGeom>
            <a:rect b="b" l="l" r="r" t="t"/>
            <a:pathLst>
              <a:path extrusionOk="0" h="78516" w="15551">
                <a:moveTo>
                  <a:pt x="5600" y="0"/>
                </a:moveTo>
                <a:cubicBezTo>
                  <a:pt x="5502" y="13776"/>
                  <a:pt x="13814" y="17932"/>
                  <a:pt x="14127" y="23512"/>
                </a:cubicBezTo>
                <a:cubicBezTo>
                  <a:pt x="14400" y="28234"/>
                  <a:pt x="12644" y="29112"/>
                  <a:pt x="11278" y="31044"/>
                </a:cubicBezTo>
                <a:cubicBezTo>
                  <a:pt x="9892" y="32956"/>
                  <a:pt x="9444" y="34380"/>
                  <a:pt x="9600" y="37678"/>
                </a:cubicBezTo>
                <a:cubicBezTo>
                  <a:pt x="9736" y="40975"/>
                  <a:pt x="4917" y="40585"/>
                  <a:pt x="4468" y="44897"/>
                </a:cubicBezTo>
                <a:cubicBezTo>
                  <a:pt x="4039" y="49248"/>
                  <a:pt x="8975" y="51238"/>
                  <a:pt x="9892" y="52916"/>
                </a:cubicBezTo>
                <a:cubicBezTo>
                  <a:pt x="10790" y="54614"/>
                  <a:pt x="9541" y="55824"/>
                  <a:pt x="8956" y="57462"/>
                </a:cubicBezTo>
                <a:cubicBezTo>
                  <a:pt x="8371" y="59062"/>
                  <a:pt x="8429" y="59980"/>
                  <a:pt x="8429" y="63648"/>
                </a:cubicBezTo>
                <a:cubicBezTo>
                  <a:pt x="8429" y="67335"/>
                  <a:pt x="1854" y="68877"/>
                  <a:pt x="937" y="72467"/>
                </a:cubicBezTo>
                <a:cubicBezTo>
                  <a:pt x="0" y="76038"/>
                  <a:pt x="2576" y="78516"/>
                  <a:pt x="2576" y="78516"/>
                </a:cubicBezTo>
                <a:lnTo>
                  <a:pt x="15551" y="78516"/>
                </a:lnTo>
                <a:lnTo>
                  <a:pt x="15551" y="196"/>
                </a:lnTo>
                <a:lnTo>
                  <a:pt x="5600" y="0"/>
                </a:ln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7"/>
          <p:cNvSpPr/>
          <p:nvPr/>
        </p:nvSpPr>
        <p:spPr>
          <a:xfrm rot="9870421">
            <a:off x="89918" y="-98755"/>
            <a:ext cx="581152" cy="650799"/>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7"/>
          <p:cNvSpPr/>
          <p:nvPr/>
        </p:nvSpPr>
        <p:spPr>
          <a:xfrm rot="10800000">
            <a:off x="-49750" y="4167587"/>
            <a:ext cx="451908" cy="1037534"/>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7"/>
          <p:cNvSpPr/>
          <p:nvPr/>
        </p:nvSpPr>
        <p:spPr>
          <a:xfrm flipH="1">
            <a:off x="78863" y="3919263"/>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7"/>
          <p:cNvSpPr/>
          <p:nvPr/>
        </p:nvSpPr>
        <p:spPr>
          <a:xfrm flipH="1">
            <a:off x="238963" y="1691325"/>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7"/>
          <p:cNvSpPr/>
          <p:nvPr/>
        </p:nvSpPr>
        <p:spPr>
          <a:xfrm flipH="1">
            <a:off x="562260" y="4812400"/>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7"/>
          <p:cNvSpPr/>
          <p:nvPr/>
        </p:nvSpPr>
        <p:spPr>
          <a:xfrm flipH="1">
            <a:off x="125199" y="71203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7"/>
          <p:cNvSpPr/>
          <p:nvPr/>
        </p:nvSpPr>
        <p:spPr>
          <a:xfrm flipH="1">
            <a:off x="791796" y="147033"/>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7"/>
          <p:cNvSpPr/>
          <p:nvPr/>
        </p:nvSpPr>
        <p:spPr>
          <a:xfrm>
            <a:off x="7900006" y="-280963"/>
            <a:ext cx="733868" cy="617521"/>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7"/>
          <p:cNvSpPr/>
          <p:nvPr/>
        </p:nvSpPr>
        <p:spPr>
          <a:xfrm>
            <a:off x="8404450" y="-11350"/>
            <a:ext cx="733891" cy="5143387"/>
          </a:xfrm>
          <a:custGeom>
            <a:rect b="b" l="l" r="r" t="t"/>
            <a:pathLst>
              <a:path extrusionOk="0" h="78516" w="15551">
                <a:moveTo>
                  <a:pt x="5600" y="0"/>
                </a:moveTo>
                <a:cubicBezTo>
                  <a:pt x="5502" y="13776"/>
                  <a:pt x="13814" y="17932"/>
                  <a:pt x="14127" y="23512"/>
                </a:cubicBezTo>
                <a:cubicBezTo>
                  <a:pt x="14400" y="28234"/>
                  <a:pt x="12644" y="29112"/>
                  <a:pt x="11278" y="31044"/>
                </a:cubicBezTo>
                <a:cubicBezTo>
                  <a:pt x="9892" y="32956"/>
                  <a:pt x="9444" y="34380"/>
                  <a:pt x="9600" y="37678"/>
                </a:cubicBezTo>
                <a:cubicBezTo>
                  <a:pt x="9736" y="40975"/>
                  <a:pt x="4917" y="40585"/>
                  <a:pt x="4468" y="44897"/>
                </a:cubicBezTo>
                <a:cubicBezTo>
                  <a:pt x="4039" y="49248"/>
                  <a:pt x="8975" y="51238"/>
                  <a:pt x="9892" y="52916"/>
                </a:cubicBezTo>
                <a:cubicBezTo>
                  <a:pt x="10790" y="54614"/>
                  <a:pt x="9541" y="55824"/>
                  <a:pt x="8956" y="57462"/>
                </a:cubicBezTo>
                <a:cubicBezTo>
                  <a:pt x="8371" y="59062"/>
                  <a:pt x="8429" y="59980"/>
                  <a:pt x="8429" y="63648"/>
                </a:cubicBezTo>
                <a:cubicBezTo>
                  <a:pt x="8429" y="67335"/>
                  <a:pt x="1854" y="68877"/>
                  <a:pt x="937" y="72467"/>
                </a:cubicBezTo>
                <a:cubicBezTo>
                  <a:pt x="0" y="76038"/>
                  <a:pt x="2576" y="78516"/>
                  <a:pt x="2576" y="78516"/>
                </a:cubicBezTo>
                <a:lnTo>
                  <a:pt x="15551" y="78516"/>
                </a:lnTo>
                <a:lnTo>
                  <a:pt x="15551" y="196"/>
                </a:lnTo>
                <a:lnTo>
                  <a:pt x="5600" y="0"/>
                </a:ln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7"/>
          <p:cNvSpPr/>
          <p:nvPr/>
        </p:nvSpPr>
        <p:spPr>
          <a:xfrm rot="-929579">
            <a:off x="8429819" y="4582728"/>
            <a:ext cx="581152" cy="650799"/>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7"/>
          <p:cNvSpPr/>
          <p:nvPr/>
        </p:nvSpPr>
        <p:spPr>
          <a:xfrm>
            <a:off x="8698731" y="-70350"/>
            <a:ext cx="451908" cy="1037534"/>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7"/>
          <p:cNvSpPr/>
          <p:nvPr/>
        </p:nvSpPr>
        <p:spPr>
          <a:xfrm flipH="1" rot="10800000">
            <a:off x="8869327" y="1012084"/>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7"/>
          <p:cNvSpPr/>
          <p:nvPr/>
        </p:nvSpPr>
        <p:spPr>
          <a:xfrm flipH="1" rot="10800000">
            <a:off x="8729539" y="3665921"/>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7"/>
          <p:cNvSpPr/>
          <p:nvPr/>
        </p:nvSpPr>
        <p:spPr>
          <a:xfrm flipH="1" rot="10800000">
            <a:off x="8915664" y="4362734"/>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7"/>
          <p:cNvSpPr/>
          <p:nvPr/>
        </p:nvSpPr>
        <p:spPr>
          <a:xfrm flipH="1" rot="10800000">
            <a:off x="8527989" y="196659"/>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7"/>
          <p:cNvSpPr/>
          <p:nvPr/>
        </p:nvSpPr>
        <p:spPr>
          <a:xfrm flipH="1">
            <a:off x="4689649" y="196650"/>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7"/>
          <p:cNvSpPr/>
          <p:nvPr/>
        </p:nvSpPr>
        <p:spPr>
          <a:xfrm flipH="1" rot="10800000">
            <a:off x="4132139" y="4931884"/>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bg>
      <p:bgPr>
        <a:gradFill>
          <a:gsLst>
            <a:gs pos="0">
              <a:schemeClr val="dk2"/>
            </a:gs>
            <a:gs pos="100000">
              <a:schemeClr val="lt2"/>
            </a:gs>
          </a:gsLst>
          <a:lin ang="10801400" scaled="0"/>
        </a:gradFill>
      </p:bgPr>
    </p:bg>
    <p:spTree>
      <p:nvGrpSpPr>
        <p:cNvPr id="779" name="Shape 779"/>
        <p:cNvGrpSpPr/>
        <p:nvPr/>
      </p:nvGrpSpPr>
      <p:grpSpPr>
        <a:xfrm>
          <a:off x="0" y="0"/>
          <a:ext cx="0" cy="0"/>
          <a:chOff x="0" y="0"/>
          <a:chExt cx="0" cy="0"/>
        </a:xfrm>
      </p:grpSpPr>
      <p:sp>
        <p:nvSpPr>
          <p:cNvPr id="780" name="Google Shape;780;p28"/>
          <p:cNvSpPr txBox="1"/>
          <p:nvPr>
            <p:ph idx="1" type="subTitle"/>
          </p:nvPr>
        </p:nvSpPr>
        <p:spPr>
          <a:xfrm>
            <a:off x="721100" y="1386000"/>
            <a:ext cx="3850800" cy="3338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4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781" name="Google Shape;781;p28"/>
          <p:cNvSpPr txBox="1"/>
          <p:nvPr>
            <p:ph type="title"/>
          </p:nvPr>
        </p:nvSpPr>
        <p:spPr>
          <a:xfrm>
            <a:off x="716800" y="460250"/>
            <a:ext cx="7710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82" name="Google Shape;782;p28"/>
          <p:cNvSpPr txBox="1"/>
          <p:nvPr>
            <p:ph idx="2" type="subTitle"/>
          </p:nvPr>
        </p:nvSpPr>
        <p:spPr>
          <a:xfrm>
            <a:off x="4572000" y="1386125"/>
            <a:ext cx="3850800" cy="3338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4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783" name="Google Shape;783;p28"/>
          <p:cNvSpPr txBox="1"/>
          <p:nvPr>
            <p:ph idx="3" type="subTitle"/>
          </p:nvPr>
        </p:nvSpPr>
        <p:spPr>
          <a:xfrm>
            <a:off x="721100" y="1017725"/>
            <a:ext cx="7706100" cy="44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84" name="Google Shape;784;p28"/>
          <p:cNvSpPr/>
          <p:nvPr/>
        </p:nvSpPr>
        <p:spPr>
          <a:xfrm>
            <a:off x="8588675" y="1562175"/>
            <a:ext cx="747653" cy="2076276"/>
          </a:xfrm>
          <a:custGeom>
            <a:rect b="b" l="l" r="r" t="t"/>
            <a:pathLst>
              <a:path extrusionOk="0" h="80468" w="28976">
                <a:moveTo>
                  <a:pt x="27083" y="10166"/>
                </a:moveTo>
                <a:cubicBezTo>
                  <a:pt x="27473" y="10674"/>
                  <a:pt x="28975" y="16469"/>
                  <a:pt x="27375" y="18576"/>
                </a:cubicBezTo>
                <a:cubicBezTo>
                  <a:pt x="25756" y="20664"/>
                  <a:pt x="23336" y="19883"/>
                  <a:pt x="23141" y="22517"/>
                </a:cubicBezTo>
                <a:cubicBezTo>
                  <a:pt x="22946" y="25151"/>
                  <a:pt x="24897" y="26225"/>
                  <a:pt x="23922" y="28995"/>
                </a:cubicBezTo>
                <a:cubicBezTo>
                  <a:pt x="22946" y="31746"/>
                  <a:pt x="25561" y="35454"/>
                  <a:pt x="19083" y="41561"/>
                </a:cubicBezTo>
                <a:cubicBezTo>
                  <a:pt x="12585" y="47668"/>
                  <a:pt x="18654" y="52078"/>
                  <a:pt x="19415" y="53502"/>
                </a:cubicBezTo>
                <a:cubicBezTo>
                  <a:pt x="20176" y="54907"/>
                  <a:pt x="25190" y="59590"/>
                  <a:pt x="25932" y="66380"/>
                </a:cubicBezTo>
                <a:cubicBezTo>
                  <a:pt x="26810" y="74516"/>
                  <a:pt x="24468" y="80467"/>
                  <a:pt x="19219" y="80467"/>
                </a:cubicBezTo>
                <a:cubicBezTo>
                  <a:pt x="13951" y="80467"/>
                  <a:pt x="11025" y="78028"/>
                  <a:pt x="11025" y="78028"/>
                </a:cubicBezTo>
                <a:cubicBezTo>
                  <a:pt x="11025" y="78028"/>
                  <a:pt x="14088" y="73716"/>
                  <a:pt x="12917" y="69931"/>
                </a:cubicBezTo>
                <a:cubicBezTo>
                  <a:pt x="11746" y="66146"/>
                  <a:pt x="6361" y="64975"/>
                  <a:pt x="6537" y="59355"/>
                </a:cubicBezTo>
                <a:cubicBezTo>
                  <a:pt x="6732" y="53717"/>
                  <a:pt x="10127" y="51551"/>
                  <a:pt x="10342" y="47161"/>
                </a:cubicBezTo>
                <a:cubicBezTo>
                  <a:pt x="10537" y="42770"/>
                  <a:pt x="3766" y="38029"/>
                  <a:pt x="1874" y="29424"/>
                </a:cubicBezTo>
                <a:cubicBezTo>
                  <a:pt x="0" y="20820"/>
                  <a:pt x="7083" y="17230"/>
                  <a:pt x="7922" y="8859"/>
                </a:cubicBezTo>
                <a:cubicBezTo>
                  <a:pt x="8781" y="489"/>
                  <a:pt x="15473" y="1"/>
                  <a:pt x="17541" y="918"/>
                </a:cubicBezTo>
                <a:cubicBezTo>
                  <a:pt x="19571" y="1796"/>
                  <a:pt x="27083" y="10166"/>
                  <a:pt x="27083" y="10166"/>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8"/>
          <p:cNvSpPr/>
          <p:nvPr/>
        </p:nvSpPr>
        <p:spPr>
          <a:xfrm>
            <a:off x="7648215" y="4273086"/>
            <a:ext cx="1423780" cy="1198113"/>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8"/>
          <p:cNvSpPr/>
          <p:nvPr/>
        </p:nvSpPr>
        <p:spPr>
          <a:xfrm>
            <a:off x="8065850" y="-184854"/>
            <a:ext cx="1108595" cy="2545312"/>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8"/>
          <p:cNvSpPr/>
          <p:nvPr/>
        </p:nvSpPr>
        <p:spPr>
          <a:xfrm>
            <a:off x="32298" y="-22878"/>
            <a:ext cx="673666" cy="1085328"/>
          </a:xfrm>
          <a:custGeom>
            <a:rect b="b" l="l" r="r" t="t"/>
            <a:pathLst>
              <a:path extrusionOk="0" h="15650" w="9714">
                <a:moveTo>
                  <a:pt x="9191" y="1"/>
                </a:moveTo>
                <a:lnTo>
                  <a:pt x="1" y="372"/>
                </a:lnTo>
                <a:cubicBezTo>
                  <a:pt x="1" y="372"/>
                  <a:pt x="3884" y="2537"/>
                  <a:pt x="3923" y="4235"/>
                </a:cubicBezTo>
                <a:cubicBezTo>
                  <a:pt x="4001" y="5952"/>
                  <a:pt x="3415" y="8566"/>
                  <a:pt x="5269" y="9464"/>
                </a:cubicBezTo>
                <a:cubicBezTo>
                  <a:pt x="8235" y="10888"/>
                  <a:pt x="7142" y="14947"/>
                  <a:pt x="7806" y="15493"/>
                </a:cubicBezTo>
                <a:cubicBezTo>
                  <a:pt x="7932" y="15600"/>
                  <a:pt x="8053" y="15649"/>
                  <a:pt x="8169" y="15649"/>
                </a:cubicBezTo>
                <a:cubicBezTo>
                  <a:pt x="9132" y="15649"/>
                  <a:pt x="9713" y="12264"/>
                  <a:pt x="9191" y="10401"/>
                </a:cubicBezTo>
                <a:cubicBezTo>
                  <a:pt x="8215" y="6908"/>
                  <a:pt x="7162" y="5386"/>
                  <a:pt x="7493" y="3610"/>
                </a:cubicBezTo>
                <a:cubicBezTo>
                  <a:pt x="7806" y="1835"/>
                  <a:pt x="9191" y="1"/>
                  <a:pt x="9191" y="1"/>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8"/>
          <p:cNvSpPr/>
          <p:nvPr/>
        </p:nvSpPr>
        <p:spPr>
          <a:xfrm>
            <a:off x="-63806" y="3614958"/>
            <a:ext cx="572012" cy="680471"/>
          </a:xfrm>
          <a:custGeom>
            <a:rect b="b" l="l" r="r" t="t"/>
            <a:pathLst>
              <a:path extrusionOk="0" h="14114" w="11865">
                <a:moveTo>
                  <a:pt x="7408" y="1"/>
                </a:moveTo>
                <a:cubicBezTo>
                  <a:pt x="7217" y="1"/>
                  <a:pt x="7032" y="52"/>
                  <a:pt x="6857" y="161"/>
                </a:cubicBezTo>
                <a:cubicBezTo>
                  <a:pt x="4925" y="1391"/>
                  <a:pt x="7520" y="6015"/>
                  <a:pt x="4262" y="7205"/>
                </a:cubicBezTo>
                <a:cubicBezTo>
                  <a:pt x="1023" y="8434"/>
                  <a:pt x="203" y="11946"/>
                  <a:pt x="203" y="11946"/>
                </a:cubicBezTo>
                <a:cubicBezTo>
                  <a:pt x="1" y="13213"/>
                  <a:pt x="571" y="14114"/>
                  <a:pt x="1365" y="14114"/>
                </a:cubicBezTo>
                <a:cubicBezTo>
                  <a:pt x="2027" y="14114"/>
                  <a:pt x="2844" y="13488"/>
                  <a:pt x="3501" y="11927"/>
                </a:cubicBezTo>
                <a:cubicBezTo>
                  <a:pt x="5003" y="8512"/>
                  <a:pt x="10096" y="9898"/>
                  <a:pt x="11013" y="7381"/>
                </a:cubicBezTo>
                <a:cubicBezTo>
                  <a:pt x="11864" y="5127"/>
                  <a:pt x="9327" y="1"/>
                  <a:pt x="7408" y="1"/>
                </a:cubicBezTo>
                <a:close/>
              </a:path>
            </a:pathLst>
          </a:custGeom>
          <a:solidFill>
            <a:srgbClr val="08214A">
              <a:alpha val="35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8"/>
          <p:cNvSpPr/>
          <p:nvPr/>
        </p:nvSpPr>
        <p:spPr>
          <a:xfrm>
            <a:off x="-25300" y="4461840"/>
            <a:ext cx="702196" cy="718231"/>
          </a:xfrm>
          <a:custGeom>
            <a:rect b="b" l="l" r="r" t="t"/>
            <a:pathLst>
              <a:path extrusionOk="0" h="7983" w="7805">
                <a:moveTo>
                  <a:pt x="6335" y="0"/>
                </a:moveTo>
                <a:cubicBezTo>
                  <a:pt x="5439" y="0"/>
                  <a:pt x="4279" y="1310"/>
                  <a:pt x="3493" y="1310"/>
                </a:cubicBezTo>
                <a:cubicBezTo>
                  <a:pt x="2517" y="1310"/>
                  <a:pt x="1742" y="155"/>
                  <a:pt x="346" y="155"/>
                </a:cubicBezTo>
                <a:cubicBezTo>
                  <a:pt x="235" y="155"/>
                  <a:pt x="120" y="162"/>
                  <a:pt x="0" y="178"/>
                </a:cubicBezTo>
                <a:lnTo>
                  <a:pt x="0" y="7983"/>
                </a:lnTo>
                <a:lnTo>
                  <a:pt x="5678" y="7983"/>
                </a:lnTo>
                <a:lnTo>
                  <a:pt x="5678" y="7963"/>
                </a:lnTo>
                <a:cubicBezTo>
                  <a:pt x="5678" y="7963"/>
                  <a:pt x="4761" y="6461"/>
                  <a:pt x="4995" y="5251"/>
                </a:cubicBezTo>
                <a:cubicBezTo>
                  <a:pt x="5229" y="4061"/>
                  <a:pt x="7805" y="1622"/>
                  <a:pt x="7083" y="471"/>
                </a:cubicBezTo>
                <a:cubicBezTo>
                  <a:pt x="6873" y="130"/>
                  <a:pt x="6617" y="0"/>
                  <a:pt x="6335"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8"/>
          <p:cNvSpPr/>
          <p:nvPr/>
        </p:nvSpPr>
        <p:spPr>
          <a:xfrm>
            <a:off x="-18106" y="-22898"/>
            <a:ext cx="702217" cy="2975656"/>
          </a:xfrm>
          <a:custGeom>
            <a:rect b="b" l="l" r="r" t="t"/>
            <a:pathLst>
              <a:path extrusionOk="0" h="40683" w="9601">
                <a:moveTo>
                  <a:pt x="0" y="0"/>
                </a:moveTo>
                <a:lnTo>
                  <a:pt x="0" y="40682"/>
                </a:lnTo>
                <a:lnTo>
                  <a:pt x="39" y="40682"/>
                </a:lnTo>
                <a:cubicBezTo>
                  <a:pt x="39" y="40682"/>
                  <a:pt x="98" y="34263"/>
                  <a:pt x="3298" y="31317"/>
                </a:cubicBezTo>
                <a:cubicBezTo>
                  <a:pt x="6517" y="28351"/>
                  <a:pt x="9600" y="28429"/>
                  <a:pt x="8683" y="25014"/>
                </a:cubicBezTo>
                <a:cubicBezTo>
                  <a:pt x="7786" y="21619"/>
                  <a:pt x="4722" y="21873"/>
                  <a:pt x="3610" y="19180"/>
                </a:cubicBezTo>
                <a:cubicBezTo>
                  <a:pt x="2517" y="16488"/>
                  <a:pt x="3688" y="15922"/>
                  <a:pt x="2478" y="13717"/>
                </a:cubicBezTo>
                <a:cubicBezTo>
                  <a:pt x="1249" y="11551"/>
                  <a:pt x="976" y="8254"/>
                  <a:pt x="2596" y="5698"/>
                </a:cubicBezTo>
                <a:cubicBezTo>
                  <a:pt x="4195" y="3142"/>
                  <a:pt x="3610" y="547"/>
                  <a:pt x="3025" y="0"/>
                </a:cubicBez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8"/>
          <p:cNvSpPr/>
          <p:nvPr/>
        </p:nvSpPr>
        <p:spPr>
          <a:xfrm flipH="1">
            <a:off x="8300354" y="4402342"/>
            <a:ext cx="288319" cy="381981"/>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8"/>
          <p:cNvSpPr/>
          <p:nvPr/>
        </p:nvSpPr>
        <p:spPr>
          <a:xfrm flipH="1">
            <a:off x="317450" y="1416200"/>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8"/>
          <p:cNvSpPr/>
          <p:nvPr/>
        </p:nvSpPr>
        <p:spPr>
          <a:xfrm flipH="1">
            <a:off x="388660" y="4812400"/>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8"/>
          <p:cNvSpPr/>
          <p:nvPr/>
        </p:nvSpPr>
        <p:spPr>
          <a:xfrm flipH="1">
            <a:off x="125199" y="71203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8"/>
          <p:cNvSpPr/>
          <p:nvPr/>
        </p:nvSpPr>
        <p:spPr>
          <a:xfrm flipH="1">
            <a:off x="6846046" y="4741345"/>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8"/>
          <p:cNvSpPr/>
          <p:nvPr/>
        </p:nvSpPr>
        <p:spPr>
          <a:xfrm flipH="1">
            <a:off x="8819749" y="4136962"/>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8"/>
          <p:cNvSpPr/>
          <p:nvPr/>
        </p:nvSpPr>
        <p:spPr>
          <a:xfrm flipH="1">
            <a:off x="8700221" y="834783"/>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8"/>
          <p:cNvSpPr/>
          <p:nvPr/>
        </p:nvSpPr>
        <p:spPr>
          <a:xfrm flipH="1">
            <a:off x="7948274" y="584062"/>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bg>
      <p:bgPr>
        <a:gradFill>
          <a:gsLst>
            <a:gs pos="0">
              <a:schemeClr val="dk2"/>
            </a:gs>
            <a:gs pos="100000">
              <a:schemeClr val="lt2"/>
            </a:gs>
          </a:gsLst>
          <a:lin ang="18900044" scaled="0"/>
        </a:gradFill>
      </p:bgPr>
    </p:bg>
    <p:spTree>
      <p:nvGrpSpPr>
        <p:cNvPr id="799" name="Shape 799"/>
        <p:cNvGrpSpPr/>
        <p:nvPr/>
      </p:nvGrpSpPr>
      <p:grpSpPr>
        <a:xfrm>
          <a:off x="0" y="0"/>
          <a:ext cx="0" cy="0"/>
          <a:chOff x="0" y="0"/>
          <a:chExt cx="0" cy="0"/>
        </a:xfrm>
      </p:grpSpPr>
      <p:sp>
        <p:nvSpPr>
          <p:cNvPr id="800" name="Google Shape;800;p29"/>
          <p:cNvSpPr txBox="1"/>
          <p:nvPr>
            <p:ph type="title"/>
          </p:nvPr>
        </p:nvSpPr>
        <p:spPr>
          <a:xfrm>
            <a:off x="716800" y="455700"/>
            <a:ext cx="7710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1" name="Google Shape;801;p29"/>
          <p:cNvSpPr txBox="1"/>
          <p:nvPr>
            <p:ph idx="1" type="subTitle"/>
          </p:nvPr>
        </p:nvSpPr>
        <p:spPr>
          <a:xfrm>
            <a:off x="564575" y="2639050"/>
            <a:ext cx="2658600" cy="50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2400">
                <a:solidFill>
                  <a:schemeClr val="dk1"/>
                </a:solidFill>
                <a:latin typeface="Anton"/>
                <a:ea typeface="Anton"/>
                <a:cs typeface="Anton"/>
                <a:sym typeface="Anto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02" name="Google Shape;802;p29"/>
          <p:cNvSpPr txBox="1"/>
          <p:nvPr>
            <p:ph idx="2" type="subTitle"/>
          </p:nvPr>
        </p:nvSpPr>
        <p:spPr>
          <a:xfrm>
            <a:off x="805475" y="3014800"/>
            <a:ext cx="2176800" cy="81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03" name="Google Shape;803;p29"/>
          <p:cNvSpPr txBox="1"/>
          <p:nvPr>
            <p:ph idx="3" type="subTitle"/>
          </p:nvPr>
        </p:nvSpPr>
        <p:spPr>
          <a:xfrm>
            <a:off x="3242661" y="2639050"/>
            <a:ext cx="2658600" cy="50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2400">
                <a:solidFill>
                  <a:schemeClr val="dk1"/>
                </a:solidFill>
                <a:latin typeface="Anton"/>
                <a:ea typeface="Anton"/>
                <a:cs typeface="Anton"/>
                <a:sym typeface="Anto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04" name="Google Shape;804;p29"/>
          <p:cNvSpPr txBox="1"/>
          <p:nvPr>
            <p:ph idx="4" type="subTitle"/>
          </p:nvPr>
        </p:nvSpPr>
        <p:spPr>
          <a:xfrm>
            <a:off x="3483562" y="3014800"/>
            <a:ext cx="2176800" cy="81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05" name="Google Shape;805;p29"/>
          <p:cNvSpPr txBox="1"/>
          <p:nvPr>
            <p:ph idx="5" type="subTitle"/>
          </p:nvPr>
        </p:nvSpPr>
        <p:spPr>
          <a:xfrm>
            <a:off x="5920721" y="2639050"/>
            <a:ext cx="2658600" cy="50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2400">
                <a:solidFill>
                  <a:schemeClr val="dk1"/>
                </a:solidFill>
                <a:latin typeface="Anton"/>
                <a:ea typeface="Anton"/>
                <a:cs typeface="Anton"/>
                <a:sym typeface="Anto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06" name="Google Shape;806;p29"/>
          <p:cNvSpPr txBox="1"/>
          <p:nvPr>
            <p:ph idx="6" type="subTitle"/>
          </p:nvPr>
        </p:nvSpPr>
        <p:spPr>
          <a:xfrm>
            <a:off x="6161634" y="3014800"/>
            <a:ext cx="2176800" cy="81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07" name="Google Shape;807;p29"/>
          <p:cNvSpPr/>
          <p:nvPr/>
        </p:nvSpPr>
        <p:spPr>
          <a:xfrm flipH="1" rot="10800000">
            <a:off x="8381513" y="3429350"/>
            <a:ext cx="807397" cy="1853745"/>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88D3">
              <a:alpha val="17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9"/>
          <p:cNvSpPr/>
          <p:nvPr/>
        </p:nvSpPr>
        <p:spPr>
          <a:xfrm>
            <a:off x="8705813" y="235800"/>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9"/>
          <p:cNvSpPr/>
          <p:nvPr/>
        </p:nvSpPr>
        <p:spPr>
          <a:xfrm rot="10800000">
            <a:off x="-7861" y="2307661"/>
            <a:ext cx="702233" cy="1950142"/>
          </a:xfrm>
          <a:custGeom>
            <a:rect b="b" l="l" r="r" t="t"/>
            <a:pathLst>
              <a:path extrusionOk="0" h="80468" w="28976">
                <a:moveTo>
                  <a:pt x="27083" y="10166"/>
                </a:moveTo>
                <a:cubicBezTo>
                  <a:pt x="27473" y="10674"/>
                  <a:pt x="28975" y="16469"/>
                  <a:pt x="27375" y="18576"/>
                </a:cubicBezTo>
                <a:cubicBezTo>
                  <a:pt x="25756" y="20664"/>
                  <a:pt x="23336" y="19883"/>
                  <a:pt x="23141" y="22517"/>
                </a:cubicBezTo>
                <a:cubicBezTo>
                  <a:pt x="22946" y="25151"/>
                  <a:pt x="24897" y="26225"/>
                  <a:pt x="23922" y="28995"/>
                </a:cubicBezTo>
                <a:cubicBezTo>
                  <a:pt x="22946" y="31746"/>
                  <a:pt x="25561" y="35454"/>
                  <a:pt x="19083" y="41561"/>
                </a:cubicBezTo>
                <a:cubicBezTo>
                  <a:pt x="12585" y="47668"/>
                  <a:pt x="18654" y="52078"/>
                  <a:pt x="19415" y="53502"/>
                </a:cubicBezTo>
                <a:cubicBezTo>
                  <a:pt x="20176" y="54907"/>
                  <a:pt x="25190" y="59590"/>
                  <a:pt x="25932" y="66380"/>
                </a:cubicBezTo>
                <a:cubicBezTo>
                  <a:pt x="26810" y="74516"/>
                  <a:pt x="24468" y="80467"/>
                  <a:pt x="19219" y="80467"/>
                </a:cubicBezTo>
                <a:cubicBezTo>
                  <a:pt x="13951" y="80467"/>
                  <a:pt x="11025" y="78028"/>
                  <a:pt x="11025" y="78028"/>
                </a:cubicBezTo>
                <a:cubicBezTo>
                  <a:pt x="11025" y="78028"/>
                  <a:pt x="14088" y="73716"/>
                  <a:pt x="12917" y="69931"/>
                </a:cubicBezTo>
                <a:cubicBezTo>
                  <a:pt x="11746" y="66146"/>
                  <a:pt x="6361" y="64975"/>
                  <a:pt x="6537" y="59355"/>
                </a:cubicBezTo>
                <a:cubicBezTo>
                  <a:pt x="6732" y="53717"/>
                  <a:pt x="10127" y="51551"/>
                  <a:pt x="10342" y="47161"/>
                </a:cubicBezTo>
                <a:cubicBezTo>
                  <a:pt x="10537" y="42770"/>
                  <a:pt x="3766" y="38029"/>
                  <a:pt x="1874" y="29424"/>
                </a:cubicBezTo>
                <a:cubicBezTo>
                  <a:pt x="0" y="20820"/>
                  <a:pt x="7083" y="17230"/>
                  <a:pt x="7922" y="8859"/>
                </a:cubicBezTo>
                <a:cubicBezTo>
                  <a:pt x="8781" y="489"/>
                  <a:pt x="15473" y="1"/>
                  <a:pt x="17541" y="918"/>
                </a:cubicBezTo>
                <a:cubicBezTo>
                  <a:pt x="19571" y="1796"/>
                  <a:pt x="27083" y="10166"/>
                  <a:pt x="27083" y="10166"/>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9"/>
          <p:cNvSpPr/>
          <p:nvPr/>
        </p:nvSpPr>
        <p:spPr>
          <a:xfrm rot="10800000">
            <a:off x="-5637" y="3429350"/>
            <a:ext cx="807397" cy="1853745"/>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88D3">
              <a:alpha val="17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9"/>
          <p:cNvSpPr/>
          <p:nvPr/>
        </p:nvSpPr>
        <p:spPr>
          <a:xfrm flipH="1">
            <a:off x="774734" y="4593833"/>
            <a:ext cx="572012" cy="680471"/>
          </a:xfrm>
          <a:custGeom>
            <a:rect b="b" l="l" r="r" t="t"/>
            <a:pathLst>
              <a:path extrusionOk="0" h="14114" w="11865">
                <a:moveTo>
                  <a:pt x="7408" y="1"/>
                </a:moveTo>
                <a:cubicBezTo>
                  <a:pt x="7217" y="1"/>
                  <a:pt x="7032" y="52"/>
                  <a:pt x="6857" y="161"/>
                </a:cubicBezTo>
                <a:cubicBezTo>
                  <a:pt x="4925" y="1391"/>
                  <a:pt x="7520" y="6015"/>
                  <a:pt x="4262" y="7205"/>
                </a:cubicBezTo>
                <a:cubicBezTo>
                  <a:pt x="1023" y="8434"/>
                  <a:pt x="203" y="11946"/>
                  <a:pt x="203" y="11946"/>
                </a:cubicBezTo>
                <a:cubicBezTo>
                  <a:pt x="1" y="13213"/>
                  <a:pt x="571" y="14114"/>
                  <a:pt x="1365" y="14114"/>
                </a:cubicBezTo>
                <a:cubicBezTo>
                  <a:pt x="2027" y="14114"/>
                  <a:pt x="2844" y="13488"/>
                  <a:pt x="3501" y="11927"/>
                </a:cubicBezTo>
                <a:cubicBezTo>
                  <a:pt x="5003" y="8512"/>
                  <a:pt x="10096" y="9898"/>
                  <a:pt x="11013" y="7381"/>
                </a:cubicBezTo>
                <a:cubicBezTo>
                  <a:pt x="11864" y="5127"/>
                  <a:pt x="9327" y="1"/>
                  <a:pt x="7408" y="1"/>
                </a:cubicBezTo>
                <a:close/>
              </a:path>
            </a:pathLst>
          </a:custGeom>
          <a:solidFill>
            <a:srgbClr val="08214A">
              <a:alpha val="35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9"/>
          <p:cNvSpPr/>
          <p:nvPr/>
        </p:nvSpPr>
        <p:spPr>
          <a:xfrm flipH="1" rot="10800000">
            <a:off x="-18632" y="-22910"/>
            <a:ext cx="702196" cy="718231"/>
          </a:xfrm>
          <a:custGeom>
            <a:rect b="b" l="l" r="r" t="t"/>
            <a:pathLst>
              <a:path extrusionOk="0" h="7983" w="7805">
                <a:moveTo>
                  <a:pt x="6335" y="0"/>
                </a:moveTo>
                <a:cubicBezTo>
                  <a:pt x="5439" y="0"/>
                  <a:pt x="4279" y="1310"/>
                  <a:pt x="3493" y="1310"/>
                </a:cubicBezTo>
                <a:cubicBezTo>
                  <a:pt x="2517" y="1310"/>
                  <a:pt x="1742" y="155"/>
                  <a:pt x="346" y="155"/>
                </a:cubicBezTo>
                <a:cubicBezTo>
                  <a:pt x="235" y="155"/>
                  <a:pt x="120" y="162"/>
                  <a:pt x="0" y="178"/>
                </a:cubicBezTo>
                <a:lnTo>
                  <a:pt x="0" y="7983"/>
                </a:lnTo>
                <a:lnTo>
                  <a:pt x="5678" y="7983"/>
                </a:lnTo>
                <a:lnTo>
                  <a:pt x="5678" y="7963"/>
                </a:lnTo>
                <a:cubicBezTo>
                  <a:pt x="5678" y="7963"/>
                  <a:pt x="4761" y="6461"/>
                  <a:pt x="4995" y="5251"/>
                </a:cubicBezTo>
                <a:cubicBezTo>
                  <a:pt x="5229" y="4061"/>
                  <a:pt x="7805" y="1622"/>
                  <a:pt x="7083" y="471"/>
                </a:cubicBezTo>
                <a:cubicBezTo>
                  <a:pt x="6873" y="130"/>
                  <a:pt x="6617" y="0"/>
                  <a:pt x="6335"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9"/>
          <p:cNvSpPr/>
          <p:nvPr/>
        </p:nvSpPr>
        <p:spPr>
          <a:xfrm rot="9829011">
            <a:off x="7737065" y="4612328"/>
            <a:ext cx="880547" cy="740974"/>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9"/>
          <p:cNvSpPr/>
          <p:nvPr/>
        </p:nvSpPr>
        <p:spPr>
          <a:xfrm flipH="1" rot="-9899975">
            <a:off x="8519425" y="-125508"/>
            <a:ext cx="697249" cy="780862"/>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5" name="Google Shape;815;p29"/>
          <p:cNvGrpSpPr/>
          <p:nvPr/>
        </p:nvGrpSpPr>
        <p:grpSpPr>
          <a:xfrm>
            <a:off x="-1134868" y="-1133248"/>
            <a:ext cx="2274300" cy="2274300"/>
            <a:chOff x="-1087568" y="-1126448"/>
            <a:chExt cx="2274300" cy="2274300"/>
          </a:xfrm>
        </p:grpSpPr>
        <p:sp>
          <p:nvSpPr>
            <p:cNvPr id="816" name="Google Shape;816;p29"/>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9"/>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9"/>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9"/>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0" name="Google Shape;820;p29"/>
          <p:cNvSpPr/>
          <p:nvPr/>
        </p:nvSpPr>
        <p:spPr>
          <a:xfrm>
            <a:off x="8880475" y="3919263"/>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9"/>
          <p:cNvSpPr/>
          <p:nvPr/>
        </p:nvSpPr>
        <p:spPr>
          <a:xfrm>
            <a:off x="8430249" y="4812400"/>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9"/>
          <p:cNvSpPr/>
          <p:nvPr/>
        </p:nvSpPr>
        <p:spPr>
          <a:xfrm flipH="1" rot="1705102">
            <a:off x="8518361" y="2682192"/>
            <a:ext cx="790824" cy="940802"/>
          </a:xfrm>
          <a:custGeom>
            <a:rect b="b" l="l" r="r" t="t"/>
            <a:pathLst>
              <a:path extrusionOk="0" h="14114" w="11865">
                <a:moveTo>
                  <a:pt x="7408" y="1"/>
                </a:moveTo>
                <a:cubicBezTo>
                  <a:pt x="7217" y="1"/>
                  <a:pt x="7032" y="52"/>
                  <a:pt x="6857" y="161"/>
                </a:cubicBezTo>
                <a:cubicBezTo>
                  <a:pt x="4925" y="1391"/>
                  <a:pt x="7520" y="6015"/>
                  <a:pt x="4262" y="7205"/>
                </a:cubicBezTo>
                <a:cubicBezTo>
                  <a:pt x="1023" y="8434"/>
                  <a:pt x="203" y="11946"/>
                  <a:pt x="203" y="11946"/>
                </a:cubicBezTo>
                <a:cubicBezTo>
                  <a:pt x="1" y="13213"/>
                  <a:pt x="571" y="14114"/>
                  <a:pt x="1365" y="14114"/>
                </a:cubicBezTo>
                <a:cubicBezTo>
                  <a:pt x="2027" y="14114"/>
                  <a:pt x="2844" y="13488"/>
                  <a:pt x="3501" y="11927"/>
                </a:cubicBezTo>
                <a:cubicBezTo>
                  <a:pt x="5003" y="8512"/>
                  <a:pt x="10096" y="9898"/>
                  <a:pt x="11013" y="7381"/>
                </a:cubicBezTo>
                <a:cubicBezTo>
                  <a:pt x="11864" y="5127"/>
                  <a:pt x="9327" y="1"/>
                  <a:pt x="7408" y="1"/>
                </a:cubicBezTo>
                <a:close/>
              </a:path>
            </a:pathLst>
          </a:custGeom>
          <a:solidFill>
            <a:srgbClr val="00C970">
              <a:alpha val="16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3" name="Google Shape;823;p29"/>
          <p:cNvGrpSpPr/>
          <p:nvPr/>
        </p:nvGrpSpPr>
        <p:grpSpPr>
          <a:xfrm>
            <a:off x="8020382" y="-1133248"/>
            <a:ext cx="2274300" cy="2274300"/>
            <a:chOff x="-1087568" y="-1126448"/>
            <a:chExt cx="2274300" cy="2274300"/>
          </a:xfrm>
        </p:grpSpPr>
        <p:sp>
          <p:nvSpPr>
            <p:cNvPr id="824" name="Google Shape;824;p29"/>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9"/>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9"/>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9"/>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8" name="Google Shape;828;p29"/>
          <p:cNvSpPr/>
          <p:nvPr/>
        </p:nvSpPr>
        <p:spPr>
          <a:xfrm>
            <a:off x="411875" y="4731343"/>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9"/>
          <p:cNvSpPr/>
          <p:nvPr/>
        </p:nvSpPr>
        <p:spPr>
          <a:xfrm>
            <a:off x="483400" y="960875"/>
            <a:ext cx="81175" cy="8114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9"/>
          <p:cNvSpPr/>
          <p:nvPr/>
        </p:nvSpPr>
        <p:spPr>
          <a:xfrm>
            <a:off x="805475" y="139463"/>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9"/>
          <p:cNvSpPr/>
          <p:nvPr/>
        </p:nvSpPr>
        <p:spPr>
          <a:xfrm>
            <a:off x="8614400" y="3446562"/>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9"/>
          <p:cNvSpPr/>
          <p:nvPr/>
        </p:nvSpPr>
        <p:spPr>
          <a:xfrm>
            <a:off x="8854011" y="1042033"/>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9"/>
          <p:cNvSpPr/>
          <p:nvPr/>
        </p:nvSpPr>
        <p:spPr>
          <a:xfrm>
            <a:off x="1683050" y="4755188"/>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9"/>
          <p:cNvSpPr/>
          <p:nvPr/>
        </p:nvSpPr>
        <p:spPr>
          <a:xfrm>
            <a:off x="302463" y="279448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CUSTOM_6_1">
    <p:bg>
      <p:bgPr>
        <a:gradFill>
          <a:gsLst>
            <a:gs pos="0">
              <a:schemeClr val="dk2"/>
            </a:gs>
            <a:gs pos="100000">
              <a:schemeClr val="lt2"/>
            </a:gs>
          </a:gsLst>
          <a:lin ang="5400700" scaled="0"/>
        </a:gradFill>
      </p:bgPr>
    </p:bg>
    <p:spTree>
      <p:nvGrpSpPr>
        <p:cNvPr id="835" name="Shape 835"/>
        <p:cNvGrpSpPr/>
        <p:nvPr/>
      </p:nvGrpSpPr>
      <p:grpSpPr>
        <a:xfrm>
          <a:off x="0" y="0"/>
          <a:ext cx="0" cy="0"/>
          <a:chOff x="0" y="0"/>
          <a:chExt cx="0" cy="0"/>
        </a:xfrm>
      </p:grpSpPr>
      <p:sp>
        <p:nvSpPr>
          <p:cNvPr id="836" name="Google Shape;836;p30"/>
          <p:cNvSpPr txBox="1"/>
          <p:nvPr>
            <p:ph type="title"/>
          </p:nvPr>
        </p:nvSpPr>
        <p:spPr>
          <a:xfrm>
            <a:off x="716800" y="469400"/>
            <a:ext cx="7710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37" name="Google Shape;837;p30"/>
          <p:cNvSpPr txBox="1"/>
          <p:nvPr>
            <p:ph idx="1" type="subTitle"/>
          </p:nvPr>
        </p:nvSpPr>
        <p:spPr>
          <a:xfrm>
            <a:off x="844150" y="1428950"/>
            <a:ext cx="2610600" cy="454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2400">
                <a:solidFill>
                  <a:schemeClr val="dk1"/>
                </a:solidFill>
                <a:latin typeface="Anton"/>
                <a:ea typeface="Anton"/>
                <a:cs typeface="Anton"/>
                <a:sym typeface="Anto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38" name="Google Shape;838;p30"/>
          <p:cNvSpPr txBox="1"/>
          <p:nvPr>
            <p:ph idx="2" type="subTitle"/>
          </p:nvPr>
        </p:nvSpPr>
        <p:spPr>
          <a:xfrm>
            <a:off x="1378325" y="1808950"/>
            <a:ext cx="2073000" cy="579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39" name="Google Shape;839;p30"/>
          <p:cNvSpPr txBox="1"/>
          <p:nvPr>
            <p:ph idx="3" type="subTitle"/>
          </p:nvPr>
        </p:nvSpPr>
        <p:spPr>
          <a:xfrm>
            <a:off x="5708875" y="1428950"/>
            <a:ext cx="2610600" cy="454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2400">
                <a:solidFill>
                  <a:schemeClr val="dk1"/>
                </a:solidFill>
                <a:latin typeface="Anton"/>
                <a:ea typeface="Anton"/>
                <a:cs typeface="Anton"/>
                <a:sym typeface="Anto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40" name="Google Shape;840;p30"/>
          <p:cNvSpPr txBox="1"/>
          <p:nvPr>
            <p:ph idx="4" type="subTitle"/>
          </p:nvPr>
        </p:nvSpPr>
        <p:spPr>
          <a:xfrm>
            <a:off x="5692575" y="1808950"/>
            <a:ext cx="2073000" cy="579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41" name="Google Shape;841;p30"/>
          <p:cNvSpPr txBox="1"/>
          <p:nvPr>
            <p:ph idx="5" type="subTitle"/>
          </p:nvPr>
        </p:nvSpPr>
        <p:spPr>
          <a:xfrm>
            <a:off x="844175" y="3109550"/>
            <a:ext cx="2610600" cy="454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2400">
                <a:solidFill>
                  <a:schemeClr val="dk1"/>
                </a:solidFill>
                <a:latin typeface="Anton"/>
                <a:ea typeface="Anton"/>
                <a:cs typeface="Anton"/>
                <a:sym typeface="Anto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42" name="Google Shape;842;p30"/>
          <p:cNvSpPr txBox="1"/>
          <p:nvPr>
            <p:ph idx="6" type="subTitle"/>
          </p:nvPr>
        </p:nvSpPr>
        <p:spPr>
          <a:xfrm>
            <a:off x="1378325" y="3489546"/>
            <a:ext cx="2073000" cy="579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43" name="Google Shape;843;p30"/>
          <p:cNvSpPr txBox="1"/>
          <p:nvPr>
            <p:ph idx="7" type="subTitle"/>
          </p:nvPr>
        </p:nvSpPr>
        <p:spPr>
          <a:xfrm>
            <a:off x="5708875" y="3109550"/>
            <a:ext cx="2610600" cy="454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2400">
                <a:solidFill>
                  <a:schemeClr val="dk1"/>
                </a:solidFill>
                <a:latin typeface="Anton"/>
                <a:ea typeface="Anton"/>
                <a:cs typeface="Anton"/>
                <a:sym typeface="Anto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44" name="Google Shape;844;p30"/>
          <p:cNvSpPr txBox="1"/>
          <p:nvPr>
            <p:ph idx="8" type="subTitle"/>
          </p:nvPr>
        </p:nvSpPr>
        <p:spPr>
          <a:xfrm>
            <a:off x="5692575" y="3489546"/>
            <a:ext cx="2073000" cy="579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45" name="Google Shape;845;p30"/>
          <p:cNvSpPr/>
          <p:nvPr/>
        </p:nvSpPr>
        <p:spPr>
          <a:xfrm flipH="1" rot="6329527">
            <a:off x="-125891" y="-295336"/>
            <a:ext cx="1049917" cy="1175688"/>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0"/>
          <p:cNvSpPr/>
          <p:nvPr/>
        </p:nvSpPr>
        <p:spPr>
          <a:xfrm flipH="1" rot="9560678">
            <a:off x="8330034" y="-175035"/>
            <a:ext cx="1111233" cy="935086"/>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0"/>
          <p:cNvSpPr/>
          <p:nvPr/>
        </p:nvSpPr>
        <p:spPr>
          <a:xfrm flipH="1" rot="-4481061">
            <a:off x="7004838" y="4045970"/>
            <a:ext cx="1042639" cy="877340"/>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14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0"/>
          <p:cNvSpPr/>
          <p:nvPr/>
        </p:nvSpPr>
        <p:spPr>
          <a:xfrm flipH="1" rot="-5400000">
            <a:off x="3868356" y="9718"/>
            <a:ext cx="1356514" cy="9291976"/>
          </a:xfrm>
          <a:custGeom>
            <a:rect b="b" l="l" r="r" t="t"/>
            <a:pathLst>
              <a:path extrusionOk="0" h="78516" w="15551">
                <a:moveTo>
                  <a:pt x="5600" y="0"/>
                </a:moveTo>
                <a:cubicBezTo>
                  <a:pt x="5502" y="13776"/>
                  <a:pt x="13814" y="17932"/>
                  <a:pt x="14127" y="23512"/>
                </a:cubicBezTo>
                <a:cubicBezTo>
                  <a:pt x="14400" y="28234"/>
                  <a:pt x="12644" y="29112"/>
                  <a:pt x="11278" y="31044"/>
                </a:cubicBezTo>
                <a:cubicBezTo>
                  <a:pt x="9892" y="32956"/>
                  <a:pt x="9444" y="34380"/>
                  <a:pt x="9600" y="37678"/>
                </a:cubicBezTo>
                <a:cubicBezTo>
                  <a:pt x="9736" y="40975"/>
                  <a:pt x="4917" y="40585"/>
                  <a:pt x="4468" y="44897"/>
                </a:cubicBezTo>
                <a:cubicBezTo>
                  <a:pt x="4039" y="49248"/>
                  <a:pt x="8975" y="51238"/>
                  <a:pt x="9892" y="52916"/>
                </a:cubicBezTo>
                <a:cubicBezTo>
                  <a:pt x="10790" y="54614"/>
                  <a:pt x="9541" y="55824"/>
                  <a:pt x="8956" y="57462"/>
                </a:cubicBezTo>
                <a:cubicBezTo>
                  <a:pt x="8371" y="59062"/>
                  <a:pt x="8429" y="59980"/>
                  <a:pt x="8429" y="63648"/>
                </a:cubicBezTo>
                <a:cubicBezTo>
                  <a:pt x="8429" y="67335"/>
                  <a:pt x="1854" y="68877"/>
                  <a:pt x="937" y="72467"/>
                </a:cubicBezTo>
                <a:cubicBezTo>
                  <a:pt x="0" y="76038"/>
                  <a:pt x="2576" y="78516"/>
                  <a:pt x="2576" y="78516"/>
                </a:cubicBezTo>
                <a:lnTo>
                  <a:pt x="15551" y="78516"/>
                </a:lnTo>
                <a:lnTo>
                  <a:pt x="15551" y="196"/>
                </a:lnTo>
                <a:lnTo>
                  <a:pt x="5600" y="0"/>
                </a:lnTo>
                <a:close/>
              </a:path>
            </a:pathLst>
          </a:custGeom>
          <a:solidFill>
            <a:srgbClr val="740FA3">
              <a:alpha val="14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0"/>
          <p:cNvSpPr/>
          <p:nvPr/>
        </p:nvSpPr>
        <p:spPr>
          <a:xfrm flipH="1" rot="-4470473">
            <a:off x="8263034" y="4243067"/>
            <a:ext cx="1049917" cy="1175688"/>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0"/>
          <p:cNvSpPr/>
          <p:nvPr/>
        </p:nvSpPr>
        <p:spPr>
          <a:xfrm flipH="1" rot="8584896">
            <a:off x="-359812" y="4165109"/>
            <a:ext cx="1019032" cy="857452"/>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00C970">
              <a:alpha val="137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0"/>
          <p:cNvSpPr/>
          <p:nvPr/>
        </p:nvSpPr>
        <p:spPr>
          <a:xfrm>
            <a:off x="8711662" y="2734388"/>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0"/>
          <p:cNvSpPr/>
          <p:nvPr/>
        </p:nvSpPr>
        <p:spPr>
          <a:xfrm>
            <a:off x="83587" y="1068550"/>
            <a:ext cx="288319" cy="381981"/>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0"/>
          <p:cNvSpPr/>
          <p:nvPr/>
        </p:nvSpPr>
        <p:spPr>
          <a:xfrm>
            <a:off x="8462212" y="4812400"/>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0"/>
          <p:cNvSpPr/>
          <p:nvPr/>
        </p:nvSpPr>
        <p:spPr>
          <a:xfrm>
            <a:off x="261775" y="4088438"/>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0"/>
          <p:cNvSpPr/>
          <p:nvPr/>
        </p:nvSpPr>
        <p:spPr>
          <a:xfrm>
            <a:off x="8592136" y="139470"/>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0"/>
          <p:cNvSpPr/>
          <p:nvPr/>
        </p:nvSpPr>
        <p:spPr>
          <a:xfrm>
            <a:off x="1789372" y="4918038"/>
            <a:ext cx="60026" cy="5999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0"/>
          <p:cNvSpPr/>
          <p:nvPr/>
        </p:nvSpPr>
        <p:spPr>
          <a:xfrm>
            <a:off x="624462" y="423313"/>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0"/>
          <p:cNvSpPr/>
          <p:nvPr/>
        </p:nvSpPr>
        <p:spPr>
          <a:xfrm>
            <a:off x="1225547" y="298688"/>
            <a:ext cx="60026" cy="5999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0"/>
          <p:cNvSpPr/>
          <p:nvPr/>
        </p:nvSpPr>
        <p:spPr>
          <a:xfrm>
            <a:off x="167987" y="436088"/>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0"/>
          <p:cNvSpPr/>
          <p:nvPr/>
        </p:nvSpPr>
        <p:spPr>
          <a:xfrm>
            <a:off x="8081311" y="4760295"/>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0"/>
          <p:cNvSpPr/>
          <p:nvPr/>
        </p:nvSpPr>
        <p:spPr>
          <a:xfrm>
            <a:off x="8961847" y="436088"/>
            <a:ext cx="60026" cy="5999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chemeClr val="dk2"/>
            </a:gs>
            <a:gs pos="100000">
              <a:schemeClr val="lt2"/>
            </a:gs>
          </a:gsLst>
          <a:lin ang="16200038" scaled="0"/>
        </a:gradFill>
      </p:bgPr>
    </p:bg>
    <p:spTree>
      <p:nvGrpSpPr>
        <p:cNvPr id="61" name="Shape 61"/>
        <p:cNvGrpSpPr/>
        <p:nvPr/>
      </p:nvGrpSpPr>
      <p:grpSpPr>
        <a:xfrm>
          <a:off x="0" y="0"/>
          <a:ext cx="0" cy="0"/>
          <a:chOff x="0" y="0"/>
          <a:chExt cx="0" cy="0"/>
        </a:xfrm>
      </p:grpSpPr>
      <p:sp>
        <p:nvSpPr>
          <p:cNvPr id="62" name="Google Shape;62;p4"/>
          <p:cNvSpPr txBox="1"/>
          <p:nvPr>
            <p:ph idx="1" type="body"/>
          </p:nvPr>
        </p:nvSpPr>
        <p:spPr>
          <a:xfrm>
            <a:off x="716800" y="1028375"/>
            <a:ext cx="7710300" cy="36516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AutoNum type="arabicPeriod"/>
              <a:defRPr sz="1200"/>
            </a:lvl1pPr>
            <a:lvl2pPr indent="-317500" lvl="1" marL="914400" rtl="0">
              <a:spcBef>
                <a:spcPts val="0"/>
              </a:spcBef>
              <a:spcAft>
                <a:spcPts val="0"/>
              </a:spcAft>
              <a:buClr>
                <a:srgbClr val="FFB000"/>
              </a:buClr>
              <a:buSzPts val="1400"/>
              <a:buFont typeface="Arial"/>
              <a:buAutoNum type="alphaLcPeriod"/>
              <a:defRPr/>
            </a:lvl2pPr>
            <a:lvl3pPr indent="-317500" lvl="2" marL="1371600" rtl="0">
              <a:spcBef>
                <a:spcPts val="0"/>
              </a:spcBef>
              <a:spcAft>
                <a:spcPts val="0"/>
              </a:spcAft>
              <a:buClr>
                <a:srgbClr val="FFB000"/>
              </a:buClr>
              <a:buSzPts val="1400"/>
              <a:buFont typeface="Arial"/>
              <a:buAutoNum type="romanLcPeriod"/>
              <a:defRPr/>
            </a:lvl3pPr>
            <a:lvl4pPr indent="-317500" lvl="3" marL="1828800" rtl="0">
              <a:spcBef>
                <a:spcPts val="0"/>
              </a:spcBef>
              <a:spcAft>
                <a:spcPts val="0"/>
              </a:spcAft>
              <a:buClr>
                <a:srgbClr val="FFB000"/>
              </a:buClr>
              <a:buSzPts val="1400"/>
              <a:buFont typeface="Arial"/>
              <a:buAutoNum type="arabicPeriod"/>
              <a:defRPr/>
            </a:lvl4pPr>
            <a:lvl5pPr indent="-317500" lvl="4" marL="2286000" rtl="0">
              <a:spcBef>
                <a:spcPts val="0"/>
              </a:spcBef>
              <a:spcAft>
                <a:spcPts val="0"/>
              </a:spcAft>
              <a:buClr>
                <a:srgbClr val="FFB000"/>
              </a:buClr>
              <a:buSzPts val="1400"/>
              <a:buFont typeface="Arial"/>
              <a:buAutoNum type="alphaLcPeriod"/>
              <a:defRPr/>
            </a:lvl5pPr>
            <a:lvl6pPr indent="-317500" lvl="5" marL="2743200" rtl="0">
              <a:spcBef>
                <a:spcPts val="0"/>
              </a:spcBef>
              <a:spcAft>
                <a:spcPts val="0"/>
              </a:spcAft>
              <a:buClr>
                <a:srgbClr val="FFB000"/>
              </a:buClr>
              <a:buSzPts val="1400"/>
              <a:buFont typeface="Arial"/>
              <a:buAutoNum type="romanLcPeriod"/>
              <a:defRPr/>
            </a:lvl6pPr>
            <a:lvl7pPr indent="-317500" lvl="6" marL="3200400" rtl="0">
              <a:spcBef>
                <a:spcPts val="0"/>
              </a:spcBef>
              <a:spcAft>
                <a:spcPts val="0"/>
              </a:spcAft>
              <a:buClr>
                <a:srgbClr val="FFB000"/>
              </a:buClr>
              <a:buSzPts val="1400"/>
              <a:buFont typeface="Arial"/>
              <a:buAutoNum type="arabicPeriod"/>
              <a:defRPr/>
            </a:lvl7pPr>
            <a:lvl8pPr indent="-317500" lvl="7" marL="3657600" rtl="0">
              <a:spcBef>
                <a:spcPts val="0"/>
              </a:spcBef>
              <a:spcAft>
                <a:spcPts val="0"/>
              </a:spcAft>
              <a:buClr>
                <a:srgbClr val="FFB000"/>
              </a:buClr>
              <a:buSzPts val="1400"/>
              <a:buFont typeface="Arial"/>
              <a:buAutoNum type="alphaLcPeriod"/>
              <a:defRPr/>
            </a:lvl8pPr>
            <a:lvl9pPr indent="-317500" lvl="8" marL="4114800" rtl="0">
              <a:spcBef>
                <a:spcPts val="0"/>
              </a:spcBef>
              <a:spcAft>
                <a:spcPts val="0"/>
              </a:spcAft>
              <a:buClr>
                <a:srgbClr val="FFB000"/>
              </a:buClr>
              <a:buSzPts val="1400"/>
              <a:buFont typeface="Arial"/>
              <a:buAutoNum type="romanLcPeriod"/>
              <a:defRPr/>
            </a:lvl9pPr>
          </a:lstStyle>
          <a:p/>
        </p:txBody>
      </p:sp>
      <p:sp>
        <p:nvSpPr>
          <p:cNvPr id="63" name="Google Shape;63;p4"/>
          <p:cNvSpPr txBox="1"/>
          <p:nvPr>
            <p:ph type="title"/>
          </p:nvPr>
        </p:nvSpPr>
        <p:spPr>
          <a:xfrm>
            <a:off x="716800" y="455675"/>
            <a:ext cx="7710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4" name="Google Shape;64;p4"/>
          <p:cNvSpPr/>
          <p:nvPr/>
        </p:nvSpPr>
        <p:spPr>
          <a:xfrm>
            <a:off x="8443992" y="840453"/>
            <a:ext cx="702233" cy="1950142"/>
          </a:xfrm>
          <a:custGeom>
            <a:rect b="b" l="l" r="r" t="t"/>
            <a:pathLst>
              <a:path extrusionOk="0" h="80468" w="28976">
                <a:moveTo>
                  <a:pt x="27083" y="10166"/>
                </a:moveTo>
                <a:cubicBezTo>
                  <a:pt x="27473" y="10674"/>
                  <a:pt x="28975" y="16469"/>
                  <a:pt x="27375" y="18576"/>
                </a:cubicBezTo>
                <a:cubicBezTo>
                  <a:pt x="25756" y="20664"/>
                  <a:pt x="23336" y="19883"/>
                  <a:pt x="23141" y="22517"/>
                </a:cubicBezTo>
                <a:cubicBezTo>
                  <a:pt x="22946" y="25151"/>
                  <a:pt x="24897" y="26225"/>
                  <a:pt x="23922" y="28995"/>
                </a:cubicBezTo>
                <a:cubicBezTo>
                  <a:pt x="22946" y="31746"/>
                  <a:pt x="25561" y="35454"/>
                  <a:pt x="19083" y="41561"/>
                </a:cubicBezTo>
                <a:cubicBezTo>
                  <a:pt x="12585" y="47668"/>
                  <a:pt x="18654" y="52078"/>
                  <a:pt x="19415" y="53502"/>
                </a:cubicBezTo>
                <a:cubicBezTo>
                  <a:pt x="20176" y="54907"/>
                  <a:pt x="25190" y="59590"/>
                  <a:pt x="25932" y="66380"/>
                </a:cubicBezTo>
                <a:cubicBezTo>
                  <a:pt x="26810" y="74516"/>
                  <a:pt x="24468" y="80467"/>
                  <a:pt x="19219" y="80467"/>
                </a:cubicBezTo>
                <a:cubicBezTo>
                  <a:pt x="13951" y="80467"/>
                  <a:pt x="11025" y="78028"/>
                  <a:pt x="11025" y="78028"/>
                </a:cubicBezTo>
                <a:cubicBezTo>
                  <a:pt x="11025" y="78028"/>
                  <a:pt x="14088" y="73716"/>
                  <a:pt x="12917" y="69931"/>
                </a:cubicBezTo>
                <a:cubicBezTo>
                  <a:pt x="11746" y="66146"/>
                  <a:pt x="6361" y="64975"/>
                  <a:pt x="6537" y="59355"/>
                </a:cubicBezTo>
                <a:cubicBezTo>
                  <a:pt x="6732" y="53717"/>
                  <a:pt x="10127" y="51551"/>
                  <a:pt x="10342" y="47161"/>
                </a:cubicBezTo>
                <a:cubicBezTo>
                  <a:pt x="10537" y="42770"/>
                  <a:pt x="3766" y="38029"/>
                  <a:pt x="1874" y="29424"/>
                </a:cubicBezTo>
                <a:cubicBezTo>
                  <a:pt x="0" y="20820"/>
                  <a:pt x="7083" y="17230"/>
                  <a:pt x="7922" y="8859"/>
                </a:cubicBezTo>
                <a:cubicBezTo>
                  <a:pt x="8781" y="489"/>
                  <a:pt x="15473" y="1"/>
                  <a:pt x="17541" y="918"/>
                </a:cubicBezTo>
                <a:cubicBezTo>
                  <a:pt x="19571" y="1796"/>
                  <a:pt x="27083" y="10166"/>
                  <a:pt x="27083" y="10166"/>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4"/>
          <p:cNvSpPr/>
          <p:nvPr/>
        </p:nvSpPr>
        <p:spPr>
          <a:xfrm>
            <a:off x="7583971" y="4501660"/>
            <a:ext cx="880538" cy="740967"/>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
          <p:cNvSpPr/>
          <p:nvPr/>
        </p:nvSpPr>
        <p:spPr>
          <a:xfrm rot="-929517">
            <a:off x="8446483" y="4481710"/>
            <a:ext cx="697261" cy="780876"/>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
          <p:cNvSpPr/>
          <p:nvPr/>
        </p:nvSpPr>
        <p:spPr>
          <a:xfrm>
            <a:off x="8336604" y="-184839"/>
            <a:ext cx="807397" cy="1853745"/>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4"/>
          <p:cNvSpPr/>
          <p:nvPr/>
        </p:nvSpPr>
        <p:spPr>
          <a:xfrm>
            <a:off x="26223" y="-22878"/>
            <a:ext cx="673666" cy="1085328"/>
          </a:xfrm>
          <a:custGeom>
            <a:rect b="b" l="l" r="r" t="t"/>
            <a:pathLst>
              <a:path extrusionOk="0" h="15650" w="9714">
                <a:moveTo>
                  <a:pt x="9191" y="1"/>
                </a:moveTo>
                <a:lnTo>
                  <a:pt x="1" y="372"/>
                </a:lnTo>
                <a:cubicBezTo>
                  <a:pt x="1" y="372"/>
                  <a:pt x="3884" y="2537"/>
                  <a:pt x="3923" y="4235"/>
                </a:cubicBezTo>
                <a:cubicBezTo>
                  <a:pt x="4001" y="5952"/>
                  <a:pt x="3415" y="8566"/>
                  <a:pt x="5269" y="9464"/>
                </a:cubicBezTo>
                <a:cubicBezTo>
                  <a:pt x="8235" y="10888"/>
                  <a:pt x="7142" y="14947"/>
                  <a:pt x="7806" y="15493"/>
                </a:cubicBezTo>
                <a:cubicBezTo>
                  <a:pt x="7932" y="15600"/>
                  <a:pt x="8053" y="15649"/>
                  <a:pt x="8169" y="15649"/>
                </a:cubicBezTo>
                <a:cubicBezTo>
                  <a:pt x="9132" y="15649"/>
                  <a:pt x="9713" y="12264"/>
                  <a:pt x="9191" y="10401"/>
                </a:cubicBezTo>
                <a:cubicBezTo>
                  <a:pt x="8215" y="6908"/>
                  <a:pt x="7162" y="5386"/>
                  <a:pt x="7493" y="3610"/>
                </a:cubicBezTo>
                <a:cubicBezTo>
                  <a:pt x="7806" y="1835"/>
                  <a:pt x="9191" y="1"/>
                  <a:pt x="9191" y="1"/>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4"/>
          <p:cNvSpPr/>
          <p:nvPr/>
        </p:nvSpPr>
        <p:spPr>
          <a:xfrm>
            <a:off x="-69881" y="3614958"/>
            <a:ext cx="572012" cy="680471"/>
          </a:xfrm>
          <a:custGeom>
            <a:rect b="b" l="l" r="r" t="t"/>
            <a:pathLst>
              <a:path extrusionOk="0" h="14114" w="11865">
                <a:moveTo>
                  <a:pt x="7408" y="1"/>
                </a:moveTo>
                <a:cubicBezTo>
                  <a:pt x="7217" y="1"/>
                  <a:pt x="7032" y="52"/>
                  <a:pt x="6857" y="161"/>
                </a:cubicBezTo>
                <a:cubicBezTo>
                  <a:pt x="4925" y="1391"/>
                  <a:pt x="7520" y="6015"/>
                  <a:pt x="4262" y="7205"/>
                </a:cubicBezTo>
                <a:cubicBezTo>
                  <a:pt x="1023" y="8434"/>
                  <a:pt x="203" y="11946"/>
                  <a:pt x="203" y="11946"/>
                </a:cubicBezTo>
                <a:cubicBezTo>
                  <a:pt x="1" y="13213"/>
                  <a:pt x="571" y="14114"/>
                  <a:pt x="1365" y="14114"/>
                </a:cubicBezTo>
                <a:cubicBezTo>
                  <a:pt x="2027" y="14114"/>
                  <a:pt x="2844" y="13488"/>
                  <a:pt x="3501" y="11927"/>
                </a:cubicBezTo>
                <a:cubicBezTo>
                  <a:pt x="5003" y="8512"/>
                  <a:pt x="10096" y="9898"/>
                  <a:pt x="11013" y="7381"/>
                </a:cubicBezTo>
                <a:cubicBezTo>
                  <a:pt x="11864" y="5127"/>
                  <a:pt x="9327" y="1"/>
                  <a:pt x="7408" y="1"/>
                </a:cubicBezTo>
                <a:close/>
              </a:path>
            </a:pathLst>
          </a:custGeom>
          <a:solidFill>
            <a:srgbClr val="08214A">
              <a:alpha val="35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4"/>
          <p:cNvSpPr/>
          <p:nvPr/>
        </p:nvSpPr>
        <p:spPr>
          <a:xfrm>
            <a:off x="-31375" y="4461840"/>
            <a:ext cx="702196" cy="718231"/>
          </a:xfrm>
          <a:custGeom>
            <a:rect b="b" l="l" r="r" t="t"/>
            <a:pathLst>
              <a:path extrusionOk="0" h="7983" w="7805">
                <a:moveTo>
                  <a:pt x="6335" y="0"/>
                </a:moveTo>
                <a:cubicBezTo>
                  <a:pt x="5439" y="0"/>
                  <a:pt x="4279" y="1310"/>
                  <a:pt x="3493" y="1310"/>
                </a:cubicBezTo>
                <a:cubicBezTo>
                  <a:pt x="2517" y="1310"/>
                  <a:pt x="1742" y="155"/>
                  <a:pt x="346" y="155"/>
                </a:cubicBezTo>
                <a:cubicBezTo>
                  <a:pt x="235" y="155"/>
                  <a:pt x="120" y="162"/>
                  <a:pt x="0" y="178"/>
                </a:cubicBezTo>
                <a:lnTo>
                  <a:pt x="0" y="7983"/>
                </a:lnTo>
                <a:lnTo>
                  <a:pt x="5678" y="7983"/>
                </a:lnTo>
                <a:lnTo>
                  <a:pt x="5678" y="7963"/>
                </a:lnTo>
                <a:cubicBezTo>
                  <a:pt x="5678" y="7963"/>
                  <a:pt x="4761" y="6461"/>
                  <a:pt x="4995" y="5251"/>
                </a:cubicBezTo>
                <a:cubicBezTo>
                  <a:pt x="5229" y="4061"/>
                  <a:pt x="7805" y="1622"/>
                  <a:pt x="7083" y="471"/>
                </a:cubicBezTo>
                <a:cubicBezTo>
                  <a:pt x="6873" y="130"/>
                  <a:pt x="6617" y="0"/>
                  <a:pt x="6335"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4"/>
          <p:cNvSpPr/>
          <p:nvPr/>
        </p:nvSpPr>
        <p:spPr>
          <a:xfrm>
            <a:off x="-24181" y="-22898"/>
            <a:ext cx="702217" cy="2975656"/>
          </a:xfrm>
          <a:custGeom>
            <a:rect b="b" l="l" r="r" t="t"/>
            <a:pathLst>
              <a:path extrusionOk="0" h="40683" w="9601">
                <a:moveTo>
                  <a:pt x="0" y="0"/>
                </a:moveTo>
                <a:lnTo>
                  <a:pt x="0" y="40682"/>
                </a:lnTo>
                <a:lnTo>
                  <a:pt x="39" y="40682"/>
                </a:lnTo>
                <a:cubicBezTo>
                  <a:pt x="39" y="40682"/>
                  <a:pt x="98" y="34263"/>
                  <a:pt x="3298" y="31317"/>
                </a:cubicBezTo>
                <a:cubicBezTo>
                  <a:pt x="6517" y="28351"/>
                  <a:pt x="9600" y="28429"/>
                  <a:pt x="8683" y="25014"/>
                </a:cubicBezTo>
                <a:cubicBezTo>
                  <a:pt x="7786" y="21619"/>
                  <a:pt x="4722" y="21873"/>
                  <a:pt x="3610" y="19180"/>
                </a:cubicBezTo>
                <a:cubicBezTo>
                  <a:pt x="2517" y="16488"/>
                  <a:pt x="3688" y="15922"/>
                  <a:pt x="2478" y="13717"/>
                </a:cubicBezTo>
                <a:cubicBezTo>
                  <a:pt x="1249" y="11551"/>
                  <a:pt x="976" y="8254"/>
                  <a:pt x="2596" y="5698"/>
                </a:cubicBezTo>
                <a:cubicBezTo>
                  <a:pt x="4195" y="3142"/>
                  <a:pt x="3610" y="547"/>
                  <a:pt x="3025" y="0"/>
                </a:cubicBez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 name="Google Shape;72;p4"/>
          <p:cNvGrpSpPr/>
          <p:nvPr/>
        </p:nvGrpSpPr>
        <p:grpSpPr>
          <a:xfrm>
            <a:off x="-1087568" y="-1126448"/>
            <a:ext cx="2274300" cy="2274300"/>
            <a:chOff x="-1087568" y="-1126448"/>
            <a:chExt cx="2274300" cy="2274300"/>
          </a:xfrm>
        </p:grpSpPr>
        <p:sp>
          <p:nvSpPr>
            <p:cNvPr id="73" name="Google Shape;73;p4"/>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4"/>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4"/>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4"/>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 name="Google Shape;77;p4"/>
          <p:cNvGrpSpPr/>
          <p:nvPr/>
        </p:nvGrpSpPr>
        <p:grpSpPr>
          <a:xfrm>
            <a:off x="8000382" y="4004977"/>
            <a:ext cx="2274300" cy="2274300"/>
            <a:chOff x="-1087568" y="-1126448"/>
            <a:chExt cx="2274300" cy="2274300"/>
          </a:xfrm>
        </p:grpSpPr>
        <p:sp>
          <p:nvSpPr>
            <p:cNvPr id="78" name="Google Shape;78;p4"/>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4"/>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 name="Google Shape;82;p4"/>
          <p:cNvSpPr/>
          <p:nvPr/>
        </p:nvSpPr>
        <p:spPr>
          <a:xfrm>
            <a:off x="855300" y="146550"/>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4"/>
          <p:cNvSpPr/>
          <p:nvPr/>
        </p:nvSpPr>
        <p:spPr>
          <a:xfrm>
            <a:off x="8874400" y="3919263"/>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4"/>
          <p:cNvSpPr/>
          <p:nvPr/>
        </p:nvSpPr>
        <p:spPr>
          <a:xfrm>
            <a:off x="327950" y="4402825"/>
            <a:ext cx="288319" cy="381981"/>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4"/>
          <p:cNvSpPr/>
          <p:nvPr/>
        </p:nvSpPr>
        <p:spPr>
          <a:xfrm>
            <a:off x="442100" y="484213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4"/>
          <p:cNvSpPr/>
          <p:nvPr/>
        </p:nvSpPr>
        <p:spPr>
          <a:xfrm>
            <a:off x="8699738" y="235800"/>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a:off x="125200" y="175812"/>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4"/>
          <p:cNvSpPr/>
          <p:nvPr/>
        </p:nvSpPr>
        <p:spPr>
          <a:xfrm>
            <a:off x="8424174" y="4812400"/>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4"/>
          <p:cNvSpPr/>
          <p:nvPr/>
        </p:nvSpPr>
        <p:spPr>
          <a:xfrm>
            <a:off x="8608325" y="3446562"/>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4"/>
          <p:cNvSpPr/>
          <p:nvPr/>
        </p:nvSpPr>
        <p:spPr>
          <a:xfrm>
            <a:off x="8920738" y="71203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4"/>
          <p:cNvSpPr/>
          <p:nvPr/>
        </p:nvSpPr>
        <p:spPr>
          <a:xfrm>
            <a:off x="78863" y="3801538"/>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4"/>
          <p:cNvSpPr/>
          <p:nvPr/>
        </p:nvSpPr>
        <p:spPr>
          <a:xfrm>
            <a:off x="2553123" y="4814620"/>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
          <p:cNvSpPr/>
          <p:nvPr/>
        </p:nvSpPr>
        <p:spPr>
          <a:xfrm>
            <a:off x="7357023" y="126195"/>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
  <p:cSld name="CUSTOM_12_1">
    <p:bg>
      <p:bgPr>
        <a:gradFill>
          <a:gsLst>
            <a:gs pos="0">
              <a:schemeClr val="dk2"/>
            </a:gs>
            <a:gs pos="100000">
              <a:schemeClr val="lt2"/>
            </a:gs>
          </a:gsLst>
          <a:lin ang="10801400" scaled="0"/>
        </a:gradFill>
      </p:bgPr>
    </p:bg>
    <p:spTree>
      <p:nvGrpSpPr>
        <p:cNvPr id="862" name="Shape 862"/>
        <p:cNvGrpSpPr/>
        <p:nvPr/>
      </p:nvGrpSpPr>
      <p:grpSpPr>
        <a:xfrm>
          <a:off x="0" y="0"/>
          <a:ext cx="0" cy="0"/>
          <a:chOff x="0" y="0"/>
          <a:chExt cx="0" cy="0"/>
        </a:xfrm>
      </p:grpSpPr>
      <p:sp>
        <p:nvSpPr>
          <p:cNvPr id="863" name="Google Shape;863;p31"/>
          <p:cNvSpPr txBox="1"/>
          <p:nvPr>
            <p:ph idx="1" type="subTitle"/>
          </p:nvPr>
        </p:nvSpPr>
        <p:spPr>
          <a:xfrm>
            <a:off x="914750" y="1379400"/>
            <a:ext cx="2214900" cy="78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2400">
                <a:solidFill>
                  <a:schemeClr val="dk1"/>
                </a:solidFill>
                <a:latin typeface="Anton"/>
                <a:ea typeface="Anton"/>
                <a:cs typeface="Anton"/>
                <a:sym typeface="Anton"/>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64" name="Google Shape;864;p31"/>
          <p:cNvSpPr txBox="1"/>
          <p:nvPr>
            <p:ph idx="2" type="subTitle"/>
          </p:nvPr>
        </p:nvSpPr>
        <p:spPr>
          <a:xfrm>
            <a:off x="985700" y="2087725"/>
            <a:ext cx="2073000" cy="57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65" name="Google Shape;865;p31"/>
          <p:cNvSpPr txBox="1"/>
          <p:nvPr>
            <p:ph idx="3" type="subTitle"/>
          </p:nvPr>
        </p:nvSpPr>
        <p:spPr>
          <a:xfrm>
            <a:off x="2189632" y="3224950"/>
            <a:ext cx="2214900" cy="78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2400">
                <a:solidFill>
                  <a:schemeClr val="dk1"/>
                </a:solidFill>
                <a:latin typeface="Anton"/>
                <a:ea typeface="Anton"/>
                <a:cs typeface="Anton"/>
                <a:sym typeface="Anton"/>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66" name="Google Shape;866;p31"/>
          <p:cNvSpPr txBox="1"/>
          <p:nvPr>
            <p:ph idx="4" type="subTitle"/>
          </p:nvPr>
        </p:nvSpPr>
        <p:spPr>
          <a:xfrm>
            <a:off x="2260575" y="3953371"/>
            <a:ext cx="2073000" cy="57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67" name="Google Shape;867;p31"/>
          <p:cNvSpPr txBox="1"/>
          <p:nvPr>
            <p:ph idx="5" type="subTitle"/>
          </p:nvPr>
        </p:nvSpPr>
        <p:spPr>
          <a:xfrm>
            <a:off x="3464513" y="1379400"/>
            <a:ext cx="2214900" cy="78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2400">
                <a:solidFill>
                  <a:schemeClr val="dk1"/>
                </a:solidFill>
                <a:latin typeface="Anton"/>
                <a:ea typeface="Anton"/>
                <a:cs typeface="Anton"/>
                <a:sym typeface="Anton"/>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68" name="Google Shape;868;p31"/>
          <p:cNvSpPr txBox="1"/>
          <p:nvPr>
            <p:ph idx="6" type="subTitle"/>
          </p:nvPr>
        </p:nvSpPr>
        <p:spPr>
          <a:xfrm>
            <a:off x="3535450" y="2087725"/>
            <a:ext cx="2073000" cy="57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69" name="Google Shape;869;p31"/>
          <p:cNvSpPr txBox="1"/>
          <p:nvPr>
            <p:ph idx="7" type="subTitle"/>
          </p:nvPr>
        </p:nvSpPr>
        <p:spPr>
          <a:xfrm>
            <a:off x="6014277" y="1379400"/>
            <a:ext cx="2214900" cy="78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2400">
                <a:solidFill>
                  <a:schemeClr val="dk1"/>
                </a:solidFill>
                <a:latin typeface="Anton"/>
                <a:ea typeface="Anton"/>
                <a:cs typeface="Anton"/>
                <a:sym typeface="Anton"/>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70" name="Google Shape;870;p31"/>
          <p:cNvSpPr txBox="1"/>
          <p:nvPr>
            <p:ph idx="8" type="subTitle"/>
          </p:nvPr>
        </p:nvSpPr>
        <p:spPr>
          <a:xfrm>
            <a:off x="6085200" y="2087725"/>
            <a:ext cx="2073000" cy="57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71" name="Google Shape;871;p31"/>
          <p:cNvSpPr txBox="1"/>
          <p:nvPr>
            <p:ph idx="9" type="subTitle"/>
          </p:nvPr>
        </p:nvSpPr>
        <p:spPr>
          <a:xfrm>
            <a:off x="4739395" y="3224950"/>
            <a:ext cx="2214900" cy="78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2400">
                <a:solidFill>
                  <a:schemeClr val="dk1"/>
                </a:solidFill>
                <a:latin typeface="Anton"/>
                <a:ea typeface="Anton"/>
                <a:cs typeface="Anton"/>
                <a:sym typeface="Anton"/>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72" name="Google Shape;872;p31"/>
          <p:cNvSpPr txBox="1"/>
          <p:nvPr>
            <p:ph idx="13" type="subTitle"/>
          </p:nvPr>
        </p:nvSpPr>
        <p:spPr>
          <a:xfrm>
            <a:off x="4810350" y="3953371"/>
            <a:ext cx="2073000" cy="57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73" name="Google Shape;873;p31"/>
          <p:cNvSpPr txBox="1"/>
          <p:nvPr>
            <p:ph type="title"/>
          </p:nvPr>
        </p:nvSpPr>
        <p:spPr>
          <a:xfrm>
            <a:off x="716800" y="453087"/>
            <a:ext cx="7710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74" name="Google Shape;874;p31"/>
          <p:cNvSpPr/>
          <p:nvPr/>
        </p:nvSpPr>
        <p:spPr>
          <a:xfrm flipH="1" rot="10800000">
            <a:off x="8381513" y="3429350"/>
            <a:ext cx="807397" cy="1853745"/>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88D3">
              <a:alpha val="17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1"/>
          <p:cNvSpPr/>
          <p:nvPr/>
        </p:nvSpPr>
        <p:spPr>
          <a:xfrm>
            <a:off x="8705813" y="235800"/>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1"/>
          <p:cNvSpPr/>
          <p:nvPr/>
        </p:nvSpPr>
        <p:spPr>
          <a:xfrm rot="10800000">
            <a:off x="-7861" y="2307661"/>
            <a:ext cx="702233" cy="1950142"/>
          </a:xfrm>
          <a:custGeom>
            <a:rect b="b" l="l" r="r" t="t"/>
            <a:pathLst>
              <a:path extrusionOk="0" h="80468" w="28976">
                <a:moveTo>
                  <a:pt x="27083" y="10166"/>
                </a:moveTo>
                <a:cubicBezTo>
                  <a:pt x="27473" y="10674"/>
                  <a:pt x="28975" y="16469"/>
                  <a:pt x="27375" y="18576"/>
                </a:cubicBezTo>
                <a:cubicBezTo>
                  <a:pt x="25756" y="20664"/>
                  <a:pt x="23336" y="19883"/>
                  <a:pt x="23141" y="22517"/>
                </a:cubicBezTo>
                <a:cubicBezTo>
                  <a:pt x="22946" y="25151"/>
                  <a:pt x="24897" y="26225"/>
                  <a:pt x="23922" y="28995"/>
                </a:cubicBezTo>
                <a:cubicBezTo>
                  <a:pt x="22946" y="31746"/>
                  <a:pt x="25561" y="35454"/>
                  <a:pt x="19083" y="41561"/>
                </a:cubicBezTo>
                <a:cubicBezTo>
                  <a:pt x="12585" y="47668"/>
                  <a:pt x="18654" y="52078"/>
                  <a:pt x="19415" y="53502"/>
                </a:cubicBezTo>
                <a:cubicBezTo>
                  <a:pt x="20176" y="54907"/>
                  <a:pt x="25190" y="59590"/>
                  <a:pt x="25932" y="66380"/>
                </a:cubicBezTo>
                <a:cubicBezTo>
                  <a:pt x="26810" y="74516"/>
                  <a:pt x="24468" y="80467"/>
                  <a:pt x="19219" y="80467"/>
                </a:cubicBezTo>
                <a:cubicBezTo>
                  <a:pt x="13951" y="80467"/>
                  <a:pt x="11025" y="78028"/>
                  <a:pt x="11025" y="78028"/>
                </a:cubicBezTo>
                <a:cubicBezTo>
                  <a:pt x="11025" y="78028"/>
                  <a:pt x="14088" y="73716"/>
                  <a:pt x="12917" y="69931"/>
                </a:cubicBezTo>
                <a:cubicBezTo>
                  <a:pt x="11746" y="66146"/>
                  <a:pt x="6361" y="64975"/>
                  <a:pt x="6537" y="59355"/>
                </a:cubicBezTo>
                <a:cubicBezTo>
                  <a:pt x="6732" y="53717"/>
                  <a:pt x="10127" y="51551"/>
                  <a:pt x="10342" y="47161"/>
                </a:cubicBezTo>
                <a:cubicBezTo>
                  <a:pt x="10537" y="42770"/>
                  <a:pt x="3766" y="38029"/>
                  <a:pt x="1874" y="29424"/>
                </a:cubicBezTo>
                <a:cubicBezTo>
                  <a:pt x="0" y="20820"/>
                  <a:pt x="7083" y="17230"/>
                  <a:pt x="7922" y="8859"/>
                </a:cubicBezTo>
                <a:cubicBezTo>
                  <a:pt x="8781" y="489"/>
                  <a:pt x="15473" y="1"/>
                  <a:pt x="17541" y="918"/>
                </a:cubicBezTo>
                <a:cubicBezTo>
                  <a:pt x="19571" y="1796"/>
                  <a:pt x="27083" y="10166"/>
                  <a:pt x="27083" y="10166"/>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1"/>
          <p:cNvSpPr/>
          <p:nvPr/>
        </p:nvSpPr>
        <p:spPr>
          <a:xfrm rot="10800000">
            <a:off x="-5637" y="3429350"/>
            <a:ext cx="807397" cy="1853745"/>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88D3">
              <a:alpha val="17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1"/>
          <p:cNvSpPr/>
          <p:nvPr/>
        </p:nvSpPr>
        <p:spPr>
          <a:xfrm flipH="1">
            <a:off x="774734" y="4593833"/>
            <a:ext cx="572012" cy="680471"/>
          </a:xfrm>
          <a:custGeom>
            <a:rect b="b" l="l" r="r" t="t"/>
            <a:pathLst>
              <a:path extrusionOk="0" h="14114" w="11865">
                <a:moveTo>
                  <a:pt x="7408" y="1"/>
                </a:moveTo>
                <a:cubicBezTo>
                  <a:pt x="7217" y="1"/>
                  <a:pt x="7032" y="52"/>
                  <a:pt x="6857" y="161"/>
                </a:cubicBezTo>
                <a:cubicBezTo>
                  <a:pt x="4925" y="1391"/>
                  <a:pt x="7520" y="6015"/>
                  <a:pt x="4262" y="7205"/>
                </a:cubicBezTo>
                <a:cubicBezTo>
                  <a:pt x="1023" y="8434"/>
                  <a:pt x="203" y="11946"/>
                  <a:pt x="203" y="11946"/>
                </a:cubicBezTo>
                <a:cubicBezTo>
                  <a:pt x="1" y="13213"/>
                  <a:pt x="571" y="14114"/>
                  <a:pt x="1365" y="14114"/>
                </a:cubicBezTo>
                <a:cubicBezTo>
                  <a:pt x="2027" y="14114"/>
                  <a:pt x="2844" y="13488"/>
                  <a:pt x="3501" y="11927"/>
                </a:cubicBezTo>
                <a:cubicBezTo>
                  <a:pt x="5003" y="8512"/>
                  <a:pt x="10096" y="9898"/>
                  <a:pt x="11013" y="7381"/>
                </a:cubicBezTo>
                <a:cubicBezTo>
                  <a:pt x="11864" y="5127"/>
                  <a:pt x="9327" y="1"/>
                  <a:pt x="7408" y="1"/>
                </a:cubicBezTo>
                <a:close/>
              </a:path>
            </a:pathLst>
          </a:custGeom>
          <a:solidFill>
            <a:srgbClr val="08214A">
              <a:alpha val="35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1"/>
          <p:cNvSpPr/>
          <p:nvPr/>
        </p:nvSpPr>
        <p:spPr>
          <a:xfrm flipH="1" rot="10800000">
            <a:off x="-18632" y="-22910"/>
            <a:ext cx="702196" cy="718231"/>
          </a:xfrm>
          <a:custGeom>
            <a:rect b="b" l="l" r="r" t="t"/>
            <a:pathLst>
              <a:path extrusionOk="0" h="7983" w="7805">
                <a:moveTo>
                  <a:pt x="6335" y="0"/>
                </a:moveTo>
                <a:cubicBezTo>
                  <a:pt x="5439" y="0"/>
                  <a:pt x="4279" y="1310"/>
                  <a:pt x="3493" y="1310"/>
                </a:cubicBezTo>
                <a:cubicBezTo>
                  <a:pt x="2517" y="1310"/>
                  <a:pt x="1742" y="155"/>
                  <a:pt x="346" y="155"/>
                </a:cubicBezTo>
                <a:cubicBezTo>
                  <a:pt x="235" y="155"/>
                  <a:pt x="120" y="162"/>
                  <a:pt x="0" y="178"/>
                </a:cubicBezTo>
                <a:lnTo>
                  <a:pt x="0" y="7983"/>
                </a:lnTo>
                <a:lnTo>
                  <a:pt x="5678" y="7983"/>
                </a:lnTo>
                <a:lnTo>
                  <a:pt x="5678" y="7963"/>
                </a:lnTo>
                <a:cubicBezTo>
                  <a:pt x="5678" y="7963"/>
                  <a:pt x="4761" y="6461"/>
                  <a:pt x="4995" y="5251"/>
                </a:cubicBezTo>
                <a:cubicBezTo>
                  <a:pt x="5229" y="4061"/>
                  <a:pt x="7805" y="1622"/>
                  <a:pt x="7083" y="471"/>
                </a:cubicBezTo>
                <a:cubicBezTo>
                  <a:pt x="6873" y="130"/>
                  <a:pt x="6617" y="0"/>
                  <a:pt x="6335"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1"/>
          <p:cNvSpPr/>
          <p:nvPr/>
        </p:nvSpPr>
        <p:spPr>
          <a:xfrm rot="9829011">
            <a:off x="7737065" y="4612328"/>
            <a:ext cx="880547" cy="740974"/>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1"/>
          <p:cNvSpPr/>
          <p:nvPr/>
        </p:nvSpPr>
        <p:spPr>
          <a:xfrm flipH="1" rot="-9899975">
            <a:off x="8519425" y="-125508"/>
            <a:ext cx="697249" cy="780862"/>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2" name="Google Shape;882;p31"/>
          <p:cNvGrpSpPr/>
          <p:nvPr/>
        </p:nvGrpSpPr>
        <p:grpSpPr>
          <a:xfrm>
            <a:off x="-1134868" y="-1133248"/>
            <a:ext cx="2274300" cy="2274300"/>
            <a:chOff x="-1087568" y="-1126448"/>
            <a:chExt cx="2274300" cy="2274300"/>
          </a:xfrm>
        </p:grpSpPr>
        <p:sp>
          <p:nvSpPr>
            <p:cNvPr id="883" name="Google Shape;883;p31"/>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1"/>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1"/>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1"/>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7" name="Google Shape;887;p31"/>
          <p:cNvSpPr/>
          <p:nvPr/>
        </p:nvSpPr>
        <p:spPr>
          <a:xfrm>
            <a:off x="8880475" y="3919263"/>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1"/>
          <p:cNvSpPr/>
          <p:nvPr/>
        </p:nvSpPr>
        <p:spPr>
          <a:xfrm>
            <a:off x="8430249" y="4812400"/>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1"/>
          <p:cNvSpPr/>
          <p:nvPr/>
        </p:nvSpPr>
        <p:spPr>
          <a:xfrm flipH="1" rot="1705102">
            <a:off x="8518361" y="2682192"/>
            <a:ext cx="790824" cy="940802"/>
          </a:xfrm>
          <a:custGeom>
            <a:rect b="b" l="l" r="r" t="t"/>
            <a:pathLst>
              <a:path extrusionOk="0" h="14114" w="11865">
                <a:moveTo>
                  <a:pt x="7408" y="1"/>
                </a:moveTo>
                <a:cubicBezTo>
                  <a:pt x="7217" y="1"/>
                  <a:pt x="7032" y="52"/>
                  <a:pt x="6857" y="161"/>
                </a:cubicBezTo>
                <a:cubicBezTo>
                  <a:pt x="4925" y="1391"/>
                  <a:pt x="7520" y="6015"/>
                  <a:pt x="4262" y="7205"/>
                </a:cubicBezTo>
                <a:cubicBezTo>
                  <a:pt x="1023" y="8434"/>
                  <a:pt x="203" y="11946"/>
                  <a:pt x="203" y="11946"/>
                </a:cubicBezTo>
                <a:cubicBezTo>
                  <a:pt x="1" y="13213"/>
                  <a:pt x="571" y="14114"/>
                  <a:pt x="1365" y="14114"/>
                </a:cubicBezTo>
                <a:cubicBezTo>
                  <a:pt x="2027" y="14114"/>
                  <a:pt x="2844" y="13488"/>
                  <a:pt x="3501" y="11927"/>
                </a:cubicBezTo>
                <a:cubicBezTo>
                  <a:pt x="5003" y="8512"/>
                  <a:pt x="10096" y="9898"/>
                  <a:pt x="11013" y="7381"/>
                </a:cubicBezTo>
                <a:cubicBezTo>
                  <a:pt x="11864" y="5127"/>
                  <a:pt x="9327" y="1"/>
                  <a:pt x="7408" y="1"/>
                </a:cubicBezTo>
                <a:close/>
              </a:path>
            </a:pathLst>
          </a:custGeom>
          <a:solidFill>
            <a:srgbClr val="00C970">
              <a:alpha val="16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0" name="Google Shape;890;p31"/>
          <p:cNvGrpSpPr/>
          <p:nvPr/>
        </p:nvGrpSpPr>
        <p:grpSpPr>
          <a:xfrm>
            <a:off x="8020382" y="-1133248"/>
            <a:ext cx="2274300" cy="2274300"/>
            <a:chOff x="-1087568" y="-1126448"/>
            <a:chExt cx="2274300" cy="2274300"/>
          </a:xfrm>
        </p:grpSpPr>
        <p:sp>
          <p:nvSpPr>
            <p:cNvPr id="891" name="Google Shape;891;p31"/>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1"/>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1"/>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1"/>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5" name="Google Shape;895;p31"/>
          <p:cNvSpPr/>
          <p:nvPr/>
        </p:nvSpPr>
        <p:spPr>
          <a:xfrm>
            <a:off x="411875" y="4731343"/>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1"/>
          <p:cNvSpPr/>
          <p:nvPr/>
        </p:nvSpPr>
        <p:spPr>
          <a:xfrm>
            <a:off x="483400" y="960875"/>
            <a:ext cx="81175" cy="8114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1"/>
          <p:cNvSpPr/>
          <p:nvPr/>
        </p:nvSpPr>
        <p:spPr>
          <a:xfrm>
            <a:off x="805475" y="139463"/>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1"/>
          <p:cNvSpPr/>
          <p:nvPr/>
        </p:nvSpPr>
        <p:spPr>
          <a:xfrm>
            <a:off x="8614400" y="3446562"/>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1"/>
          <p:cNvSpPr/>
          <p:nvPr/>
        </p:nvSpPr>
        <p:spPr>
          <a:xfrm>
            <a:off x="8854011" y="1042033"/>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1"/>
          <p:cNvSpPr/>
          <p:nvPr/>
        </p:nvSpPr>
        <p:spPr>
          <a:xfrm>
            <a:off x="1683050" y="4755188"/>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1"/>
          <p:cNvSpPr/>
          <p:nvPr/>
        </p:nvSpPr>
        <p:spPr>
          <a:xfrm>
            <a:off x="302463" y="279448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CUSTOM_6_1_1">
    <p:bg>
      <p:bgPr>
        <a:gradFill>
          <a:gsLst>
            <a:gs pos="0">
              <a:schemeClr val="dk2"/>
            </a:gs>
            <a:gs pos="100000">
              <a:schemeClr val="lt2"/>
            </a:gs>
          </a:gsLst>
          <a:lin ang="18900044" scaled="0"/>
        </a:gradFill>
      </p:bgPr>
    </p:bg>
    <p:spTree>
      <p:nvGrpSpPr>
        <p:cNvPr id="902" name="Shape 902"/>
        <p:cNvGrpSpPr/>
        <p:nvPr/>
      </p:nvGrpSpPr>
      <p:grpSpPr>
        <a:xfrm>
          <a:off x="0" y="0"/>
          <a:ext cx="0" cy="0"/>
          <a:chOff x="0" y="0"/>
          <a:chExt cx="0" cy="0"/>
        </a:xfrm>
      </p:grpSpPr>
      <p:sp>
        <p:nvSpPr>
          <p:cNvPr id="903" name="Google Shape;903;p32"/>
          <p:cNvSpPr txBox="1"/>
          <p:nvPr>
            <p:ph type="title"/>
          </p:nvPr>
        </p:nvSpPr>
        <p:spPr>
          <a:xfrm>
            <a:off x="781500" y="460250"/>
            <a:ext cx="7581000" cy="581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04" name="Google Shape;904;p32"/>
          <p:cNvSpPr txBox="1"/>
          <p:nvPr>
            <p:ph idx="1" type="subTitle"/>
          </p:nvPr>
        </p:nvSpPr>
        <p:spPr>
          <a:xfrm>
            <a:off x="4007525" y="1373950"/>
            <a:ext cx="1947600" cy="46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2400">
                <a:solidFill>
                  <a:schemeClr val="dk1"/>
                </a:solidFill>
                <a:latin typeface="Anton"/>
                <a:ea typeface="Anton"/>
                <a:cs typeface="Anton"/>
                <a:sym typeface="Anto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05" name="Google Shape;905;p32"/>
          <p:cNvSpPr txBox="1"/>
          <p:nvPr>
            <p:ph idx="2" type="subTitle"/>
          </p:nvPr>
        </p:nvSpPr>
        <p:spPr>
          <a:xfrm>
            <a:off x="4011025" y="1758075"/>
            <a:ext cx="1491300" cy="83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06" name="Google Shape;906;p32"/>
          <p:cNvSpPr txBox="1"/>
          <p:nvPr>
            <p:ph idx="3" type="subTitle"/>
          </p:nvPr>
        </p:nvSpPr>
        <p:spPr>
          <a:xfrm>
            <a:off x="4007525" y="3017127"/>
            <a:ext cx="1947600" cy="454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2400">
                <a:solidFill>
                  <a:schemeClr val="dk1"/>
                </a:solidFill>
                <a:latin typeface="Anton"/>
                <a:ea typeface="Anton"/>
                <a:cs typeface="Anton"/>
                <a:sym typeface="Anto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07" name="Google Shape;907;p32"/>
          <p:cNvSpPr txBox="1"/>
          <p:nvPr>
            <p:ph idx="4" type="subTitle"/>
          </p:nvPr>
        </p:nvSpPr>
        <p:spPr>
          <a:xfrm>
            <a:off x="4011013" y="3393777"/>
            <a:ext cx="1491300" cy="83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08" name="Google Shape;908;p32"/>
          <p:cNvSpPr txBox="1"/>
          <p:nvPr>
            <p:ph idx="5" type="subTitle"/>
          </p:nvPr>
        </p:nvSpPr>
        <p:spPr>
          <a:xfrm>
            <a:off x="6656650" y="1374750"/>
            <a:ext cx="1947600" cy="46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2400">
                <a:solidFill>
                  <a:schemeClr val="dk1"/>
                </a:solidFill>
                <a:latin typeface="Anton"/>
                <a:ea typeface="Anton"/>
                <a:cs typeface="Anton"/>
                <a:sym typeface="Anto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09" name="Google Shape;909;p32"/>
          <p:cNvSpPr txBox="1"/>
          <p:nvPr>
            <p:ph idx="6" type="subTitle"/>
          </p:nvPr>
        </p:nvSpPr>
        <p:spPr>
          <a:xfrm>
            <a:off x="6652513" y="1758075"/>
            <a:ext cx="1491300" cy="83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10" name="Google Shape;910;p32"/>
          <p:cNvSpPr txBox="1"/>
          <p:nvPr>
            <p:ph idx="7" type="subTitle"/>
          </p:nvPr>
        </p:nvSpPr>
        <p:spPr>
          <a:xfrm>
            <a:off x="6656650" y="3016824"/>
            <a:ext cx="1947600" cy="454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2400">
                <a:solidFill>
                  <a:schemeClr val="dk1"/>
                </a:solidFill>
                <a:latin typeface="Anton"/>
                <a:ea typeface="Anton"/>
                <a:cs typeface="Anton"/>
                <a:sym typeface="Anto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11" name="Google Shape;911;p32"/>
          <p:cNvSpPr txBox="1"/>
          <p:nvPr>
            <p:ph idx="8" type="subTitle"/>
          </p:nvPr>
        </p:nvSpPr>
        <p:spPr>
          <a:xfrm>
            <a:off x="6652513" y="3393775"/>
            <a:ext cx="1491300" cy="83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12" name="Google Shape;912;p32"/>
          <p:cNvSpPr txBox="1"/>
          <p:nvPr>
            <p:ph idx="9" type="subTitle"/>
          </p:nvPr>
        </p:nvSpPr>
        <p:spPr>
          <a:xfrm>
            <a:off x="1419225" y="1373950"/>
            <a:ext cx="1947600" cy="46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2400">
                <a:solidFill>
                  <a:schemeClr val="dk1"/>
                </a:solidFill>
                <a:latin typeface="Anton"/>
                <a:ea typeface="Anton"/>
                <a:cs typeface="Anton"/>
                <a:sym typeface="Anto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13" name="Google Shape;913;p32"/>
          <p:cNvSpPr txBox="1"/>
          <p:nvPr>
            <p:ph idx="13" type="subTitle"/>
          </p:nvPr>
        </p:nvSpPr>
        <p:spPr>
          <a:xfrm>
            <a:off x="1419213" y="1758075"/>
            <a:ext cx="1491300" cy="83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14" name="Google Shape;914;p32"/>
          <p:cNvSpPr txBox="1"/>
          <p:nvPr>
            <p:ph idx="14" type="subTitle"/>
          </p:nvPr>
        </p:nvSpPr>
        <p:spPr>
          <a:xfrm>
            <a:off x="1419225" y="3011025"/>
            <a:ext cx="1947600" cy="454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2400">
                <a:solidFill>
                  <a:schemeClr val="dk1"/>
                </a:solidFill>
                <a:latin typeface="Anton"/>
                <a:ea typeface="Anton"/>
                <a:cs typeface="Anton"/>
                <a:sym typeface="Anto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15" name="Google Shape;915;p32"/>
          <p:cNvSpPr txBox="1"/>
          <p:nvPr>
            <p:ph idx="15" type="subTitle"/>
          </p:nvPr>
        </p:nvSpPr>
        <p:spPr>
          <a:xfrm>
            <a:off x="1419213" y="3393777"/>
            <a:ext cx="1491300" cy="83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16" name="Google Shape;916;p32"/>
          <p:cNvSpPr/>
          <p:nvPr/>
        </p:nvSpPr>
        <p:spPr>
          <a:xfrm>
            <a:off x="8381513" y="-138387"/>
            <a:ext cx="807397" cy="1853745"/>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88D3">
              <a:alpha val="17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2"/>
          <p:cNvSpPr/>
          <p:nvPr/>
        </p:nvSpPr>
        <p:spPr>
          <a:xfrm flipH="1">
            <a:off x="-7861" y="886905"/>
            <a:ext cx="702233" cy="1950142"/>
          </a:xfrm>
          <a:custGeom>
            <a:rect b="b" l="l" r="r" t="t"/>
            <a:pathLst>
              <a:path extrusionOk="0" h="80468" w="28976">
                <a:moveTo>
                  <a:pt x="27083" y="10166"/>
                </a:moveTo>
                <a:cubicBezTo>
                  <a:pt x="27473" y="10674"/>
                  <a:pt x="28975" y="16469"/>
                  <a:pt x="27375" y="18576"/>
                </a:cubicBezTo>
                <a:cubicBezTo>
                  <a:pt x="25756" y="20664"/>
                  <a:pt x="23336" y="19883"/>
                  <a:pt x="23141" y="22517"/>
                </a:cubicBezTo>
                <a:cubicBezTo>
                  <a:pt x="22946" y="25151"/>
                  <a:pt x="24897" y="26225"/>
                  <a:pt x="23922" y="28995"/>
                </a:cubicBezTo>
                <a:cubicBezTo>
                  <a:pt x="22946" y="31746"/>
                  <a:pt x="25561" y="35454"/>
                  <a:pt x="19083" y="41561"/>
                </a:cubicBezTo>
                <a:cubicBezTo>
                  <a:pt x="12585" y="47668"/>
                  <a:pt x="18654" y="52078"/>
                  <a:pt x="19415" y="53502"/>
                </a:cubicBezTo>
                <a:cubicBezTo>
                  <a:pt x="20176" y="54907"/>
                  <a:pt x="25190" y="59590"/>
                  <a:pt x="25932" y="66380"/>
                </a:cubicBezTo>
                <a:cubicBezTo>
                  <a:pt x="26810" y="74516"/>
                  <a:pt x="24468" y="80467"/>
                  <a:pt x="19219" y="80467"/>
                </a:cubicBezTo>
                <a:cubicBezTo>
                  <a:pt x="13951" y="80467"/>
                  <a:pt x="11025" y="78028"/>
                  <a:pt x="11025" y="78028"/>
                </a:cubicBezTo>
                <a:cubicBezTo>
                  <a:pt x="11025" y="78028"/>
                  <a:pt x="14088" y="73716"/>
                  <a:pt x="12917" y="69931"/>
                </a:cubicBezTo>
                <a:cubicBezTo>
                  <a:pt x="11746" y="66146"/>
                  <a:pt x="6361" y="64975"/>
                  <a:pt x="6537" y="59355"/>
                </a:cubicBezTo>
                <a:cubicBezTo>
                  <a:pt x="6732" y="53717"/>
                  <a:pt x="10127" y="51551"/>
                  <a:pt x="10342" y="47161"/>
                </a:cubicBezTo>
                <a:cubicBezTo>
                  <a:pt x="10537" y="42770"/>
                  <a:pt x="3766" y="38029"/>
                  <a:pt x="1874" y="29424"/>
                </a:cubicBezTo>
                <a:cubicBezTo>
                  <a:pt x="0" y="20820"/>
                  <a:pt x="7083" y="17230"/>
                  <a:pt x="7922" y="8859"/>
                </a:cubicBezTo>
                <a:cubicBezTo>
                  <a:pt x="8781" y="489"/>
                  <a:pt x="15473" y="1"/>
                  <a:pt x="17541" y="918"/>
                </a:cubicBezTo>
                <a:cubicBezTo>
                  <a:pt x="19571" y="1796"/>
                  <a:pt x="27083" y="10166"/>
                  <a:pt x="27083" y="10166"/>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2"/>
          <p:cNvSpPr/>
          <p:nvPr/>
        </p:nvSpPr>
        <p:spPr>
          <a:xfrm flipH="1">
            <a:off x="-5637" y="-138387"/>
            <a:ext cx="807397" cy="1853745"/>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88D3">
              <a:alpha val="17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2"/>
          <p:cNvSpPr/>
          <p:nvPr/>
        </p:nvSpPr>
        <p:spPr>
          <a:xfrm rot="10800000">
            <a:off x="774734" y="-129596"/>
            <a:ext cx="572012" cy="680471"/>
          </a:xfrm>
          <a:custGeom>
            <a:rect b="b" l="l" r="r" t="t"/>
            <a:pathLst>
              <a:path extrusionOk="0" h="14114" w="11865">
                <a:moveTo>
                  <a:pt x="7408" y="1"/>
                </a:moveTo>
                <a:cubicBezTo>
                  <a:pt x="7217" y="1"/>
                  <a:pt x="7032" y="52"/>
                  <a:pt x="6857" y="161"/>
                </a:cubicBezTo>
                <a:cubicBezTo>
                  <a:pt x="4925" y="1391"/>
                  <a:pt x="7520" y="6015"/>
                  <a:pt x="4262" y="7205"/>
                </a:cubicBezTo>
                <a:cubicBezTo>
                  <a:pt x="1023" y="8434"/>
                  <a:pt x="203" y="11946"/>
                  <a:pt x="203" y="11946"/>
                </a:cubicBezTo>
                <a:cubicBezTo>
                  <a:pt x="1" y="13213"/>
                  <a:pt x="571" y="14114"/>
                  <a:pt x="1365" y="14114"/>
                </a:cubicBezTo>
                <a:cubicBezTo>
                  <a:pt x="2027" y="14114"/>
                  <a:pt x="2844" y="13488"/>
                  <a:pt x="3501" y="11927"/>
                </a:cubicBezTo>
                <a:cubicBezTo>
                  <a:pt x="5003" y="8512"/>
                  <a:pt x="10096" y="9898"/>
                  <a:pt x="11013" y="7381"/>
                </a:cubicBezTo>
                <a:cubicBezTo>
                  <a:pt x="11864" y="5127"/>
                  <a:pt x="9327" y="1"/>
                  <a:pt x="7408" y="1"/>
                </a:cubicBezTo>
                <a:close/>
              </a:path>
            </a:pathLst>
          </a:custGeom>
          <a:solidFill>
            <a:srgbClr val="08214A">
              <a:alpha val="35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2"/>
          <p:cNvSpPr/>
          <p:nvPr/>
        </p:nvSpPr>
        <p:spPr>
          <a:xfrm>
            <a:off x="-18632" y="4449387"/>
            <a:ext cx="702196" cy="718231"/>
          </a:xfrm>
          <a:custGeom>
            <a:rect b="b" l="l" r="r" t="t"/>
            <a:pathLst>
              <a:path extrusionOk="0" h="7983" w="7805">
                <a:moveTo>
                  <a:pt x="6335" y="0"/>
                </a:moveTo>
                <a:cubicBezTo>
                  <a:pt x="5439" y="0"/>
                  <a:pt x="4279" y="1310"/>
                  <a:pt x="3493" y="1310"/>
                </a:cubicBezTo>
                <a:cubicBezTo>
                  <a:pt x="2517" y="1310"/>
                  <a:pt x="1742" y="155"/>
                  <a:pt x="346" y="155"/>
                </a:cubicBezTo>
                <a:cubicBezTo>
                  <a:pt x="235" y="155"/>
                  <a:pt x="120" y="162"/>
                  <a:pt x="0" y="178"/>
                </a:cubicBezTo>
                <a:lnTo>
                  <a:pt x="0" y="7983"/>
                </a:lnTo>
                <a:lnTo>
                  <a:pt x="5678" y="7983"/>
                </a:lnTo>
                <a:lnTo>
                  <a:pt x="5678" y="7963"/>
                </a:lnTo>
                <a:cubicBezTo>
                  <a:pt x="5678" y="7963"/>
                  <a:pt x="4761" y="6461"/>
                  <a:pt x="4995" y="5251"/>
                </a:cubicBezTo>
                <a:cubicBezTo>
                  <a:pt x="5229" y="4061"/>
                  <a:pt x="7805" y="1622"/>
                  <a:pt x="7083" y="471"/>
                </a:cubicBezTo>
                <a:cubicBezTo>
                  <a:pt x="6873" y="130"/>
                  <a:pt x="6617" y="0"/>
                  <a:pt x="6335"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2"/>
          <p:cNvSpPr/>
          <p:nvPr/>
        </p:nvSpPr>
        <p:spPr>
          <a:xfrm flipH="1" rot="970989">
            <a:off x="7737065" y="-208594"/>
            <a:ext cx="880547" cy="740974"/>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2"/>
          <p:cNvSpPr/>
          <p:nvPr/>
        </p:nvSpPr>
        <p:spPr>
          <a:xfrm rot="-900025">
            <a:off x="8519425" y="4489354"/>
            <a:ext cx="697249" cy="780862"/>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3" name="Google Shape;923;p32"/>
          <p:cNvGrpSpPr/>
          <p:nvPr/>
        </p:nvGrpSpPr>
        <p:grpSpPr>
          <a:xfrm flipH="1" rot="10800000">
            <a:off x="-1134868" y="4003656"/>
            <a:ext cx="2274300" cy="2274300"/>
            <a:chOff x="-1087568" y="-1126448"/>
            <a:chExt cx="2274300" cy="2274300"/>
          </a:xfrm>
        </p:grpSpPr>
        <p:sp>
          <p:nvSpPr>
            <p:cNvPr id="924" name="Google Shape;924;p32"/>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2"/>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2"/>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2"/>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8" name="Google Shape;928;p32"/>
          <p:cNvSpPr/>
          <p:nvPr/>
        </p:nvSpPr>
        <p:spPr>
          <a:xfrm flipH="1" rot="10800000">
            <a:off x="8880475" y="1022021"/>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2"/>
          <p:cNvSpPr/>
          <p:nvPr/>
        </p:nvSpPr>
        <p:spPr>
          <a:xfrm flipH="1" rot="10800000">
            <a:off x="8430249" y="212831"/>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2"/>
          <p:cNvSpPr/>
          <p:nvPr/>
        </p:nvSpPr>
        <p:spPr>
          <a:xfrm rot="9094898">
            <a:off x="8518361" y="1521714"/>
            <a:ext cx="790824" cy="940802"/>
          </a:xfrm>
          <a:custGeom>
            <a:rect b="b" l="l" r="r" t="t"/>
            <a:pathLst>
              <a:path extrusionOk="0" h="14114" w="11865">
                <a:moveTo>
                  <a:pt x="7408" y="1"/>
                </a:moveTo>
                <a:cubicBezTo>
                  <a:pt x="7217" y="1"/>
                  <a:pt x="7032" y="52"/>
                  <a:pt x="6857" y="161"/>
                </a:cubicBezTo>
                <a:cubicBezTo>
                  <a:pt x="4925" y="1391"/>
                  <a:pt x="7520" y="6015"/>
                  <a:pt x="4262" y="7205"/>
                </a:cubicBezTo>
                <a:cubicBezTo>
                  <a:pt x="1023" y="8434"/>
                  <a:pt x="203" y="11946"/>
                  <a:pt x="203" y="11946"/>
                </a:cubicBezTo>
                <a:cubicBezTo>
                  <a:pt x="1" y="13213"/>
                  <a:pt x="571" y="14114"/>
                  <a:pt x="1365" y="14114"/>
                </a:cubicBezTo>
                <a:cubicBezTo>
                  <a:pt x="2027" y="14114"/>
                  <a:pt x="2844" y="13488"/>
                  <a:pt x="3501" y="11927"/>
                </a:cubicBezTo>
                <a:cubicBezTo>
                  <a:pt x="5003" y="8512"/>
                  <a:pt x="10096" y="9898"/>
                  <a:pt x="11013" y="7381"/>
                </a:cubicBezTo>
                <a:cubicBezTo>
                  <a:pt x="11864" y="5127"/>
                  <a:pt x="9327" y="1"/>
                  <a:pt x="7408" y="1"/>
                </a:cubicBezTo>
                <a:close/>
              </a:path>
            </a:pathLst>
          </a:custGeom>
          <a:solidFill>
            <a:srgbClr val="00C970">
              <a:alpha val="16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1" name="Google Shape;931;p32"/>
          <p:cNvGrpSpPr/>
          <p:nvPr/>
        </p:nvGrpSpPr>
        <p:grpSpPr>
          <a:xfrm flipH="1" rot="10800000">
            <a:off x="8020382" y="4003656"/>
            <a:ext cx="2274300" cy="2274300"/>
            <a:chOff x="-1087568" y="-1126448"/>
            <a:chExt cx="2274300" cy="2274300"/>
          </a:xfrm>
        </p:grpSpPr>
        <p:sp>
          <p:nvSpPr>
            <p:cNvPr id="932" name="Google Shape;932;p32"/>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2"/>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2"/>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2"/>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6" name="Google Shape;936;p32"/>
          <p:cNvSpPr/>
          <p:nvPr/>
        </p:nvSpPr>
        <p:spPr>
          <a:xfrm flipH="1" rot="10800000">
            <a:off x="411875" y="254144"/>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2"/>
          <p:cNvSpPr/>
          <p:nvPr/>
        </p:nvSpPr>
        <p:spPr>
          <a:xfrm flipH="1" rot="10800000">
            <a:off x="483400" y="4102691"/>
            <a:ext cx="81175" cy="8114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2"/>
          <p:cNvSpPr/>
          <p:nvPr/>
        </p:nvSpPr>
        <p:spPr>
          <a:xfrm flipH="1" rot="10800000">
            <a:off x="805475" y="4752546"/>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2"/>
          <p:cNvSpPr/>
          <p:nvPr/>
        </p:nvSpPr>
        <p:spPr>
          <a:xfrm flipH="1" rot="10800000">
            <a:off x="8705813" y="4656208"/>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2"/>
          <p:cNvSpPr/>
          <p:nvPr/>
        </p:nvSpPr>
        <p:spPr>
          <a:xfrm flipH="1" rot="10800000">
            <a:off x="8614400" y="1638146"/>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2"/>
          <p:cNvSpPr/>
          <p:nvPr/>
        </p:nvSpPr>
        <p:spPr>
          <a:xfrm flipH="1" rot="10800000">
            <a:off x="8854011" y="3943455"/>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2"/>
          <p:cNvSpPr/>
          <p:nvPr/>
        </p:nvSpPr>
        <p:spPr>
          <a:xfrm flipH="1" rot="10800000">
            <a:off x="1683050" y="136821"/>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2"/>
          <p:cNvSpPr/>
          <p:nvPr/>
        </p:nvSpPr>
        <p:spPr>
          <a:xfrm flipH="1" rot="10800000">
            <a:off x="302463" y="2290221"/>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bg>
      <p:bgPr>
        <a:gradFill>
          <a:gsLst>
            <a:gs pos="0">
              <a:schemeClr val="lt2"/>
            </a:gs>
            <a:gs pos="100000">
              <a:schemeClr val="dk2"/>
            </a:gs>
          </a:gsLst>
          <a:lin ang="10801400" scaled="0"/>
        </a:gradFill>
      </p:bgPr>
    </p:bg>
    <p:spTree>
      <p:nvGrpSpPr>
        <p:cNvPr id="944" name="Shape 944"/>
        <p:cNvGrpSpPr/>
        <p:nvPr/>
      </p:nvGrpSpPr>
      <p:grpSpPr>
        <a:xfrm>
          <a:off x="0" y="0"/>
          <a:ext cx="0" cy="0"/>
          <a:chOff x="0" y="0"/>
          <a:chExt cx="0" cy="0"/>
        </a:xfrm>
      </p:grpSpPr>
      <p:grpSp>
        <p:nvGrpSpPr>
          <p:cNvPr id="945" name="Google Shape;945;p33"/>
          <p:cNvGrpSpPr/>
          <p:nvPr/>
        </p:nvGrpSpPr>
        <p:grpSpPr>
          <a:xfrm flipH="1">
            <a:off x="5565608" y="-1031450"/>
            <a:ext cx="7194900" cy="7194900"/>
            <a:chOff x="-3604212" y="-1031450"/>
            <a:chExt cx="7194900" cy="7194900"/>
          </a:xfrm>
        </p:grpSpPr>
        <p:sp>
          <p:nvSpPr>
            <p:cNvPr id="946" name="Google Shape;946;p33"/>
            <p:cNvSpPr/>
            <p:nvPr/>
          </p:nvSpPr>
          <p:spPr>
            <a:xfrm>
              <a:off x="-1542462" y="1030300"/>
              <a:ext cx="3071400" cy="3071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3"/>
            <p:cNvSpPr/>
            <p:nvPr/>
          </p:nvSpPr>
          <p:spPr>
            <a:xfrm>
              <a:off x="-1972812" y="599950"/>
              <a:ext cx="3932100" cy="39321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3"/>
            <p:cNvSpPr/>
            <p:nvPr/>
          </p:nvSpPr>
          <p:spPr>
            <a:xfrm>
              <a:off x="-2270712" y="302050"/>
              <a:ext cx="4527900" cy="4527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3"/>
            <p:cNvSpPr/>
            <p:nvPr/>
          </p:nvSpPr>
          <p:spPr>
            <a:xfrm>
              <a:off x="-2973462" y="-400700"/>
              <a:ext cx="5933400" cy="5933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3"/>
            <p:cNvSpPr/>
            <p:nvPr/>
          </p:nvSpPr>
          <p:spPr>
            <a:xfrm>
              <a:off x="-3604212" y="-1031450"/>
              <a:ext cx="7194900" cy="7194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1" name="Google Shape;951;p33"/>
          <p:cNvSpPr/>
          <p:nvPr/>
        </p:nvSpPr>
        <p:spPr>
          <a:xfrm flipH="1">
            <a:off x="7007074" y="-203925"/>
            <a:ext cx="2157228" cy="5550721"/>
          </a:xfrm>
          <a:custGeom>
            <a:rect b="b" l="l" r="r" t="t"/>
            <a:pathLst>
              <a:path extrusionOk="0" h="86808" w="33737">
                <a:moveTo>
                  <a:pt x="1" y="0"/>
                </a:moveTo>
                <a:lnTo>
                  <a:pt x="118" y="86808"/>
                </a:lnTo>
                <a:cubicBezTo>
                  <a:pt x="8000" y="86652"/>
                  <a:pt x="13600" y="81715"/>
                  <a:pt x="15649" y="79530"/>
                </a:cubicBezTo>
                <a:cubicBezTo>
                  <a:pt x="17678" y="77364"/>
                  <a:pt x="23415" y="75452"/>
                  <a:pt x="26849" y="70125"/>
                </a:cubicBezTo>
                <a:cubicBezTo>
                  <a:pt x="30283" y="64779"/>
                  <a:pt x="29912" y="62243"/>
                  <a:pt x="31824" y="52565"/>
                </a:cubicBezTo>
                <a:cubicBezTo>
                  <a:pt x="33736" y="42906"/>
                  <a:pt x="32390" y="34185"/>
                  <a:pt x="29698" y="28741"/>
                </a:cubicBezTo>
                <a:cubicBezTo>
                  <a:pt x="27044" y="23278"/>
                  <a:pt x="25795" y="17658"/>
                  <a:pt x="22361" y="14224"/>
                </a:cubicBezTo>
                <a:cubicBezTo>
                  <a:pt x="18927" y="10790"/>
                  <a:pt x="18654" y="11415"/>
                  <a:pt x="13347" y="6439"/>
                </a:cubicBezTo>
                <a:cubicBezTo>
                  <a:pt x="7649" y="1132"/>
                  <a:pt x="508" y="390"/>
                  <a:pt x="1" y="0"/>
                </a:cubicBezTo>
                <a:close/>
              </a:path>
            </a:pathLst>
          </a:custGeom>
          <a:solidFill>
            <a:srgbClr val="08214A">
              <a:alpha val="35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3"/>
          <p:cNvSpPr/>
          <p:nvPr/>
        </p:nvSpPr>
        <p:spPr>
          <a:xfrm flipH="1">
            <a:off x="8209576" y="1423928"/>
            <a:ext cx="417608" cy="585649"/>
          </a:xfrm>
          <a:custGeom>
            <a:rect b="b" l="l" r="r" t="t"/>
            <a:pathLst>
              <a:path extrusionOk="0" h="9159" w="6531">
                <a:moveTo>
                  <a:pt x="189" y="0"/>
                </a:moveTo>
                <a:cubicBezTo>
                  <a:pt x="0" y="0"/>
                  <a:pt x="8" y="220"/>
                  <a:pt x="303" y="668"/>
                </a:cubicBezTo>
                <a:cubicBezTo>
                  <a:pt x="303" y="668"/>
                  <a:pt x="2391" y="2815"/>
                  <a:pt x="3795" y="5371"/>
                </a:cubicBezTo>
                <a:cubicBezTo>
                  <a:pt x="5181" y="7927"/>
                  <a:pt x="5747" y="9058"/>
                  <a:pt x="6156" y="9156"/>
                </a:cubicBezTo>
                <a:cubicBezTo>
                  <a:pt x="6164" y="9158"/>
                  <a:pt x="6171" y="9159"/>
                  <a:pt x="6177" y="9159"/>
                </a:cubicBezTo>
                <a:cubicBezTo>
                  <a:pt x="6530" y="9159"/>
                  <a:pt x="5553" y="6581"/>
                  <a:pt x="3542" y="3420"/>
                </a:cubicBezTo>
                <a:cubicBezTo>
                  <a:pt x="2112" y="1173"/>
                  <a:pt x="626" y="0"/>
                  <a:pt x="189" y="0"/>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3"/>
          <p:cNvSpPr/>
          <p:nvPr/>
        </p:nvSpPr>
        <p:spPr>
          <a:xfrm flipH="1">
            <a:off x="8571235" y="3139831"/>
            <a:ext cx="397211" cy="599717"/>
          </a:xfrm>
          <a:custGeom>
            <a:rect b="b" l="l" r="r" t="t"/>
            <a:pathLst>
              <a:path extrusionOk="0" h="9379" w="6212">
                <a:moveTo>
                  <a:pt x="5824" y="0"/>
                </a:moveTo>
                <a:cubicBezTo>
                  <a:pt x="5720" y="0"/>
                  <a:pt x="5564" y="146"/>
                  <a:pt x="5367" y="467"/>
                </a:cubicBezTo>
                <a:cubicBezTo>
                  <a:pt x="5367" y="467"/>
                  <a:pt x="4294" y="3277"/>
                  <a:pt x="2537" y="5579"/>
                </a:cubicBezTo>
                <a:cubicBezTo>
                  <a:pt x="781" y="7901"/>
                  <a:pt x="1" y="8896"/>
                  <a:pt x="98" y="9325"/>
                </a:cubicBezTo>
                <a:cubicBezTo>
                  <a:pt x="107" y="9361"/>
                  <a:pt x="130" y="9379"/>
                  <a:pt x="166" y="9379"/>
                </a:cubicBezTo>
                <a:cubicBezTo>
                  <a:pt x="540" y="9379"/>
                  <a:pt x="2331" y="7483"/>
                  <a:pt x="4235" y="4564"/>
                </a:cubicBezTo>
                <a:cubicBezTo>
                  <a:pt x="5867" y="2039"/>
                  <a:pt x="6211" y="0"/>
                  <a:pt x="5824" y="0"/>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3"/>
          <p:cNvSpPr/>
          <p:nvPr/>
        </p:nvSpPr>
        <p:spPr>
          <a:xfrm flipH="1">
            <a:off x="8234769" y="2404873"/>
            <a:ext cx="169703" cy="909582"/>
          </a:xfrm>
          <a:custGeom>
            <a:rect b="b" l="l" r="r" t="t"/>
            <a:pathLst>
              <a:path extrusionOk="0" h="14225" w="2654">
                <a:moveTo>
                  <a:pt x="550" y="1"/>
                </a:moveTo>
                <a:cubicBezTo>
                  <a:pt x="235" y="1"/>
                  <a:pt x="390" y="2453"/>
                  <a:pt x="937" y="4566"/>
                </a:cubicBezTo>
                <a:cubicBezTo>
                  <a:pt x="1522" y="6829"/>
                  <a:pt x="1366" y="6907"/>
                  <a:pt x="1269" y="8449"/>
                </a:cubicBezTo>
                <a:cubicBezTo>
                  <a:pt x="1190" y="9971"/>
                  <a:pt x="1015" y="10849"/>
                  <a:pt x="605" y="11980"/>
                </a:cubicBezTo>
                <a:cubicBezTo>
                  <a:pt x="195" y="13093"/>
                  <a:pt x="0" y="14224"/>
                  <a:pt x="195" y="14224"/>
                </a:cubicBezTo>
                <a:cubicBezTo>
                  <a:pt x="410" y="14224"/>
                  <a:pt x="917" y="13405"/>
                  <a:pt x="1132" y="12449"/>
                </a:cubicBezTo>
                <a:cubicBezTo>
                  <a:pt x="1366" y="11493"/>
                  <a:pt x="1854" y="10244"/>
                  <a:pt x="2264" y="8683"/>
                </a:cubicBezTo>
                <a:cubicBezTo>
                  <a:pt x="2654" y="7122"/>
                  <a:pt x="2205" y="6576"/>
                  <a:pt x="1971" y="5229"/>
                </a:cubicBezTo>
                <a:cubicBezTo>
                  <a:pt x="1717" y="3903"/>
                  <a:pt x="1288" y="2927"/>
                  <a:pt x="1288" y="1600"/>
                </a:cubicBezTo>
                <a:cubicBezTo>
                  <a:pt x="1288" y="254"/>
                  <a:pt x="625" y="39"/>
                  <a:pt x="625" y="39"/>
                </a:cubicBezTo>
                <a:cubicBezTo>
                  <a:pt x="597" y="13"/>
                  <a:pt x="572" y="1"/>
                  <a:pt x="550" y="1"/>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3"/>
          <p:cNvSpPr/>
          <p:nvPr/>
        </p:nvSpPr>
        <p:spPr>
          <a:xfrm flipH="1">
            <a:off x="8644002" y="1268292"/>
            <a:ext cx="515313" cy="1133381"/>
          </a:xfrm>
          <a:custGeom>
            <a:rect b="b" l="l" r="r" t="t"/>
            <a:pathLst>
              <a:path extrusionOk="0" h="17725" w="8059">
                <a:moveTo>
                  <a:pt x="1" y="0"/>
                </a:moveTo>
                <a:lnTo>
                  <a:pt x="1" y="5190"/>
                </a:lnTo>
                <a:cubicBezTo>
                  <a:pt x="820" y="5658"/>
                  <a:pt x="1815" y="6615"/>
                  <a:pt x="2166" y="8507"/>
                </a:cubicBezTo>
                <a:cubicBezTo>
                  <a:pt x="2498" y="10419"/>
                  <a:pt x="3220" y="11785"/>
                  <a:pt x="3864" y="13073"/>
                </a:cubicBezTo>
                <a:cubicBezTo>
                  <a:pt x="4508" y="14361"/>
                  <a:pt x="4683" y="17580"/>
                  <a:pt x="5230" y="17717"/>
                </a:cubicBezTo>
                <a:cubicBezTo>
                  <a:pt x="5255" y="17722"/>
                  <a:pt x="5281" y="17725"/>
                  <a:pt x="5305" y="17725"/>
                </a:cubicBezTo>
                <a:cubicBezTo>
                  <a:pt x="5822" y="17725"/>
                  <a:pt x="6079" y="16562"/>
                  <a:pt x="5464" y="14848"/>
                </a:cubicBezTo>
                <a:cubicBezTo>
                  <a:pt x="4820" y="13073"/>
                  <a:pt x="5113" y="12956"/>
                  <a:pt x="5581" y="12117"/>
                </a:cubicBezTo>
                <a:cubicBezTo>
                  <a:pt x="6010" y="11297"/>
                  <a:pt x="3513" y="8312"/>
                  <a:pt x="3962" y="7102"/>
                </a:cubicBezTo>
                <a:cubicBezTo>
                  <a:pt x="4070" y="6817"/>
                  <a:pt x="4249" y="6711"/>
                  <a:pt x="4472" y="6711"/>
                </a:cubicBezTo>
                <a:cubicBezTo>
                  <a:pt x="5106" y="6711"/>
                  <a:pt x="6093" y="7567"/>
                  <a:pt x="6815" y="7567"/>
                </a:cubicBezTo>
                <a:cubicBezTo>
                  <a:pt x="6932" y="7567"/>
                  <a:pt x="7042" y="7545"/>
                  <a:pt x="7142" y="7493"/>
                </a:cubicBezTo>
                <a:cubicBezTo>
                  <a:pt x="8059" y="7005"/>
                  <a:pt x="6400" y="6010"/>
                  <a:pt x="5308" y="5171"/>
                </a:cubicBezTo>
                <a:cubicBezTo>
                  <a:pt x="4215" y="4351"/>
                  <a:pt x="3123" y="2927"/>
                  <a:pt x="2303" y="1620"/>
                </a:cubicBezTo>
                <a:cubicBezTo>
                  <a:pt x="1503" y="293"/>
                  <a:pt x="1" y="0"/>
                  <a:pt x="1"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3"/>
          <p:cNvSpPr/>
          <p:nvPr/>
        </p:nvSpPr>
        <p:spPr>
          <a:xfrm flipH="1">
            <a:off x="7861729" y="2506798"/>
            <a:ext cx="766223" cy="1714938"/>
          </a:xfrm>
          <a:custGeom>
            <a:rect b="b" l="l" r="r" t="t"/>
            <a:pathLst>
              <a:path extrusionOk="0" h="26820" w="11983">
                <a:moveTo>
                  <a:pt x="11125" y="0"/>
                </a:moveTo>
                <a:cubicBezTo>
                  <a:pt x="10902" y="0"/>
                  <a:pt x="11339" y="4260"/>
                  <a:pt x="11339" y="4260"/>
                </a:cubicBezTo>
                <a:cubicBezTo>
                  <a:pt x="11339" y="4260"/>
                  <a:pt x="11495" y="7050"/>
                  <a:pt x="10344" y="9489"/>
                </a:cubicBezTo>
                <a:cubicBezTo>
                  <a:pt x="9193" y="11908"/>
                  <a:pt x="8315" y="13001"/>
                  <a:pt x="8237" y="15850"/>
                </a:cubicBezTo>
                <a:cubicBezTo>
                  <a:pt x="8178" y="18679"/>
                  <a:pt x="6285" y="22776"/>
                  <a:pt x="2715" y="24786"/>
                </a:cubicBezTo>
                <a:cubicBezTo>
                  <a:pt x="1" y="26299"/>
                  <a:pt x="116" y="26820"/>
                  <a:pt x="970" y="26820"/>
                </a:cubicBezTo>
                <a:cubicBezTo>
                  <a:pt x="1240" y="26820"/>
                  <a:pt x="1583" y="26768"/>
                  <a:pt x="1934" y="26679"/>
                </a:cubicBezTo>
                <a:cubicBezTo>
                  <a:pt x="3398" y="26308"/>
                  <a:pt x="4900" y="23362"/>
                  <a:pt x="6832" y="22269"/>
                </a:cubicBezTo>
                <a:cubicBezTo>
                  <a:pt x="8763" y="21176"/>
                  <a:pt x="10266" y="18757"/>
                  <a:pt x="10344" y="16220"/>
                </a:cubicBezTo>
                <a:cubicBezTo>
                  <a:pt x="10422" y="13684"/>
                  <a:pt x="10246" y="12338"/>
                  <a:pt x="11066" y="9801"/>
                </a:cubicBezTo>
                <a:cubicBezTo>
                  <a:pt x="11905" y="7284"/>
                  <a:pt x="11983" y="2933"/>
                  <a:pt x="11339" y="553"/>
                </a:cubicBezTo>
                <a:cubicBezTo>
                  <a:pt x="11237" y="163"/>
                  <a:pt x="11168" y="0"/>
                  <a:pt x="11125" y="0"/>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3"/>
          <p:cNvSpPr/>
          <p:nvPr/>
        </p:nvSpPr>
        <p:spPr>
          <a:xfrm flipH="1">
            <a:off x="7726426" y="558975"/>
            <a:ext cx="978832" cy="1211966"/>
          </a:xfrm>
          <a:custGeom>
            <a:rect b="b" l="l" r="r" t="t"/>
            <a:pathLst>
              <a:path extrusionOk="0" h="18954" w="15308">
                <a:moveTo>
                  <a:pt x="206" y="1"/>
                </a:moveTo>
                <a:cubicBezTo>
                  <a:pt x="1" y="1"/>
                  <a:pt x="132" y="179"/>
                  <a:pt x="841" y="635"/>
                </a:cubicBezTo>
                <a:cubicBezTo>
                  <a:pt x="1017" y="732"/>
                  <a:pt x="5563" y="3093"/>
                  <a:pt x="8665" y="8615"/>
                </a:cubicBezTo>
                <a:cubicBezTo>
                  <a:pt x="11768" y="14137"/>
                  <a:pt x="13426" y="17942"/>
                  <a:pt x="14558" y="18820"/>
                </a:cubicBezTo>
                <a:cubicBezTo>
                  <a:pt x="14674" y="18912"/>
                  <a:pt x="14759" y="18954"/>
                  <a:pt x="14817" y="18954"/>
                </a:cubicBezTo>
                <a:cubicBezTo>
                  <a:pt x="15307" y="18954"/>
                  <a:pt x="13800" y="15867"/>
                  <a:pt x="12997" y="14312"/>
                </a:cubicBezTo>
                <a:cubicBezTo>
                  <a:pt x="12080" y="12576"/>
                  <a:pt x="10441" y="7932"/>
                  <a:pt x="9290" y="6118"/>
                </a:cubicBezTo>
                <a:cubicBezTo>
                  <a:pt x="8119" y="4322"/>
                  <a:pt x="5602" y="2781"/>
                  <a:pt x="4236" y="1766"/>
                </a:cubicBezTo>
                <a:cubicBezTo>
                  <a:pt x="3264" y="1086"/>
                  <a:pt x="711" y="1"/>
                  <a:pt x="206" y="1"/>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3"/>
          <p:cNvSpPr/>
          <p:nvPr/>
        </p:nvSpPr>
        <p:spPr>
          <a:xfrm flipH="1" rot="-947843">
            <a:off x="7116754" y="3615148"/>
            <a:ext cx="766224" cy="1714940"/>
          </a:xfrm>
          <a:custGeom>
            <a:rect b="b" l="l" r="r" t="t"/>
            <a:pathLst>
              <a:path extrusionOk="0" h="26820" w="11983">
                <a:moveTo>
                  <a:pt x="11125" y="0"/>
                </a:moveTo>
                <a:cubicBezTo>
                  <a:pt x="10902" y="0"/>
                  <a:pt x="11339" y="4260"/>
                  <a:pt x="11339" y="4260"/>
                </a:cubicBezTo>
                <a:cubicBezTo>
                  <a:pt x="11339" y="4260"/>
                  <a:pt x="11495" y="7050"/>
                  <a:pt x="10344" y="9489"/>
                </a:cubicBezTo>
                <a:cubicBezTo>
                  <a:pt x="9193" y="11908"/>
                  <a:pt x="8315" y="13001"/>
                  <a:pt x="8237" y="15850"/>
                </a:cubicBezTo>
                <a:cubicBezTo>
                  <a:pt x="8178" y="18679"/>
                  <a:pt x="6285" y="22776"/>
                  <a:pt x="2715" y="24786"/>
                </a:cubicBezTo>
                <a:cubicBezTo>
                  <a:pt x="1" y="26299"/>
                  <a:pt x="116" y="26820"/>
                  <a:pt x="970" y="26820"/>
                </a:cubicBezTo>
                <a:cubicBezTo>
                  <a:pt x="1240" y="26820"/>
                  <a:pt x="1583" y="26768"/>
                  <a:pt x="1934" y="26679"/>
                </a:cubicBezTo>
                <a:cubicBezTo>
                  <a:pt x="3398" y="26308"/>
                  <a:pt x="4900" y="23362"/>
                  <a:pt x="6832" y="22269"/>
                </a:cubicBezTo>
                <a:cubicBezTo>
                  <a:pt x="8763" y="21176"/>
                  <a:pt x="10266" y="18757"/>
                  <a:pt x="10344" y="16220"/>
                </a:cubicBezTo>
                <a:cubicBezTo>
                  <a:pt x="10422" y="13684"/>
                  <a:pt x="10246" y="12338"/>
                  <a:pt x="11066" y="9801"/>
                </a:cubicBezTo>
                <a:cubicBezTo>
                  <a:pt x="11905" y="7284"/>
                  <a:pt x="11983" y="2933"/>
                  <a:pt x="11339" y="553"/>
                </a:cubicBezTo>
                <a:cubicBezTo>
                  <a:pt x="11237" y="163"/>
                  <a:pt x="11168" y="0"/>
                  <a:pt x="11125"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3"/>
          <p:cNvSpPr/>
          <p:nvPr/>
        </p:nvSpPr>
        <p:spPr>
          <a:xfrm flipH="1">
            <a:off x="-264362" y="705725"/>
            <a:ext cx="1099639" cy="3053761"/>
          </a:xfrm>
          <a:custGeom>
            <a:rect b="b" l="l" r="r" t="t"/>
            <a:pathLst>
              <a:path extrusionOk="0" h="80468" w="28976">
                <a:moveTo>
                  <a:pt x="27083" y="10166"/>
                </a:moveTo>
                <a:cubicBezTo>
                  <a:pt x="27473" y="10674"/>
                  <a:pt x="28975" y="16469"/>
                  <a:pt x="27375" y="18576"/>
                </a:cubicBezTo>
                <a:cubicBezTo>
                  <a:pt x="25756" y="20664"/>
                  <a:pt x="23336" y="19883"/>
                  <a:pt x="23141" y="22517"/>
                </a:cubicBezTo>
                <a:cubicBezTo>
                  <a:pt x="22946" y="25151"/>
                  <a:pt x="24897" y="26225"/>
                  <a:pt x="23922" y="28995"/>
                </a:cubicBezTo>
                <a:cubicBezTo>
                  <a:pt x="22946" y="31746"/>
                  <a:pt x="25561" y="35454"/>
                  <a:pt x="19083" y="41561"/>
                </a:cubicBezTo>
                <a:cubicBezTo>
                  <a:pt x="12585" y="47668"/>
                  <a:pt x="18654" y="52078"/>
                  <a:pt x="19415" y="53502"/>
                </a:cubicBezTo>
                <a:cubicBezTo>
                  <a:pt x="20176" y="54907"/>
                  <a:pt x="25190" y="59590"/>
                  <a:pt x="25932" y="66380"/>
                </a:cubicBezTo>
                <a:cubicBezTo>
                  <a:pt x="26810" y="74516"/>
                  <a:pt x="24468" y="80467"/>
                  <a:pt x="19219" y="80467"/>
                </a:cubicBezTo>
                <a:cubicBezTo>
                  <a:pt x="13951" y="80467"/>
                  <a:pt x="11025" y="78028"/>
                  <a:pt x="11025" y="78028"/>
                </a:cubicBezTo>
                <a:cubicBezTo>
                  <a:pt x="11025" y="78028"/>
                  <a:pt x="14088" y="73716"/>
                  <a:pt x="12917" y="69931"/>
                </a:cubicBezTo>
                <a:cubicBezTo>
                  <a:pt x="11746" y="66146"/>
                  <a:pt x="6361" y="64975"/>
                  <a:pt x="6537" y="59355"/>
                </a:cubicBezTo>
                <a:cubicBezTo>
                  <a:pt x="6732" y="53717"/>
                  <a:pt x="10127" y="51551"/>
                  <a:pt x="10342" y="47161"/>
                </a:cubicBezTo>
                <a:cubicBezTo>
                  <a:pt x="10537" y="42770"/>
                  <a:pt x="3766" y="38029"/>
                  <a:pt x="1874" y="29424"/>
                </a:cubicBezTo>
                <a:cubicBezTo>
                  <a:pt x="0" y="20820"/>
                  <a:pt x="7083" y="17230"/>
                  <a:pt x="7922" y="8859"/>
                </a:cubicBezTo>
                <a:cubicBezTo>
                  <a:pt x="8781" y="489"/>
                  <a:pt x="15473" y="1"/>
                  <a:pt x="17541" y="918"/>
                </a:cubicBezTo>
                <a:cubicBezTo>
                  <a:pt x="19571" y="1796"/>
                  <a:pt x="27083" y="10166"/>
                  <a:pt x="27083" y="10166"/>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3"/>
          <p:cNvSpPr/>
          <p:nvPr/>
        </p:nvSpPr>
        <p:spPr>
          <a:xfrm flipH="1" rot="2876189">
            <a:off x="16261" y="3858967"/>
            <a:ext cx="962943" cy="810279"/>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0088D3">
              <a:alpha val="151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3"/>
          <p:cNvSpPr/>
          <p:nvPr/>
        </p:nvSpPr>
        <p:spPr>
          <a:xfrm flipH="1" rot="929600">
            <a:off x="-243561" y="4093335"/>
            <a:ext cx="1145950" cy="1283284"/>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3"/>
          <p:cNvSpPr/>
          <p:nvPr/>
        </p:nvSpPr>
        <p:spPr>
          <a:xfrm flipH="1">
            <a:off x="-43949" y="-128325"/>
            <a:ext cx="879234" cy="2018630"/>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3"/>
          <p:cNvSpPr txBox="1"/>
          <p:nvPr>
            <p:ph type="ctrTitle"/>
          </p:nvPr>
        </p:nvSpPr>
        <p:spPr>
          <a:xfrm>
            <a:off x="141850" y="789139"/>
            <a:ext cx="4940100" cy="7338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5200"/>
              <a:buNone/>
              <a:defRPr sz="6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964" name="Google Shape;964;p33"/>
          <p:cNvSpPr txBox="1"/>
          <p:nvPr>
            <p:ph idx="1" type="subTitle"/>
          </p:nvPr>
        </p:nvSpPr>
        <p:spPr>
          <a:xfrm>
            <a:off x="871450" y="2320438"/>
            <a:ext cx="3480900" cy="112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65" name="Google Shape;965;p33"/>
          <p:cNvSpPr txBox="1"/>
          <p:nvPr/>
        </p:nvSpPr>
        <p:spPr>
          <a:xfrm>
            <a:off x="678550" y="3390038"/>
            <a:ext cx="3798300" cy="70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rPr lang="en" sz="1200">
                <a:solidFill>
                  <a:schemeClr val="dk1"/>
                </a:solidFill>
                <a:latin typeface="Barlow Light"/>
                <a:ea typeface="Barlow Light"/>
                <a:cs typeface="Barlow Light"/>
                <a:sym typeface="Barlow Light"/>
              </a:rPr>
              <a:t>CREDITS: This presentation template was created by </a:t>
            </a:r>
            <a:r>
              <a:rPr b="1" lang="en" sz="1200">
                <a:solidFill>
                  <a:schemeClr val="dk1"/>
                </a:solidFill>
                <a:uFill>
                  <a:noFill/>
                </a:uFill>
                <a:latin typeface="Barlow"/>
                <a:ea typeface="Barlow"/>
                <a:cs typeface="Barlow"/>
                <a:sym typeface="Barlow"/>
                <a:hlinkClick r:id="rId2">
                  <a:extLst>
                    <a:ext uri="{A12FA001-AC4F-418D-AE19-62706E023703}">
                      <ahyp:hlinkClr val="tx"/>
                    </a:ext>
                  </a:extLst>
                </a:hlinkClick>
              </a:rPr>
              <a:t>Slidesgo</a:t>
            </a:r>
            <a:r>
              <a:rPr lang="en" sz="1200">
                <a:solidFill>
                  <a:schemeClr val="dk1"/>
                </a:solidFill>
                <a:latin typeface="Barlow Light"/>
                <a:ea typeface="Barlow Light"/>
                <a:cs typeface="Barlow Light"/>
                <a:sym typeface="Barlow Light"/>
              </a:rPr>
              <a:t>, including icons by </a:t>
            </a:r>
            <a:r>
              <a:rPr b="1" lang="en" sz="1200">
                <a:solidFill>
                  <a:schemeClr val="dk1"/>
                </a:solidFill>
                <a:uFill>
                  <a:noFill/>
                </a:uFill>
                <a:latin typeface="Barlow"/>
                <a:ea typeface="Barlow"/>
                <a:cs typeface="Barlow"/>
                <a:sym typeface="Barlow"/>
                <a:hlinkClick r:id="rId3">
                  <a:extLst>
                    <a:ext uri="{A12FA001-AC4F-418D-AE19-62706E023703}">
                      <ahyp:hlinkClr val="tx"/>
                    </a:ext>
                  </a:extLst>
                </a:hlinkClick>
              </a:rPr>
              <a:t>Flaticon</a:t>
            </a:r>
            <a:r>
              <a:rPr lang="en" sz="1200">
                <a:solidFill>
                  <a:schemeClr val="dk1"/>
                </a:solidFill>
                <a:latin typeface="Barlow Light"/>
                <a:ea typeface="Barlow Light"/>
                <a:cs typeface="Barlow Light"/>
                <a:sym typeface="Barlow Light"/>
              </a:rPr>
              <a:t>, and infographics &amp; images by </a:t>
            </a:r>
            <a:r>
              <a:rPr b="1" lang="en" sz="1200">
                <a:solidFill>
                  <a:schemeClr val="dk1"/>
                </a:solidFill>
                <a:uFill>
                  <a:noFill/>
                </a:uFill>
                <a:latin typeface="Barlow"/>
                <a:ea typeface="Barlow"/>
                <a:cs typeface="Barlow"/>
                <a:sym typeface="Barlow"/>
                <a:hlinkClick r:id="rId4">
                  <a:extLst>
                    <a:ext uri="{A12FA001-AC4F-418D-AE19-62706E023703}">
                      <ahyp:hlinkClr val="tx"/>
                    </a:ext>
                  </a:extLst>
                </a:hlinkClick>
              </a:rPr>
              <a:t>Freepik</a:t>
            </a:r>
            <a:endParaRPr b="1" sz="1200">
              <a:solidFill>
                <a:schemeClr val="dk1"/>
              </a:solidFill>
              <a:latin typeface="Barlow"/>
              <a:ea typeface="Barlow"/>
              <a:cs typeface="Barlow"/>
              <a:sym typeface="Barlow"/>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4">
    <p:bg>
      <p:bgPr>
        <a:gradFill>
          <a:gsLst>
            <a:gs pos="0">
              <a:schemeClr val="dk2"/>
            </a:gs>
            <a:gs pos="100000">
              <a:schemeClr val="lt2"/>
            </a:gs>
          </a:gsLst>
          <a:lin ang="16198662" scaled="0"/>
        </a:gradFill>
      </p:bgPr>
    </p:bg>
    <p:spTree>
      <p:nvGrpSpPr>
        <p:cNvPr id="966" name="Shape 966"/>
        <p:cNvGrpSpPr/>
        <p:nvPr/>
      </p:nvGrpSpPr>
      <p:grpSpPr>
        <a:xfrm>
          <a:off x="0" y="0"/>
          <a:ext cx="0" cy="0"/>
          <a:chOff x="0" y="0"/>
          <a:chExt cx="0" cy="0"/>
        </a:xfrm>
      </p:grpSpPr>
      <p:sp>
        <p:nvSpPr>
          <p:cNvPr id="967" name="Google Shape;967;p34"/>
          <p:cNvSpPr/>
          <p:nvPr/>
        </p:nvSpPr>
        <p:spPr>
          <a:xfrm flipH="1" rot="10800000">
            <a:off x="8381513" y="3429350"/>
            <a:ext cx="807397" cy="1853745"/>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88D3">
              <a:alpha val="17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4"/>
          <p:cNvSpPr/>
          <p:nvPr/>
        </p:nvSpPr>
        <p:spPr>
          <a:xfrm>
            <a:off x="8705813" y="235800"/>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4"/>
          <p:cNvSpPr/>
          <p:nvPr/>
        </p:nvSpPr>
        <p:spPr>
          <a:xfrm rot="10800000">
            <a:off x="-7861" y="2307661"/>
            <a:ext cx="702233" cy="1950142"/>
          </a:xfrm>
          <a:custGeom>
            <a:rect b="b" l="l" r="r" t="t"/>
            <a:pathLst>
              <a:path extrusionOk="0" h="80468" w="28976">
                <a:moveTo>
                  <a:pt x="27083" y="10166"/>
                </a:moveTo>
                <a:cubicBezTo>
                  <a:pt x="27473" y="10674"/>
                  <a:pt x="28975" y="16469"/>
                  <a:pt x="27375" y="18576"/>
                </a:cubicBezTo>
                <a:cubicBezTo>
                  <a:pt x="25756" y="20664"/>
                  <a:pt x="23336" y="19883"/>
                  <a:pt x="23141" y="22517"/>
                </a:cubicBezTo>
                <a:cubicBezTo>
                  <a:pt x="22946" y="25151"/>
                  <a:pt x="24897" y="26225"/>
                  <a:pt x="23922" y="28995"/>
                </a:cubicBezTo>
                <a:cubicBezTo>
                  <a:pt x="22946" y="31746"/>
                  <a:pt x="25561" y="35454"/>
                  <a:pt x="19083" y="41561"/>
                </a:cubicBezTo>
                <a:cubicBezTo>
                  <a:pt x="12585" y="47668"/>
                  <a:pt x="18654" y="52078"/>
                  <a:pt x="19415" y="53502"/>
                </a:cubicBezTo>
                <a:cubicBezTo>
                  <a:pt x="20176" y="54907"/>
                  <a:pt x="25190" y="59590"/>
                  <a:pt x="25932" y="66380"/>
                </a:cubicBezTo>
                <a:cubicBezTo>
                  <a:pt x="26810" y="74516"/>
                  <a:pt x="24468" y="80467"/>
                  <a:pt x="19219" y="80467"/>
                </a:cubicBezTo>
                <a:cubicBezTo>
                  <a:pt x="13951" y="80467"/>
                  <a:pt x="11025" y="78028"/>
                  <a:pt x="11025" y="78028"/>
                </a:cubicBezTo>
                <a:cubicBezTo>
                  <a:pt x="11025" y="78028"/>
                  <a:pt x="14088" y="73716"/>
                  <a:pt x="12917" y="69931"/>
                </a:cubicBezTo>
                <a:cubicBezTo>
                  <a:pt x="11746" y="66146"/>
                  <a:pt x="6361" y="64975"/>
                  <a:pt x="6537" y="59355"/>
                </a:cubicBezTo>
                <a:cubicBezTo>
                  <a:pt x="6732" y="53717"/>
                  <a:pt x="10127" y="51551"/>
                  <a:pt x="10342" y="47161"/>
                </a:cubicBezTo>
                <a:cubicBezTo>
                  <a:pt x="10537" y="42770"/>
                  <a:pt x="3766" y="38029"/>
                  <a:pt x="1874" y="29424"/>
                </a:cubicBezTo>
                <a:cubicBezTo>
                  <a:pt x="0" y="20820"/>
                  <a:pt x="7083" y="17230"/>
                  <a:pt x="7922" y="8859"/>
                </a:cubicBezTo>
                <a:cubicBezTo>
                  <a:pt x="8781" y="489"/>
                  <a:pt x="15473" y="1"/>
                  <a:pt x="17541" y="918"/>
                </a:cubicBezTo>
                <a:cubicBezTo>
                  <a:pt x="19571" y="1796"/>
                  <a:pt x="27083" y="10166"/>
                  <a:pt x="27083" y="10166"/>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4"/>
          <p:cNvSpPr/>
          <p:nvPr/>
        </p:nvSpPr>
        <p:spPr>
          <a:xfrm rot="10800000">
            <a:off x="-5637" y="3429350"/>
            <a:ext cx="807397" cy="1853745"/>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88D3">
              <a:alpha val="17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4"/>
          <p:cNvSpPr/>
          <p:nvPr/>
        </p:nvSpPr>
        <p:spPr>
          <a:xfrm flipH="1">
            <a:off x="774734" y="4593833"/>
            <a:ext cx="572012" cy="680471"/>
          </a:xfrm>
          <a:custGeom>
            <a:rect b="b" l="l" r="r" t="t"/>
            <a:pathLst>
              <a:path extrusionOk="0" h="14114" w="11865">
                <a:moveTo>
                  <a:pt x="7408" y="1"/>
                </a:moveTo>
                <a:cubicBezTo>
                  <a:pt x="7217" y="1"/>
                  <a:pt x="7032" y="52"/>
                  <a:pt x="6857" y="161"/>
                </a:cubicBezTo>
                <a:cubicBezTo>
                  <a:pt x="4925" y="1391"/>
                  <a:pt x="7520" y="6015"/>
                  <a:pt x="4262" y="7205"/>
                </a:cubicBezTo>
                <a:cubicBezTo>
                  <a:pt x="1023" y="8434"/>
                  <a:pt x="203" y="11946"/>
                  <a:pt x="203" y="11946"/>
                </a:cubicBezTo>
                <a:cubicBezTo>
                  <a:pt x="1" y="13213"/>
                  <a:pt x="571" y="14114"/>
                  <a:pt x="1365" y="14114"/>
                </a:cubicBezTo>
                <a:cubicBezTo>
                  <a:pt x="2027" y="14114"/>
                  <a:pt x="2844" y="13488"/>
                  <a:pt x="3501" y="11927"/>
                </a:cubicBezTo>
                <a:cubicBezTo>
                  <a:pt x="5003" y="8512"/>
                  <a:pt x="10096" y="9898"/>
                  <a:pt x="11013" y="7381"/>
                </a:cubicBezTo>
                <a:cubicBezTo>
                  <a:pt x="11864" y="5127"/>
                  <a:pt x="9327" y="1"/>
                  <a:pt x="7408" y="1"/>
                </a:cubicBezTo>
                <a:close/>
              </a:path>
            </a:pathLst>
          </a:custGeom>
          <a:solidFill>
            <a:srgbClr val="08214A">
              <a:alpha val="35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4"/>
          <p:cNvSpPr/>
          <p:nvPr/>
        </p:nvSpPr>
        <p:spPr>
          <a:xfrm flipH="1" rot="10800000">
            <a:off x="-18632" y="-22910"/>
            <a:ext cx="702196" cy="718231"/>
          </a:xfrm>
          <a:custGeom>
            <a:rect b="b" l="l" r="r" t="t"/>
            <a:pathLst>
              <a:path extrusionOk="0" h="7983" w="7805">
                <a:moveTo>
                  <a:pt x="6335" y="0"/>
                </a:moveTo>
                <a:cubicBezTo>
                  <a:pt x="5439" y="0"/>
                  <a:pt x="4279" y="1310"/>
                  <a:pt x="3493" y="1310"/>
                </a:cubicBezTo>
                <a:cubicBezTo>
                  <a:pt x="2517" y="1310"/>
                  <a:pt x="1742" y="155"/>
                  <a:pt x="346" y="155"/>
                </a:cubicBezTo>
                <a:cubicBezTo>
                  <a:pt x="235" y="155"/>
                  <a:pt x="120" y="162"/>
                  <a:pt x="0" y="178"/>
                </a:cubicBezTo>
                <a:lnTo>
                  <a:pt x="0" y="7983"/>
                </a:lnTo>
                <a:lnTo>
                  <a:pt x="5678" y="7983"/>
                </a:lnTo>
                <a:lnTo>
                  <a:pt x="5678" y="7963"/>
                </a:lnTo>
                <a:cubicBezTo>
                  <a:pt x="5678" y="7963"/>
                  <a:pt x="4761" y="6461"/>
                  <a:pt x="4995" y="5251"/>
                </a:cubicBezTo>
                <a:cubicBezTo>
                  <a:pt x="5229" y="4061"/>
                  <a:pt x="7805" y="1622"/>
                  <a:pt x="7083" y="471"/>
                </a:cubicBezTo>
                <a:cubicBezTo>
                  <a:pt x="6873" y="130"/>
                  <a:pt x="6617" y="0"/>
                  <a:pt x="6335"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4"/>
          <p:cNvSpPr/>
          <p:nvPr/>
        </p:nvSpPr>
        <p:spPr>
          <a:xfrm rot="9829011">
            <a:off x="7737065" y="4612328"/>
            <a:ext cx="880547" cy="740974"/>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4"/>
          <p:cNvSpPr/>
          <p:nvPr/>
        </p:nvSpPr>
        <p:spPr>
          <a:xfrm flipH="1" rot="-9899975">
            <a:off x="8519425" y="-125508"/>
            <a:ext cx="697249" cy="780862"/>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5" name="Google Shape;975;p34"/>
          <p:cNvGrpSpPr/>
          <p:nvPr/>
        </p:nvGrpSpPr>
        <p:grpSpPr>
          <a:xfrm>
            <a:off x="-1134868" y="-1133248"/>
            <a:ext cx="2274300" cy="2274300"/>
            <a:chOff x="-1087568" y="-1126448"/>
            <a:chExt cx="2274300" cy="2274300"/>
          </a:xfrm>
        </p:grpSpPr>
        <p:sp>
          <p:nvSpPr>
            <p:cNvPr id="976" name="Google Shape;976;p34"/>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4"/>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4"/>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4"/>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0" name="Google Shape;980;p34"/>
          <p:cNvSpPr/>
          <p:nvPr/>
        </p:nvSpPr>
        <p:spPr>
          <a:xfrm>
            <a:off x="8880475" y="3919263"/>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34"/>
          <p:cNvSpPr/>
          <p:nvPr/>
        </p:nvSpPr>
        <p:spPr>
          <a:xfrm>
            <a:off x="8430249" y="4812400"/>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34"/>
          <p:cNvSpPr/>
          <p:nvPr/>
        </p:nvSpPr>
        <p:spPr>
          <a:xfrm flipH="1" rot="1705102">
            <a:off x="8518361" y="2682192"/>
            <a:ext cx="790824" cy="940802"/>
          </a:xfrm>
          <a:custGeom>
            <a:rect b="b" l="l" r="r" t="t"/>
            <a:pathLst>
              <a:path extrusionOk="0" h="14114" w="11865">
                <a:moveTo>
                  <a:pt x="7408" y="1"/>
                </a:moveTo>
                <a:cubicBezTo>
                  <a:pt x="7217" y="1"/>
                  <a:pt x="7032" y="52"/>
                  <a:pt x="6857" y="161"/>
                </a:cubicBezTo>
                <a:cubicBezTo>
                  <a:pt x="4925" y="1391"/>
                  <a:pt x="7520" y="6015"/>
                  <a:pt x="4262" y="7205"/>
                </a:cubicBezTo>
                <a:cubicBezTo>
                  <a:pt x="1023" y="8434"/>
                  <a:pt x="203" y="11946"/>
                  <a:pt x="203" y="11946"/>
                </a:cubicBezTo>
                <a:cubicBezTo>
                  <a:pt x="1" y="13213"/>
                  <a:pt x="571" y="14114"/>
                  <a:pt x="1365" y="14114"/>
                </a:cubicBezTo>
                <a:cubicBezTo>
                  <a:pt x="2027" y="14114"/>
                  <a:pt x="2844" y="13488"/>
                  <a:pt x="3501" y="11927"/>
                </a:cubicBezTo>
                <a:cubicBezTo>
                  <a:pt x="5003" y="8512"/>
                  <a:pt x="10096" y="9898"/>
                  <a:pt x="11013" y="7381"/>
                </a:cubicBezTo>
                <a:cubicBezTo>
                  <a:pt x="11864" y="5127"/>
                  <a:pt x="9327" y="1"/>
                  <a:pt x="7408" y="1"/>
                </a:cubicBezTo>
                <a:close/>
              </a:path>
            </a:pathLst>
          </a:custGeom>
          <a:solidFill>
            <a:srgbClr val="00C970">
              <a:alpha val="16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3" name="Google Shape;983;p34"/>
          <p:cNvGrpSpPr/>
          <p:nvPr/>
        </p:nvGrpSpPr>
        <p:grpSpPr>
          <a:xfrm>
            <a:off x="8020382" y="-1133248"/>
            <a:ext cx="2274300" cy="2274300"/>
            <a:chOff x="-1087568" y="-1126448"/>
            <a:chExt cx="2274300" cy="2274300"/>
          </a:xfrm>
        </p:grpSpPr>
        <p:sp>
          <p:nvSpPr>
            <p:cNvPr id="984" name="Google Shape;984;p34"/>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34"/>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4"/>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4"/>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8" name="Google Shape;988;p34"/>
          <p:cNvSpPr/>
          <p:nvPr/>
        </p:nvSpPr>
        <p:spPr>
          <a:xfrm>
            <a:off x="411875" y="4731343"/>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34"/>
          <p:cNvSpPr/>
          <p:nvPr/>
        </p:nvSpPr>
        <p:spPr>
          <a:xfrm>
            <a:off x="483400" y="960875"/>
            <a:ext cx="81175" cy="8114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34"/>
          <p:cNvSpPr/>
          <p:nvPr/>
        </p:nvSpPr>
        <p:spPr>
          <a:xfrm>
            <a:off x="805475" y="139463"/>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34"/>
          <p:cNvSpPr/>
          <p:nvPr/>
        </p:nvSpPr>
        <p:spPr>
          <a:xfrm>
            <a:off x="8614400" y="3446562"/>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4"/>
          <p:cNvSpPr/>
          <p:nvPr/>
        </p:nvSpPr>
        <p:spPr>
          <a:xfrm>
            <a:off x="8854011" y="1042033"/>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4"/>
          <p:cNvSpPr/>
          <p:nvPr/>
        </p:nvSpPr>
        <p:spPr>
          <a:xfrm>
            <a:off x="1683050" y="4755188"/>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4"/>
          <p:cNvSpPr/>
          <p:nvPr/>
        </p:nvSpPr>
        <p:spPr>
          <a:xfrm>
            <a:off x="302463" y="279448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TITLE_1">
    <p:bg>
      <p:bgPr>
        <a:gradFill>
          <a:gsLst>
            <a:gs pos="0">
              <a:schemeClr val="dk2"/>
            </a:gs>
            <a:gs pos="100000">
              <a:schemeClr val="lt2"/>
            </a:gs>
          </a:gsLst>
          <a:lin ang="5400700" scaled="0"/>
        </a:gradFill>
      </p:bgPr>
    </p:bg>
    <p:spTree>
      <p:nvGrpSpPr>
        <p:cNvPr id="995" name="Shape 995"/>
        <p:cNvGrpSpPr/>
        <p:nvPr/>
      </p:nvGrpSpPr>
      <p:grpSpPr>
        <a:xfrm>
          <a:off x="0" y="0"/>
          <a:ext cx="0" cy="0"/>
          <a:chOff x="0" y="0"/>
          <a:chExt cx="0" cy="0"/>
        </a:xfrm>
      </p:grpSpPr>
      <p:sp>
        <p:nvSpPr>
          <p:cNvPr id="996" name="Google Shape;996;p35"/>
          <p:cNvSpPr/>
          <p:nvPr/>
        </p:nvSpPr>
        <p:spPr>
          <a:xfrm>
            <a:off x="8443992" y="840453"/>
            <a:ext cx="702233" cy="1950142"/>
          </a:xfrm>
          <a:custGeom>
            <a:rect b="b" l="l" r="r" t="t"/>
            <a:pathLst>
              <a:path extrusionOk="0" h="80468" w="28976">
                <a:moveTo>
                  <a:pt x="27083" y="10166"/>
                </a:moveTo>
                <a:cubicBezTo>
                  <a:pt x="27473" y="10674"/>
                  <a:pt x="28975" y="16469"/>
                  <a:pt x="27375" y="18576"/>
                </a:cubicBezTo>
                <a:cubicBezTo>
                  <a:pt x="25756" y="20664"/>
                  <a:pt x="23336" y="19883"/>
                  <a:pt x="23141" y="22517"/>
                </a:cubicBezTo>
                <a:cubicBezTo>
                  <a:pt x="22946" y="25151"/>
                  <a:pt x="24897" y="26225"/>
                  <a:pt x="23922" y="28995"/>
                </a:cubicBezTo>
                <a:cubicBezTo>
                  <a:pt x="22946" y="31746"/>
                  <a:pt x="25561" y="35454"/>
                  <a:pt x="19083" y="41561"/>
                </a:cubicBezTo>
                <a:cubicBezTo>
                  <a:pt x="12585" y="47668"/>
                  <a:pt x="18654" y="52078"/>
                  <a:pt x="19415" y="53502"/>
                </a:cubicBezTo>
                <a:cubicBezTo>
                  <a:pt x="20176" y="54907"/>
                  <a:pt x="25190" y="59590"/>
                  <a:pt x="25932" y="66380"/>
                </a:cubicBezTo>
                <a:cubicBezTo>
                  <a:pt x="26810" y="74516"/>
                  <a:pt x="24468" y="80467"/>
                  <a:pt x="19219" y="80467"/>
                </a:cubicBezTo>
                <a:cubicBezTo>
                  <a:pt x="13951" y="80467"/>
                  <a:pt x="11025" y="78028"/>
                  <a:pt x="11025" y="78028"/>
                </a:cubicBezTo>
                <a:cubicBezTo>
                  <a:pt x="11025" y="78028"/>
                  <a:pt x="14088" y="73716"/>
                  <a:pt x="12917" y="69931"/>
                </a:cubicBezTo>
                <a:cubicBezTo>
                  <a:pt x="11746" y="66146"/>
                  <a:pt x="6361" y="64975"/>
                  <a:pt x="6537" y="59355"/>
                </a:cubicBezTo>
                <a:cubicBezTo>
                  <a:pt x="6732" y="53717"/>
                  <a:pt x="10127" y="51551"/>
                  <a:pt x="10342" y="47161"/>
                </a:cubicBezTo>
                <a:cubicBezTo>
                  <a:pt x="10537" y="42770"/>
                  <a:pt x="3766" y="38029"/>
                  <a:pt x="1874" y="29424"/>
                </a:cubicBezTo>
                <a:cubicBezTo>
                  <a:pt x="0" y="20820"/>
                  <a:pt x="7083" y="17230"/>
                  <a:pt x="7922" y="8859"/>
                </a:cubicBezTo>
                <a:cubicBezTo>
                  <a:pt x="8781" y="489"/>
                  <a:pt x="15473" y="1"/>
                  <a:pt x="17541" y="918"/>
                </a:cubicBezTo>
                <a:cubicBezTo>
                  <a:pt x="19571" y="1796"/>
                  <a:pt x="27083" y="10166"/>
                  <a:pt x="27083" y="10166"/>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35"/>
          <p:cNvSpPr/>
          <p:nvPr/>
        </p:nvSpPr>
        <p:spPr>
          <a:xfrm>
            <a:off x="7583971" y="4501660"/>
            <a:ext cx="880538" cy="740967"/>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5"/>
          <p:cNvSpPr/>
          <p:nvPr/>
        </p:nvSpPr>
        <p:spPr>
          <a:xfrm rot="-929517">
            <a:off x="8446483" y="4481710"/>
            <a:ext cx="697261" cy="780876"/>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5"/>
          <p:cNvSpPr/>
          <p:nvPr/>
        </p:nvSpPr>
        <p:spPr>
          <a:xfrm>
            <a:off x="8336604" y="-184839"/>
            <a:ext cx="807397" cy="1853745"/>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5"/>
          <p:cNvSpPr/>
          <p:nvPr/>
        </p:nvSpPr>
        <p:spPr>
          <a:xfrm>
            <a:off x="26223" y="-22878"/>
            <a:ext cx="673666" cy="1085328"/>
          </a:xfrm>
          <a:custGeom>
            <a:rect b="b" l="l" r="r" t="t"/>
            <a:pathLst>
              <a:path extrusionOk="0" h="15650" w="9714">
                <a:moveTo>
                  <a:pt x="9191" y="1"/>
                </a:moveTo>
                <a:lnTo>
                  <a:pt x="1" y="372"/>
                </a:lnTo>
                <a:cubicBezTo>
                  <a:pt x="1" y="372"/>
                  <a:pt x="3884" y="2537"/>
                  <a:pt x="3923" y="4235"/>
                </a:cubicBezTo>
                <a:cubicBezTo>
                  <a:pt x="4001" y="5952"/>
                  <a:pt x="3415" y="8566"/>
                  <a:pt x="5269" y="9464"/>
                </a:cubicBezTo>
                <a:cubicBezTo>
                  <a:pt x="8235" y="10888"/>
                  <a:pt x="7142" y="14947"/>
                  <a:pt x="7806" y="15493"/>
                </a:cubicBezTo>
                <a:cubicBezTo>
                  <a:pt x="7932" y="15600"/>
                  <a:pt x="8053" y="15649"/>
                  <a:pt x="8169" y="15649"/>
                </a:cubicBezTo>
                <a:cubicBezTo>
                  <a:pt x="9132" y="15649"/>
                  <a:pt x="9713" y="12264"/>
                  <a:pt x="9191" y="10401"/>
                </a:cubicBezTo>
                <a:cubicBezTo>
                  <a:pt x="8215" y="6908"/>
                  <a:pt x="7162" y="5386"/>
                  <a:pt x="7493" y="3610"/>
                </a:cubicBezTo>
                <a:cubicBezTo>
                  <a:pt x="7806" y="1835"/>
                  <a:pt x="9191" y="1"/>
                  <a:pt x="9191" y="1"/>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5"/>
          <p:cNvSpPr/>
          <p:nvPr/>
        </p:nvSpPr>
        <p:spPr>
          <a:xfrm>
            <a:off x="-69881" y="3614958"/>
            <a:ext cx="572012" cy="680471"/>
          </a:xfrm>
          <a:custGeom>
            <a:rect b="b" l="l" r="r" t="t"/>
            <a:pathLst>
              <a:path extrusionOk="0" h="14114" w="11865">
                <a:moveTo>
                  <a:pt x="7408" y="1"/>
                </a:moveTo>
                <a:cubicBezTo>
                  <a:pt x="7217" y="1"/>
                  <a:pt x="7032" y="52"/>
                  <a:pt x="6857" y="161"/>
                </a:cubicBezTo>
                <a:cubicBezTo>
                  <a:pt x="4925" y="1391"/>
                  <a:pt x="7520" y="6015"/>
                  <a:pt x="4262" y="7205"/>
                </a:cubicBezTo>
                <a:cubicBezTo>
                  <a:pt x="1023" y="8434"/>
                  <a:pt x="203" y="11946"/>
                  <a:pt x="203" y="11946"/>
                </a:cubicBezTo>
                <a:cubicBezTo>
                  <a:pt x="1" y="13213"/>
                  <a:pt x="571" y="14114"/>
                  <a:pt x="1365" y="14114"/>
                </a:cubicBezTo>
                <a:cubicBezTo>
                  <a:pt x="2027" y="14114"/>
                  <a:pt x="2844" y="13488"/>
                  <a:pt x="3501" y="11927"/>
                </a:cubicBezTo>
                <a:cubicBezTo>
                  <a:pt x="5003" y="8512"/>
                  <a:pt x="10096" y="9898"/>
                  <a:pt x="11013" y="7381"/>
                </a:cubicBezTo>
                <a:cubicBezTo>
                  <a:pt x="11864" y="5127"/>
                  <a:pt x="9327" y="1"/>
                  <a:pt x="7408" y="1"/>
                </a:cubicBezTo>
                <a:close/>
              </a:path>
            </a:pathLst>
          </a:custGeom>
          <a:solidFill>
            <a:srgbClr val="08214A">
              <a:alpha val="35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5"/>
          <p:cNvSpPr/>
          <p:nvPr/>
        </p:nvSpPr>
        <p:spPr>
          <a:xfrm>
            <a:off x="-31375" y="4461840"/>
            <a:ext cx="702196" cy="718231"/>
          </a:xfrm>
          <a:custGeom>
            <a:rect b="b" l="l" r="r" t="t"/>
            <a:pathLst>
              <a:path extrusionOk="0" h="7983" w="7805">
                <a:moveTo>
                  <a:pt x="6335" y="0"/>
                </a:moveTo>
                <a:cubicBezTo>
                  <a:pt x="5439" y="0"/>
                  <a:pt x="4279" y="1310"/>
                  <a:pt x="3493" y="1310"/>
                </a:cubicBezTo>
                <a:cubicBezTo>
                  <a:pt x="2517" y="1310"/>
                  <a:pt x="1742" y="155"/>
                  <a:pt x="346" y="155"/>
                </a:cubicBezTo>
                <a:cubicBezTo>
                  <a:pt x="235" y="155"/>
                  <a:pt x="120" y="162"/>
                  <a:pt x="0" y="178"/>
                </a:cubicBezTo>
                <a:lnTo>
                  <a:pt x="0" y="7983"/>
                </a:lnTo>
                <a:lnTo>
                  <a:pt x="5678" y="7983"/>
                </a:lnTo>
                <a:lnTo>
                  <a:pt x="5678" y="7963"/>
                </a:lnTo>
                <a:cubicBezTo>
                  <a:pt x="5678" y="7963"/>
                  <a:pt x="4761" y="6461"/>
                  <a:pt x="4995" y="5251"/>
                </a:cubicBezTo>
                <a:cubicBezTo>
                  <a:pt x="5229" y="4061"/>
                  <a:pt x="7805" y="1622"/>
                  <a:pt x="7083" y="471"/>
                </a:cubicBezTo>
                <a:cubicBezTo>
                  <a:pt x="6873" y="130"/>
                  <a:pt x="6617" y="0"/>
                  <a:pt x="6335"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5"/>
          <p:cNvSpPr/>
          <p:nvPr/>
        </p:nvSpPr>
        <p:spPr>
          <a:xfrm>
            <a:off x="-24181" y="-22898"/>
            <a:ext cx="702217" cy="2975656"/>
          </a:xfrm>
          <a:custGeom>
            <a:rect b="b" l="l" r="r" t="t"/>
            <a:pathLst>
              <a:path extrusionOk="0" h="40683" w="9601">
                <a:moveTo>
                  <a:pt x="0" y="0"/>
                </a:moveTo>
                <a:lnTo>
                  <a:pt x="0" y="40682"/>
                </a:lnTo>
                <a:lnTo>
                  <a:pt x="39" y="40682"/>
                </a:lnTo>
                <a:cubicBezTo>
                  <a:pt x="39" y="40682"/>
                  <a:pt x="98" y="34263"/>
                  <a:pt x="3298" y="31317"/>
                </a:cubicBezTo>
                <a:cubicBezTo>
                  <a:pt x="6517" y="28351"/>
                  <a:pt x="9600" y="28429"/>
                  <a:pt x="8683" y="25014"/>
                </a:cubicBezTo>
                <a:cubicBezTo>
                  <a:pt x="7786" y="21619"/>
                  <a:pt x="4722" y="21873"/>
                  <a:pt x="3610" y="19180"/>
                </a:cubicBezTo>
                <a:cubicBezTo>
                  <a:pt x="2517" y="16488"/>
                  <a:pt x="3688" y="15922"/>
                  <a:pt x="2478" y="13717"/>
                </a:cubicBezTo>
                <a:cubicBezTo>
                  <a:pt x="1249" y="11551"/>
                  <a:pt x="976" y="8254"/>
                  <a:pt x="2596" y="5698"/>
                </a:cubicBezTo>
                <a:cubicBezTo>
                  <a:pt x="4195" y="3142"/>
                  <a:pt x="3610" y="547"/>
                  <a:pt x="3025" y="0"/>
                </a:cubicBez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4" name="Google Shape;1004;p35"/>
          <p:cNvGrpSpPr/>
          <p:nvPr/>
        </p:nvGrpSpPr>
        <p:grpSpPr>
          <a:xfrm>
            <a:off x="-1087568" y="-1126448"/>
            <a:ext cx="2274300" cy="2274300"/>
            <a:chOff x="-1087568" y="-1126448"/>
            <a:chExt cx="2274300" cy="2274300"/>
          </a:xfrm>
        </p:grpSpPr>
        <p:sp>
          <p:nvSpPr>
            <p:cNvPr id="1005" name="Google Shape;1005;p35"/>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35"/>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35"/>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5"/>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9" name="Google Shape;1009;p35"/>
          <p:cNvGrpSpPr/>
          <p:nvPr/>
        </p:nvGrpSpPr>
        <p:grpSpPr>
          <a:xfrm>
            <a:off x="8000382" y="4004977"/>
            <a:ext cx="2274300" cy="2274300"/>
            <a:chOff x="-1087568" y="-1126448"/>
            <a:chExt cx="2274300" cy="2274300"/>
          </a:xfrm>
        </p:grpSpPr>
        <p:sp>
          <p:nvSpPr>
            <p:cNvPr id="1010" name="Google Shape;1010;p35"/>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5"/>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35"/>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35"/>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4" name="Google Shape;1014;p35"/>
          <p:cNvSpPr/>
          <p:nvPr/>
        </p:nvSpPr>
        <p:spPr>
          <a:xfrm>
            <a:off x="855300" y="146550"/>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35"/>
          <p:cNvSpPr/>
          <p:nvPr/>
        </p:nvSpPr>
        <p:spPr>
          <a:xfrm>
            <a:off x="8874400" y="3919263"/>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5"/>
          <p:cNvSpPr/>
          <p:nvPr/>
        </p:nvSpPr>
        <p:spPr>
          <a:xfrm>
            <a:off x="327950" y="4402825"/>
            <a:ext cx="288319" cy="381981"/>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35"/>
          <p:cNvSpPr/>
          <p:nvPr/>
        </p:nvSpPr>
        <p:spPr>
          <a:xfrm>
            <a:off x="442100" y="484213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35"/>
          <p:cNvSpPr/>
          <p:nvPr/>
        </p:nvSpPr>
        <p:spPr>
          <a:xfrm>
            <a:off x="8699738" y="235800"/>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5"/>
          <p:cNvSpPr/>
          <p:nvPr/>
        </p:nvSpPr>
        <p:spPr>
          <a:xfrm>
            <a:off x="125200" y="175812"/>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35"/>
          <p:cNvSpPr/>
          <p:nvPr/>
        </p:nvSpPr>
        <p:spPr>
          <a:xfrm>
            <a:off x="8424174" y="4812400"/>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35"/>
          <p:cNvSpPr/>
          <p:nvPr/>
        </p:nvSpPr>
        <p:spPr>
          <a:xfrm>
            <a:off x="8608325" y="3446562"/>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5"/>
          <p:cNvSpPr/>
          <p:nvPr/>
        </p:nvSpPr>
        <p:spPr>
          <a:xfrm>
            <a:off x="8920738" y="71203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35"/>
          <p:cNvSpPr/>
          <p:nvPr/>
        </p:nvSpPr>
        <p:spPr>
          <a:xfrm>
            <a:off x="78863" y="3801538"/>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35"/>
          <p:cNvSpPr/>
          <p:nvPr/>
        </p:nvSpPr>
        <p:spPr>
          <a:xfrm>
            <a:off x="2553123" y="4814620"/>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35"/>
          <p:cNvSpPr/>
          <p:nvPr/>
        </p:nvSpPr>
        <p:spPr>
          <a:xfrm>
            <a:off x="7357023" y="126195"/>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8_1_1">
    <p:bg>
      <p:bgPr>
        <a:gradFill>
          <a:gsLst>
            <a:gs pos="0">
              <a:schemeClr val="dk2"/>
            </a:gs>
            <a:gs pos="100000">
              <a:schemeClr val="lt2"/>
            </a:gs>
          </a:gsLst>
          <a:lin ang="18900732" scaled="0"/>
        </a:gradFill>
      </p:bgPr>
    </p:bg>
    <p:spTree>
      <p:nvGrpSpPr>
        <p:cNvPr id="1026" name="Shape 1026"/>
        <p:cNvGrpSpPr/>
        <p:nvPr/>
      </p:nvGrpSpPr>
      <p:grpSpPr>
        <a:xfrm>
          <a:off x="0" y="0"/>
          <a:ext cx="0" cy="0"/>
          <a:chOff x="0" y="0"/>
          <a:chExt cx="0" cy="0"/>
        </a:xfrm>
      </p:grpSpPr>
      <p:sp>
        <p:nvSpPr>
          <p:cNvPr id="1027" name="Google Shape;1027;p36"/>
          <p:cNvSpPr/>
          <p:nvPr/>
        </p:nvSpPr>
        <p:spPr>
          <a:xfrm>
            <a:off x="6707050" y="2554322"/>
            <a:ext cx="26641" cy="29978"/>
          </a:xfrm>
          <a:custGeom>
            <a:rect b="b" l="l" r="r" t="t"/>
            <a:pathLst>
              <a:path extrusionOk="0" h="476" w="423">
                <a:moveTo>
                  <a:pt x="1" y="1"/>
                </a:moveTo>
                <a:lnTo>
                  <a:pt x="1" y="475"/>
                </a:lnTo>
                <a:lnTo>
                  <a:pt x="277" y="475"/>
                </a:lnTo>
                <a:cubicBezTo>
                  <a:pt x="354" y="475"/>
                  <a:pt x="422" y="407"/>
                  <a:pt x="422" y="330"/>
                </a:cubicBezTo>
                <a:lnTo>
                  <a:pt x="422" y="1"/>
                </a:lnTo>
                <a:close/>
              </a:path>
            </a:pathLst>
          </a:custGeom>
          <a:solidFill>
            <a:srgbClr val="132B5F">
              <a:alpha val="2800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36"/>
          <p:cNvSpPr/>
          <p:nvPr/>
        </p:nvSpPr>
        <p:spPr>
          <a:xfrm flipH="1">
            <a:off x="71330" y="488492"/>
            <a:ext cx="5223" cy="36560"/>
          </a:xfrm>
          <a:custGeom>
            <a:rect b="b" l="l" r="r" t="t"/>
            <a:pathLst>
              <a:path extrusionOk="0" h="224" w="32">
                <a:moveTo>
                  <a:pt x="32" y="0"/>
                </a:moveTo>
                <a:cubicBezTo>
                  <a:pt x="9" y="45"/>
                  <a:pt x="0" y="90"/>
                  <a:pt x="0" y="121"/>
                </a:cubicBezTo>
                <a:cubicBezTo>
                  <a:pt x="0" y="161"/>
                  <a:pt x="9" y="192"/>
                  <a:pt x="32" y="224"/>
                </a:cubicBezTo>
                <a:lnTo>
                  <a:pt x="32" y="0"/>
                </a:lnTo>
                <a:close/>
              </a:path>
            </a:pathLst>
          </a:custGeom>
          <a:solidFill>
            <a:srgbClr val="0606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29" name="Google Shape;1029;p36"/>
          <p:cNvSpPr/>
          <p:nvPr/>
        </p:nvSpPr>
        <p:spPr>
          <a:xfrm flipH="1">
            <a:off x="-7861" y="840453"/>
            <a:ext cx="702233" cy="1950142"/>
          </a:xfrm>
          <a:custGeom>
            <a:rect b="b" l="l" r="r" t="t"/>
            <a:pathLst>
              <a:path extrusionOk="0" h="80468" w="28976">
                <a:moveTo>
                  <a:pt x="27083" y="10166"/>
                </a:moveTo>
                <a:cubicBezTo>
                  <a:pt x="27473" y="10674"/>
                  <a:pt x="28975" y="16469"/>
                  <a:pt x="27375" y="18576"/>
                </a:cubicBezTo>
                <a:cubicBezTo>
                  <a:pt x="25756" y="20664"/>
                  <a:pt x="23336" y="19883"/>
                  <a:pt x="23141" y="22517"/>
                </a:cubicBezTo>
                <a:cubicBezTo>
                  <a:pt x="22946" y="25151"/>
                  <a:pt x="24897" y="26225"/>
                  <a:pt x="23922" y="28995"/>
                </a:cubicBezTo>
                <a:cubicBezTo>
                  <a:pt x="22946" y="31746"/>
                  <a:pt x="25561" y="35454"/>
                  <a:pt x="19083" y="41561"/>
                </a:cubicBezTo>
                <a:cubicBezTo>
                  <a:pt x="12585" y="47668"/>
                  <a:pt x="18654" y="52078"/>
                  <a:pt x="19415" y="53502"/>
                </a:cubicBezTo>
                <a:cubicBezTo>
                  <a:pt x="20176" y="54907"/>
                  <a:pt x="25190" y="59590"/>
                  <a:pt x="25932" y="66380"/>
                </a:cubicBezTo>
                <a:cubicBezTo>
                  <a:pt x="26810" y="74516"/>
                  <a:pt x="24468" y="80467"/>
                  <a:pt x="19219" y="80467"/>
                </a:cubicBezTo>
                <a:cubicBezTo>
                  <a:pt x="13951" y="80467"/>
                  <a:pt x="11025" y="78028"/>
                  <a:pt x="11025" y="78028"/>
                </a:cubicBezTo>
                <a:cubicBezTo>
                  <a:pt x="11025" y="78028"/>
                  <a:pt x="14088" y="73716"/>
                  <a:pt x="12917" y="69931"/>
                </a:cubicBezTo>
                <a:cubicBezTo>
                  <a:pt x="11746" y="66146"/>
                  <a:pt x="6361" y="64975"/>
                  <a:pt x="6537" y="59355"/>
                </a:cubicBezTo>
                <a:cubicBezTo>
                  <a:pt x="6732" y="53717"/>
                  <a:pt x="10127" y="51551"/>
                  <a:pt x="10342" y="47161"/>
                </a:cubicBezTo>
                <a:cubicBezTo>
                  <a:pt x="10537" y="42770"/>
                  <a:pt x="3766" y="38029"/>
                  <a:pt x="1874" y="29424"/>
                </a:cubicBezTo>
                <a:cubicBezTo>
                  <a:pt x="0" y="20820"/>
                  <a:pt x="7083" y="17230"/>
                  <a:pt x="7922" y="8859"/>
                </a:cubicBezTo>
                <a:cubicBezTo>
                  <a:pt x="8781" y="489"/>
                  <a:pt x="15473" y="1"/>
                  <a:pt x="17541" y="918"/>
                </a:cubicBezTo>
                <a:cubicBezTo>
                  <a:pt x="19571" y="1796"/>
                  <a:pt x="27083" y="10166"/>
                  <a:pt x="27083" y="10166"/>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36"/>
          <p:cNvSpPr/>
          <p:nvPr/>
        </p:nvSpPr>
        <p:spPr>
          <a:xfrm flipH="1">
            <a:off x="673855" y="4501660"/>
            <a:ext cx="880538" cy="740967"/>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36"/>
          <p:cNvSpPr/>
          <p:nvPr/>
        </p:nvSpPr>
        <p:spPr>
          <a:xfrm flipH="1" rot="929517">
            <a:off x="-5379" y="4481710"/>
            <a:ext cx="697261" cy="780876"/>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6"/>
          <p:cNvSpPr/>
          <p:nvPr/>
        </p:nvSpPr>
        <p:spPr>
          <a:xfrm flipH="1">
            <a:off x="-5637" y="-184839"/>
            <a:ext cx="807397" cy="1853745"/>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6"/>
          <p:cNvSpPr/>
          <p:nvPr/>
        </p:nvSpPr>
        <p:spPr>
          <a:xfrm flipH="1">
            <a:off x="8438476" y="-22878"/>
            <a:ext cx="673666" cy="1085328"/>
          </a:xfrm>
          <a:custGeom>
            <a:rect b="b" l="l" r="r" t="t"/>
            <a:pathLst>
              <a:path extrusionOk="0" h="15650" w="9714">
                <a:moveTo>
                  <a:pt x="9191" y="1"/>
                </a:moveTo>
                <a:lnTo>
                  <a:pt x="1" y="372"/>
                </a:lnTo>
                <a:cubicBezTo>
                  <a:pt x="1" y="372"/>
                  <a:pt x="3884" y="2537"/>
                  <a:pt x="3923" y="4235"/>
                </a:cubicBezTo>
                <a:cubicBezTo>
                  <a:pt x="4001" y="5952"/>
                  <a:pt x="3415" y="8566"/>
                  <a:pt x="5269" y="9464"/>
                </a:cubicBezTo>
                <a:cubicBezTo>
                  <a:pt x="8235" y="10888"/>
                  <a:pt x="7142" y="14947"/>
                  <a:pt x="7806" y="15493"/>
                </a:cubicBezTo>
                <a:cubicBezTo>
                  <a:pt x="7932" y="15600"/>
                  <a:pt x="8053" y="15649"/>
                  <a:pt x="8169" y="15649"/>
                </a:cubicBezTo>
                <a:cubicBezTo>
                  <a:pt x="9132" y="15649"/>
                  <a:pt x="9713" y="12264"/>
                  <a:pt x="9191" y="10401"/>
                </a:cubicBezTo>
                <a:cubicBezTo>
                  <a:pt x="8215" y="6908"/>
                  <a:pt x="7162" y="5386"/>
                  <a:pt x="7493" y="3610"/>
                </a:cubicBezTo>
                <a:cubicBezTo>
                  <a:pt x="7806" y="1835"/>
                  <a:pt x="9191" y="1"/>
                  <a:pt x="9191" y="1"/>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36"/>
          <p:cNvSpPr/>
          <p:nvPr/>
        </p:nvSpPr>
        <p:spPr>
          <a:xfrm flipH="1">
            <a:off x="8636234" y="3614958"/>
            <a:ext cx="572012" cy="680471"/>
          </a:xfrm>
          <a:custGeom>
            <a:rect b="b" l="l" r="r" t="t"/>
            <a:pathLst>
              <a:path extrusionOk="0" h="14114" w="11865">
                <a:moveTo>
                  <a:pt x="7408" y="1"/>
                </a:moveTo>
                <a:cubicBezTo>
                  <a:pt x="7217" y="1"/>
                  <a:pt x="7032" y="52"/>
                  <a:pt x="6857" y="161"/>
                </a:cubicBezTo>
                <a:cubicBezTo>
                  <a:pt x="4925" y="1391"/>
                  <a:pt x="7520" y="6015"/>
                  <a:pt x="4262" y="7205"/>
                </a:cubicBezTo>
                <a:cubicBezTo>
                  <a:pt x="1023" y="8434"/>
                  <a:pt x="203" y="11946"/>
                  <a:pt x="203" y="11946"/>
                </a:cubicBezTo>
                <a:cubicBezTo>
                  <a:pt x="1" y="13213"/>
                  <a:pt x="571" y="14114"/>
                  <a:pt x="1365" y="14114"/>
                </a:cubicBezTo>
                <a:cubicBezTo>
                  <a:pt x="2027" y="14114"/>
                  <a:pt x="2844" y="13488"/>
                  <a:pt x="3501" y="11927"/>
                </a:cubicBezTo>
                <a:cubicBezTo>
                  <a:pt x="5003" y="8512"/>
                  <a:pt x="10096" y="9898"/>
                  <a:pt x="11013" y="7381"/>
                </a:cubicBezTo>
                <a:cubicBezTo>
                  <a:pt x="11864" y="5127"/>
                  <a:pt x="9327" y="1"/>
                  <a:pt x="7408" y="1"/>
                </a:cubicBezTo>
                <a:close/>
              </a:path>
            </a:pathLst>
          </a:custGeom>
          <a:solidFill>
            <a:srgbClr val="08214A">
              <a:alpha val="35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36"/>
          <p:cNvSpPr/>
          <p:nvPr/>
        </p:nvSpPr>
        <p:spPr>
          <a:xfrm flipH="1">
            <a:off x="8467543" y="4461840"/>
            <a:ext cx="702196" cy="718231"/>
          </a:xfrm>
          <a:custGeom>
            <a:rect b="b" l="l" r="r" t="t"/>
            <a:pathLst>
              <a:path extrusionOk="0" h="7983" w="7805">
                <a:moveTo>
                  <a:pt x="6335" y="0"/>
                </a:moveTo>
                <a:cubicBezTo>
                  <a:pt x="5439" y="0"/>
                  <a:pt x="4279" y="1310"/>
                  <a:pt x="3493" y="1310"/>
                </a:cubicBezTo>
                <a:cubicBezTo>
                  <a:pt x="2517" y="1310"/>
                  <a:pt x="1742" y="155"/>
                  <a:pt x="346" y="155"/>
                </a:cubicBezTo>
                <a:cubicBezTo>
                  <a:pt x="235" y="155"/>
                  <a:pt x="120" y="162"/>
                  <a:pt x="0" y="178"/>
                </a:cubicBezTo>
                <a:lnTo>
                  <a:pt x="0" y="7983"/>
                </a:lnTo>
                <a:lnTo>
                  <a:pt x="5678" y="7983"/>
                </a:lnTo>
                <a:lnTo>
                  <a:pt x="5678" y="7963"/>
                </a:lnTo>
                <a:cubicBezTo>
                  <a:pt x="5678" y="7963"/>
                  <a:pt x="4761" y="6461"/>
                  <a:pt x="4995" y="5251"/>
                </a:cubicBezTo>
                <a:cubicBezTo>
                  <a:pt x="5229" y="4061"/>
                  <a:pt x="7805" y="1622"/>
                  <a:pt x="7083" y="471"/>
                </a:cubicBezTo>
                <a:cubicBezTo>
                  <a:pt x="6873" y="130"/>
                  <a:pt x="6617" y="0"/>
                  <a:pt x="6335"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6"/>
          <p:cNvSpPr/>
          <p:nvPr/>
        </p:nvSpPr>
        <p:spPr>
          <a:xfrm flipH="1">
            <a:off x="8460328" y="-22898"/>
            <a:ext cx="702217" cy="2975656"/>
          </a:xfrm>
          <a:custGeom>
            <a:rect b="b" l="l" r="r" t="t"/>
            <a:pathLst>
              <a:path extrusionOk="0" h="40683" w="9601">
                <a:moveTo>
                  <a:pt x="0" y="0"/>
                </a:moveTo>
                <a:lnTo>
                  <a:pt x="0" y="40682"/>
                </a:lnTo>
                <a:lnTo>
                  <a:pt x="39" y="40682"/>
                </a:lnTo>
                <a:cubicBezTo>
                  <a:pt x="39" y="40682"/>
                  <a:pt x="98" y="34263"/>
                  <a:pt x="3298" y="31317"/>
                </a:cubicBezTo>
                <a:cubicBezTo>
                  <a:pt x="6517" y="28351"/>
                  <a:pt x="9600" y="28429"/>
                  <a:pt x="8683" y="25014"/>
                </a:cubicBezTo>
                <a:cubicBezTo>
                  <a:pt x="7786" y="21619"/>
                  <a:pt x="4722" y="21873"/>
                  <a:pt x="3610" y="19180"/>
                </a:cubicBezTo>
                <a:cubicBezTo>
                  <a:pt x="2517" y="16488"/>
                  <a:pt x="3688" y="15922"/>
                  <a:pt x="2478" y="13717"/>
                </a:cubicBezTo>
                <a:cubicBezTo>
                  <a:pt x="1249" y="11551"/>
                  <a:pt x="976" y="8254"/>
                  <a:pt x="2596" y="5698"/>
                </a:cubicBezTo>
                <a:cubicBezTo>
                  <a:pt x="4195" y="3142"/>
                  <a:pt x="3610" y="547"/>
                  <a:pt x="3025" y="0"/>
                </a:cubicBez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7" name="Google Shape;1037;p36"/>
          <p:cNvGrpSpPr/>
          <p:nvPr/>
        </p:nvGrpSpPr>
        <p:grpSpPr>
          <a:xfrm flipH="1">
            <a:off x="7951632" y="-1126448"/>
            <a:ext cx="2274300" cy="2274300"/>
            <a:chOff x="-1087568" y="-1126448"/>
            <a:chExt cx="2274300" cy="2274300"/>
          </a:xfrm>
        </p:grpSpPr>
        <p:sp>
          <p:nvSpPr>
            <p:cNvPr id="1038" name="Google Shape;1038;p36"/>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6"/>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6"/>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6"/>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2" name="Google Shape;1042;p36"/>
          <p:cNvGrpSpPr/>
          <p:nvPr/>
        </p:nvGrpSpPr>
        <p:grpSpPr>
          <a:xfrm flipH="1">
            <a:off x="-1136318" y="4004977"/>
            <a:ext cx="2274300" cy="2274300"/>
            <a:chOff x="-1087568" y="-1126448"/>
            <a:chExt cx="2274300" cy="2274300"/>
          </a:xfrm>
        </p:grpSpPr>
        <p:sp>
          <p:nvSpPr>
            <p:cNvPr id="1043" name="Google Shape;1043;p36"/>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36"/>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36"/>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36"/>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7" name="Google Shape;1047;p36"/>
          <p:cNvSpPr/>
          <p:nvPr/>
        </p:nvSpPr>
        <p:spPr>
          <a:xfrm flipH="1">
            <a:off x="8092314" y="146550"/>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36"/>
          <p:cNvSpPr/>
          <p:nvPr/>
        </p:nvSpPr>
        <p:spPr>
          <a:xfrm flipH="1">
            <a:off x="111264" y="3919263"/>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36"/>
          <p:cNvSpPr/>
          <p:nvPr/>
        </p:nvSpPr>
        <p:spPr>
          <a:xfrm flipH="1">
            <a:off x="470014" y="1582613"/>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36"/>
          <p:cNvSpPr/>
          <p:nvPr/>
        </p:nvSpPr>
        <p:spPr>
          <a:xfrm flipH="1">
            <a:off x="8781413" y="2107750"/>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36"/>
          <p:cNvSpPr/>
          <p:nvPr/>
        </p:nvSpPr>
        <p:spPr>
          <a:xfrm flipH="1">
            <a:off x="8636238" y="484213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36"/>
          <p:cNvSpPr/>
          <p:nvPr/>
        </p:nvSpPr>
        <p:spPr>
          <a:xfrm flipH="1">
            <a:off x="247877" y="235800"/>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6"/>
          <p:cNvSpPr/>
          <p:nvPr/>
        </p:nvSpPr>
        <p:spPr>
          <a:xfrm flipH="1">
            <a:off x="8953138" y="175812"/>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6"/>
          <p:cNvSpPr/>
          <p:nvPr/>
        </p:nvSpPr>
        <p:spPr>
          <a:xfrm flipH="1">
            <a:off x="594661" y="4812400"/>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6"/>
          <p:cNvSpPr/>
          <p:nvPr/>
        </p:nvSpPr>
        <p:spPr>
          <a:xfrm flipH="1">
            <a:off x="470013" y="3446562"/>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6"/>
          <p:cNvSpPr/>
          <p:nvPr/>
        </p:nvSpPr>
        <p:spPr>
          <a:xfrm flipH="1">
            <a:off x="157601" y="71203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6"/>
          <p:cNvSpPr/>
          <p:nvPr/>
        </p:nvSpPr>
        <p:spPr>
          <a:xfrm flipH="1">
            <a:off x="8906802" y="3801538"/>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6"/>
          <p:cNvSpPr/>
          <p:nvPr/>
        </p:nvSpPr>
        <p:spPr>
          <a:xfrm flipH="1">
            <a:off x="7251873" y="4792508"/>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6"/>
          <p:cNvSpPr/>
          <p:nvPr/>
        </p:nvSpPr>
        <p:spPr>
          <a:xfrm flipH="1">
            <a:off x="1661823" y="126195"/>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8_2">
    <p:bg>
      <p:bgPr>
        <a:gradFill>
          <a:gsLst>
            <a:gs pos="0">
              <a:schemeClr val="dk2"/>
            </a:gs>
            <a:gs pos="100000">
              <a:schemeClr val="lt2"/>
            </a:gs>
          </a:gsLst>
          <a:lin ang="5400700" scaled="0"/>
        </a:gradFill>
      </p:bgPr>
    </p:bg>
    <p:spTree>
      <p:nvGrpSpPr>
        <p:cNvPr id="1060" name="Shape 1060"/>
        <p:cNvGrpSpPr/>
        <p:nvPr/>
      </p:nvGrpSpPr>
      <p:grpSpPr>
        <a:xfrm>
          <a:off x="0" y="0"/>
          <a:ext cx="0" cy="0"/>
          <a:chOff x="0" y="0"/>
          <a:chExt cx="0" cy="0"/>
        </a:xfrm>
      </p:grpSpPr>
      <p:sp>
        <p:nvSpPr>
          <p:cNvPr id="1061" name="Google Shape;1061;p37"/>
          <p:cNvSpPr/>
          <p:nvPr/>
        </p:nvSpPr>
        <p:spPr>
          <a:xfrm rot="-5400000">
            <a:off x="7775776" y="779191"/>
            <a:ext cx="1042631" cy="877333"/>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7"/>
          <p:cNvSpPr/>
          <p:nvPr/>
        </p:nvSpPr>
        <p:spPr>
          <a:xfrm rot="-5400000">
            <a:off x="3583353" y="-4150160"/>
            <a:ext cx="1840383" cy="9291976"/>
          </a:xfrm>
          <a:custGeom>
            <a:rect b="b" l="l" r="r" t="t"/>
            <a:pathLst>
              <a:path extrusionOk="0" h="78516" w="15551">
                <a:moveTo>
                  <a:pt x="5600" y="0"/>
                </a:moveTo>
                <a:cubicBezTo>
                  <a:pt x="5502" y="13776"/>
                  <a:pt x="13814" y="17932"/>
                  <a:pt x="14127" y="23512"/>
                </a:cubicBezTo>
                <a:cubicBezTo>
                  <a:pt x="14400" y="28234"/>
                  <a:pt x="12644" y="29112"/>
                  <a:pt x="11278" y="31044"/>
                </a:cubicBezTo>
                <a:cubicBezTo>
                  <a:pt x="9892" y="32956"/>
                  <a:pt x="9444" y="34380"/>
                  <a:pt x="9600" y="37678"/>
                </a:cubicBezTo>
                <a:cubicBezTo>
                  <a:pt x="9736" y="40975"/>
                  <a:pt x="4917" y="40585"/>
                  <a:pt x="4468" y="44897"/>
                </a:cubicBezTo>
                <a:cubicBezTo>
                  <a:pt x="4039" y="49248"/>
                  <a:pt x="8975" y="51238"/>
                  <a:pt x="9892" y="52916"/>
                </a:cubicBezTo>
                <a:cubicBezTo>
                  <a:pt x="10790" y="54614"/>
                  <a:pt x="9541" y="55824"/>
                  <a:pt x="8956" y="57462"/>
                </a:cubicBezTo>
                <a:cubicBezTo>
                  <a:pt x="8371" y="59062"/>
                  <a:pt x="8429" y="59980"/>
                  <a:pt x="8429" y="63648"/>
                </a:cubicBezTo>
                <a:cubicBezTo>
                  <a:pt x="8429" y="67335"/>
                  <a:pt x="1854" y="68877"/>
                  <a:pt x="937" y="72467"/>
                </a:cubicBezTo>
                <a:cubicBezTo>
                  <a:pt x="0" y="76038"/>
                  <a:pt x="2576" y="78516"/>
                  <a:pt x="2576" y="78516"/>
                </a:cubicBezTo>
                <a:lnTo>
                  <a:pt x="15551" y="78516"/>
                </a:lnTo>
                <a:lnTo>
                  <a:pt x="15551" y="196"/>
                </a:lnTo>
                <a:lnTo>
                  <a:pt x="5600" y="0"/>
                </a:ln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7"/>
          <p:cNvSpPr/>
          <p:nvPr/>
        </p:nvSpPr>
        <p:spPr>
          <a:xfrm rot="-6329527">
            <a:off x="8219975" y="-295336"/>
            <a:ext cx="1049917" cy="1175688"/>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37"/>
          <p:cNvSpPr/>
          <p:nvPr/>
        </p:nvSpPr>
        <p:spPr>
          <a:xfrm rot="-5400000">
            <a:off x="259780" y="-555938"/>
            <a:ext cx="816402" cy="1874373"/>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7"/>
          <p:cNvSpPr/>
          <p:nvPr/>
        </p:nvSpPr>
        <p:spPr>
          <a:xfrm rot="-538079">
            <a:off x="8437704" y="1391351"/>
            <a:ext cx="1019033" cy="857448"/>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7"/>
          <p:cNvSpPr/>
          <p:nvPr/>
        </p:nvSpPr>
        <p:spPr>
          <a:xfrm rot="-9560681">
            <a:off x="2271856" y="-161951"/>
            <a:ext cx="801760" cy="674677"/>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37"/>
          <p:cNvSpPr/>
          <p:nvPr/>
        </p:nvSpPr>
        <p:spPr>
          <a:xfrm rot="5400000">
            <a:off x="282534" y="3466895"/>
            <a:ext cx="1042631" cy="877333"/>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14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7"/>
          <p:cNvSpPr/>
          <p:nvPr/>
        </p:nvSpPr>
        <p:spPr>
          <a:xfrm rot="5400000">
            <a:off x="3677205" y="-18397"/>
            <a:ext cx="1840383" cy="9291976"/>
          </a:xfrm>
          <a:custGeom>
            <a:rect b="b" l="l" r="r" t="t"/>
            <a:pathLst>
              <a:path extrusionOk="0" h="78516" w="15551">
                <a:moveTo>
                  <a:pt x="5600" y="0"/>
                </a:moveTo>
                <a:cubicBezTo>
                  <a:pt x="5502" y="13776"/>
                  <a:pt x="13814" y="17932"/>
                  <a:pt x="14127" y="23512"/>
                </a:cubicBezTo>
                <a:cubicBezTo>
                  <a:pt x="14400" y="28234"/>
                  <a:pt x="12644" y="29112"/>
                  <a:pt x="11278" y="31044"/>
                </a:cubicBezTo>
                <a:cubicBezTo>
                  <a:pt x="9892" y="32956"/>
                  <a:pt x="9444" y="34380"/>
                  <a:pt x="9600" y="37678"/>
                </a:cubicBezTo>
                <a:cubicBezTo>
                  <a:pt x="9736" y="40975"/>
                  <a:pt x="4917" y="40585"/>
                  <a:pt x="4468" y="44897"/>
                </a:cubicBezTo>
                <a:cubicBezTo>
                  <a:pt x="4039" y="49248"/>
                  <a:pt x="8975" y="51238"/>
                  <a:pt x="9892" y="52916"/>
                </a:cubicBezTo>
                <a:cubicBezTo>
                  <a:pt x="10790" y="54614"/>
                  <a:pt x="9541" y="55824"/>
                  <a:pt x="8956" y="57462"/>
                </a:cubicBezTo>
                <a:cubicBezTo>
                  <a:pt x="8371" y="59062"/>
                  <a:pt x="8429" y="59980"/>
                  <a:pt x="8429" y="63648"/>
                </a:cubicBezTo>
                <a:cubicBezTo>
                  <a:pt x="8429" y="67335"/>
                  <a:pt x="1854" y="68877"/>
                  <a:pt x="937" y="72467"/>
                </a:cubicBezTo>
                <a:cubicBezTo>
                  <a:pt x="0" y="76038"/>
                  <a:pt x="2576" y="78516"/>
                  <a:pt x="2576" y="78516"/>
                </a:cubicBezTo>
                <a:lnTo>
                  <a:pt x="15551" y="78516"/>
                </a:lnTo>
                <a:lnTo>
                  <a:pt x="15551" y="196"/>
                </a:lnTo>
                <a:lnTo>
                  <a:pt x="5600" y="0"/>
                </a:lnTo>
                <a:close/>
              </a:path>
            </a:pathLst>
          </a:custGeom>
          <a:solidFill>
            <a:srgbClr val="740FA3">
              <a:alpha val="14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37"/>
          <p:cNvSpPr/>
          <p:nvPr/>
        </p:nvSpPr>
        <p:spPr>
          <a:xfrm rot="4470473">
            <a:off x="-168950" y="4243067"/>
            <a:ext cx="1049917" cy="1175688"/>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37"/>
          <p:cNvSpPr/>
          <p:nvPr/>
        </p:nvSpPr>
        <p:spPr>
          <a:xfrm rot="5400000">
            <a:off x="8024759" y="3804984"/>
            <a:ext cx="816402" cy="1874373"/>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7"/>
          <p:cNvSpPr/>
          <p:nvPr/>
        </p:nvSpPr>
        <p:spPr>
          <a:xfrm rot="10261921">
            <a:off x="-355796" y="2874620"/>
            <a:ext cx="1019033" cy="857448"/>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37"/>
          <p:cNvSpPr/>
          <p:nvPr/>
        </p:nvSpPr>
        <p:spPr>
          <a:xfrm rot="1239319">
            <a:off x="6027326" y="4610694"/>
            <a:ext cx="801760" cy="674677"/>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3" name="Google Shape;1073;p37"/>
          <p:cNvGrpSpPr/>
          <p:nvPr/>
        </p:nvGrpSpPr>
        <p:grpSpPr>
          <a:xfrm>
            <a:off x="-1074487" y="-989812"/>
            <a:ext cx="11292974" cy="7049036"/>
            <a:chOff x="-1074487" y="-989812"/>
            <a:chExt cx="11292974" cy="7049036"/>
          </a:xfrm>
        </p:grpSpPr>
        <p:grpSp>
          <p:nvGrpSpPr>
            <p:cNvPr id="1074" name="Google Shape;1074;p37"/>
            <p:cNvGrpSpPr/>
            <p:nvPr/>
          </p:nvGrpSpPr>
          <p:grpSpPr>
            <a:xfrm>
              <a:off x="7476363" y="3317101"/>
              <a:ext cx="2742124" cy="2742124"/>
              <a:chOff x="-1087568" y="-1126448"/>
              <a:chExt cx="2274300" cy="2274300"/>
            </a:xfrm>
          </p:grpSpPr>
          <p:sp>
            <p:nvSpPr>
              <p:cNvPr id="1075" name="Google Shape;1075;p37"/>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7"/>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7"/>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37"/>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9" name="Google Shape;1079;p37"/>
            <p:cNvGrpSpPr/>
            <p:nvPr/>
          </p:nvGrpSpPr>
          <p:grpSpPr>
            <a:xfrm>
              <a:off x="-1074487" y="-989812"/>
              <a:ext cx="2742124" cy="2742124"/>
              <a:chOff x="-1087568" y="-1126448"/>
              <a:chExt cx="2274300" cy="2274300"/>
            </a:xfrm>
          </p:grpSpPr>
          <p:sp>
            <p:nvSpPr>
              <p:cNvPr id="1080" name="Google Shape;1080;p37"/>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37"/>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7"/>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7"/>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84" name="Google Shape;1084;p37"/>
          <p:cNvSpPr/>
          <p:nvPr/>
        </p:nvSpPr>
        <p:spPr>
          <a:xfrm flipH="1">
            <a:off x="7667675" y="3716438"/>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7"/>
          <p:cNvSpPr/>
          <p:nvPr/>
        </p:nvSpPr>
        <p:spPr>
          <a:xfrm flipH="1">
            <a:off x="279638" y="2734388"/>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7"/>
          <p:cNvSpPr/>
          <p:nvPr/>
        </p:nvSpPr>
        <p:spPr>
          <a:xfrm flipH="1">
            <a:off x="575669" y="358675"/>
            <a:ext cx="288319" cy="381981"/>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7"/>
          <p:cNvSpPr/>
          <p:nvPr/>
        </p:nvSpPr>
        <p:spPr>
          <a:xfrm flipH="1">
            <a:off x="624450" y="1598050"/>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37"/>
          <p:cNvSpPr/>
          <p:nvPr/>
        </p:nvSpPr>
        <p:spPr>
          <a:xfrm flipH="1">
            <a:off x="562260" y="4812400"/>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7"/>
          <p:cNvSpPr/>
          <p:nvPr/>
        </p:nvSpPr>
        <p:spPr>
          <a:xfrm flipH="1">
            <a:off x="125199" y="71203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7"/>
          <p:cNvSpPr/>
          <p:nvPr/>
        </p:nvSpPr>
        <p:spPr>
          <a:xfrm flipH="1">
            <a:off x="8668575" y="3741063"/>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7"/>
          <p:cNvSpPr/>
          <p:nvPr/>
        </p:nvSpPr>
        <p:spPr>
          <a:xfrm flipH="1">
            <a:off x="2410371" y="343270"/>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37"/>
          <p:cNvSpPr/>
          <p:nvPr/>
        </p:nvSpPr>
        <p:spPr>
          <a:xfrm flipH="1">
            <a:off x="7294602" y="4918038"/>
            <a:ext cx="60026" cy="5999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7"/>
          <p:cNvSpPr/>
          <p:nvPr/>
        </p:nvSpPr>
        <p:spPr>
          <a:xfrm flipH="1">
            <a:off x="8288794" y="4402838"/>
            <a:ext cx="288319" cy="381981"/>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7"/>
          <p:cNvSpPr/>
          <p:nvPr/>
        </p:nvSpPr>
        <p:spPr>
          <a:xfrm flipH="1">
            <a:off x="8337588" y="740638"/>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7"/>
          <p:cNvSpPr/>
          <p:nvPr/>
        </p:nvSpPr>
        <p:spPr>
          <a:xfrm flipH="1">
            <a:off x="7858427" y="298688"/>
            <a:ext cx="60026" cy="5999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7"/>
          <p:cNvSpPr/>
          <p:nvPr/>
        </p:nvSpPr>
        <p:spPr>
          <a:xfrm flipH="1">
            <a:off x="8856485" y="436088"/>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gradFill>
          <a:gsLst>
            <a:gs pos="0">
              <a:schemeClr val="dk2"/>
            </a:gs>
            <a:gs pos="100000">
              <a:schemeClr val="lt2"/>
            </a:gs>
          </a:gsLst>
          <a:lin ang="16200038" scaled="0"/>
        </a:gradFill>
      </p:bgPr>
    </p:bg>
    <p:spTree>
      <p:nvGrpSpPr>
        <p:cNvPr id="94" name="Shape 94"/>
        <p:cNvGrpSpPr/>
        <p:nvPr/>
      </p:nvGrpSpPr>
      <p:grpSpPr>
        <a:xfrm>
          <a:off x="0" y="0"/>
          <a:ext cx="0" cy="0"/>
          <a:chOff x="0" y="0"/>
          <a:chExt cx="0" cy="0"/>
        </a:xfrm>
      </p:grpSpPr>
      <p:sp>
        <p:nvSpPr>
          <p:cNvPr id="95" name="Google Shape;95;p5"/>
          <p:cNvSpPr txBox="1"/>
          <p:nvPr>
            <p:ph idx="1" type="subTitle"/>
          </p:nvPr>
        </p:nvSpPr>
        <p:spPr>
          <a:xfrm>
            <a:off x="1006338" y="2420600"/>
            <a:ext cx="3269700" cy="52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2400">
                <a:solidFill>
                  <a:schemeClr val="dk1"/>
                </a:solidFill>
                <a:latin typeface="Anton"/>
                <a:ea typeface="Anton"/>
                <a:cs typeface="Anton"/>
                <a:sym typeface="Anto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6" name="Google Shape;96;p5"/>
          <p:cNvSpPr txBox="1"/>
          <p:nvPr>
            <p:ph idx="2" type="subTitle"/>
          </p:nvPr>
        </p:nvSpPr>
        <p:spPr>
          <a:xfrm>
            <a:off x="1272600" y="2800150"/>
            <a:ext cx="2737200" cy="81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7" name="Google Shape;97;p5"/>
          <p:cNvSpPr txBox="1"/>
          <p:nvPr>
            <p:ph type="title"/>
          </p:nvPr>
        </p:nvSpPr>
        <p:spPr>
          <a:xfrm>
            <a:off x="716800" y="457275"/>
            <a:ext cx="7710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8" name="Google Shape;98;p5"/>
          <p:cNvSpPr txBox="1"/>
          <p:nvPr>
            <p:ph idx="3" type="subTitle"/>
          </p:nvPr>
        </p:nvSpPr>
        <p:spPr>
          <a:xfrm>
            <a:off x="4867963" y="2420600"/>
            <a:ext cx="3269700" cy="52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2400">
                <a:solidFill>
                  <a:schemeClr val="dk1"/>
                </a:solidFill>
                <a:latin typeface="Anton"/>
                <a:ea typeface="Anton"/>
                <a:cs typeface="Anton"/>
                <a:sym typeface="Anto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9" name="Google Shape;99;p5"/>
          <p:cNvSpPr txBox="1"/>
          <p:nvPr>
            <p:ph idx="4" type="subTitle"/>
          </p:nvPr>
        </p:nvSpPr>
        <p:spPr>
          <a:xfrm>
            <a:off x="5134225" y="2800150"/>
            <a:ext cx="2737200" cy="81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0" name="Google Shape;100;p5"/>
          <p:cNvSpPr/>
          <p:nvPr/>
        </p:nvSpPr>
        <p:spPr>
          <a:xfrm>
            <a:off x="1340206" y="260785"/>
            <a:ext cx="11424" cy="7332"/>
          </a:xfrm>
          <a:custGeom>
            <a:rect b="b" l="l" r="r" t="t"/>
            <a:pathLst>
              <a:path extrusionOk="0" h="129" w="201">
                <a:moveTo>
                  <a:pt x="1" y="1"/>
                </a:moveTo>
                <a:lnTo>
                  <a:pt x="1" y="1"/>
                </a:lnTo>
                <a:cubicBezTo>
                  <a:pt x="67" y="42"/>
                  <a:pt x="139" y="83"/>
                  <a:pt x="200" y="129"/>
                </a:cubicBezTo>
                <a:cubicBezTo>
                  <a:pt x="139" y="83"/>
                  <a:pt x="72" y="42"/>
                  <a:pt x="1" y="1"/>
                </a:cubicBezTo>
                <a:close/>
              </a:path>
            </a:pathLst>
          </a:custGeom>
          <a:solidFill>
            <a:srgbClr val="FFD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5"/>
          <p:cNvSpPr/>
          <p:nvPr/>
        </p:nvSpPr>
        <p:spPr>
          <a:xfrm>
            <a:off x="1233578" y="226795"/>
            <a:ext cx="7900" cy="625"/>
          </a:xfrm>
          <a:custGeom>
            <a:rect b="b" l="l" r="r" t="t"/>
            <a:pathLst>
              <a:path extrusionOk="0" h="11" w="139">
                <a:moveTo>
                  <a:pt x="0" y="1"/>
                </a:moveTo>
                <a:cubicBezTo>
                  <a:pt x="38" y="5"/>
                  <a:pt x="80" y="6"/>
                  <a:pt x="117" y="9"/>
                </a:cubicBezTo>
                <a:lnTo>
                  <a:pt x="117" y="9"/>
                </a:lnTo>
                <a:cubicBezTo>
                  <a:pt x="75" y="4"/>
                  <a:pt x="40" y="1"/>
                  <a:pt x="0" y="1"/>
                </a:cubicBezTo>
                <a:close/>
                <a:moveTo>
                  <a:pt x="117" y="9"/>
                </a:moveTo>
                <a:cubicBezTo>
                  <a:pt x="124" y="9"/>
                  <a:pt x="131" y="10"/>
                  <a:pt x="138" y="11"/>
                </a:cubicBezTo>
                <a:cubicBezTo>
                  <a:pt x="131" y="10"/>
                  <a:pt x="124" y="9"/>
                  <a:pt x="117" y="9"/>
                </a:cubicBezTo>
                <a:close/>
              </a:path>
            </a:pathLst>
          </a:custGeom>
          <a:solidFill>
            <a:srgbClr val="FFD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5"/>
          <p:cNvSpPr/>
          <p:nvPr/>
        </p:nvSpPr>
        <p:spPr>
          <a:xfrm>
            <a:off x="1328611" y="254419"/>
            <a:ext cx="8468" cy="4718"/>
          </a:xfrm>
          <a:custGeom>
            <a:rect b="b" l="l" r="r" t="t"/>
            <a:pathLst>
              <a:path extrusionOk="0" h="83" w="149">
                <a:moveTo>
                  <a:pt x="0" y="1"/>
                </a:moveTo>
                <a:cubicBezTo>
                  <a:pt x="51" y="26"/>
                  <a:pt x="97" y="52"/>
                  <a:pt x="148" y="82"/>
                </a:cubicBezTo>
                <a:cubicBezTo>
                  <a:pt x="102" y="52"/>
                  <a:pt x="51" y="26"/>
                  <a:pt x="0" y="1"/>
                </a:cubicBezTo>
                <a:close/>
              </a:path>
            </a:pathLst>
          </a:custGeom>
          <a:solidFill>
            <a:srgbClr val="FFD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5"/>
          <p:cNvSpPr/>
          <p:nvPr/>
        </p:nvSpPr>
        <p:spPr>
          <a:xfrm>
            <a:off x="1352426" y="268344"/>
            <a:ext cx="10230" cy="7332"/>
          </a:xfrm>
          <a:custGeom>
            <a:rect b="b" l="l" r="r" t="t"/>
            <a:pathLst>
              <a:path extrusionOk="0" h="129" w="180">
                <a:moveTo>
                  <a:pt x="0" y="1"/>
                </a:moveTo>
                <a:cubicBezTo>
                  <a:pt x="62" y="47"/>
                  <a:pt x="118" y="88"/>
                  <a:pt x="179" y="129"/>
                </a:cubicBezTo>
                <a:cubicBezTo>
                  <a:pt x="118" y="88"/>
                  <a:pt x="57" y="42"/>
                  <a:pt x="0" y="1"/>
                </a:cubicBezTo>
                <a:close/>
              </a:path>
            </a:pathLst>
          </a:custGeom>
          <a:solidFill>
            <a:srgbClr val="FFD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5"/>
          <p:cNvSpPr/>
          <p:nvPr/>
        </p:nvSpPr>
        <p:spPr>
          <a:xfrm>
            <a:off x="1261201" y="230319"/>
            <a:ext cx="7900" cy="1762"/>
          </a:xfrm>
          <a:custGeom>
            <a:rect b="b" l="l" r="r" t="t"/>
            <a:pathLst>
              <a:path extrusionOk="0" h="31" w="139">
                <a:moveTo>
                  <a:pt x="0" y="0"/>
                </a:moveTo>
                <a:cubicBezTo>
                  <a:pt x="46" y="5"/>
                  <a:pt x="97" y="21"/>
                  <a:pt x="138" y="31"/>
                </a:cubicBezTo>
                <a:cubicBezTo>
                  <a:pt x="97" y="21"/>
                  <a:pt x="46" y="5"/>
                  <a:pt x="0" y="0"/>
                </a:cubicBezTo>
                <a:close/>
              </a:path>
            </a:pathLst>
          </a:custGeom>
          <a:solidFill>
            <a:srgbClr val="FFD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5"/>
          <p:cNvSpPr/>
          <p:nvPr/>
        </p:nvSpPr>
        <p:spPr>
          <a:xfrm>
            <a:off x="1247503" y="228273"/>
            <a:ext cx="7900" cy="909"/>
          </a:xfrm>
          <a:custGeom>
            <a:rect b="b" l="l" r="r" t="t"/>
            <a:pathLst>
              <a:path extrusionOk="0" h="16" w="139">
                <a:moveTo>
                  <a:pt x="1" y="0"/>
                </a:moveTo>
                <a:lnTo>
                  <a:pt x="139" y="16"/>
                </a:lnTo>
                <a:close/>
              </a:path>
            </a:pathLst>
          </a:custGeom>
          <a:solidFill>
            <a:srgbClr val="FFD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5"/>
          <p:cNvSpPr/>
          <p:nvPr/>
        </p:nvSpPr>
        <p:spPr>
          <a:xfrm>
            <a:off x="1274274" y="233218"/>
            <a:ext cx="11651" cy="3240"/>
          </a:xfrm>
          <a:custGeom>
            <a:rect b="b" l="l" r="r" t="t"/>
            <a:pathLst>
              <a:path extrusionOk="0" h="57" w="205">
                <a:moveTo>
                  <a:pt x="0" y="0"/>
                </a:moveTo>
                <a:cubicBezTo>
                  <a:pt x="72" y="21"/>
                  <a:pt x="133" y="41"/>
                  <a:pt x="205" y="56"/>
                </a:cubicBezTo>
                <a:cubicBezTo>
                  <a:pt x="138" y="41"/>
                  <a:pt x="72" y="21"/>
                  <a:pt x="0" y="0"/>
                </a:cubicBezTo>
                <a:close/>
              </a:path>
            </a:pathLst>
          </a:custGeom>
          <a:solidFill>
            <a:srgbClr val="FFD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5"/>
          <p:cNvSpPr/>
          <p:nvPr/>
        </p:nvSpPr>
        <p:spPr>
          <a:xfrm>
            <a:off x="1316959" y="248621"/>
            <a:ext cx="7332" cy="3524"/>
          </a:xfrm>
          <a:custGeom>
            <a:rect b="b" l="l" r="r" t="t"/>
            <a:pathLst>
              <a:path extrusionOk="0" h="62" w="129">
                <a:moveTo>
                  <a:pt x="1" y="0"/>
                </a:moveTo>
                <a:cubicBezTo>
                  <a:pt x="47" y="16"/>
                  <a:pt x="88" y="36"/>
                  <a:pt x="128" y="62"/>
                </a:cubicBezTo>
                <a:cubicBezTo>
                  <a:pt x="88" y="36"/>
                  <a:pt x="47" y="16"/>
                  <a:pt x="1" y="0"/>
                </a:cubicBezTo>
                <a:close/>
              </a:path>
            </a:pathLst>
          </a:custGeom>
          <a:solidFill>
            <a:srgbClr val="FFD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
          <p:cNvSpPr/>
          <p:nvPr/>
        </p:nvSpPr>
        <p:spPr>
          <a:xfrm>
            <a:off x="1290245" y="237879"/>
            <a:ext cx="9037" cy="3524"/>
          </a:xfrm>
          <a:custGeom>
            <a:rect b="b" l="l" r="r" t="t"/>
            <a:pathLst>
              <a:path extrusionOk="0" h="62" w="159">
                <a:moveTo>
                  <a:pt x="0" y="0"/>
                </a:moveTo>
                <a:lnTo>
                  <a:pt x="0" y="0"/>
                </a:lnTo>
                <a:cubicBezTo>
                  <a:pt x="51" y="20"/>
                  <a:pt x="108" y="41"/>
                  <a:pt x="159" y="61"/>
                </a:cubicBezTo>
                <a:cubicBezTo>
                  <a:pt x="108" y="41"/>
                  <a:pt x="57" y="20"/>
                  <a:pt x="0" y="0"/>
                </a:cubicBezTo>
                <a:close/>
              </a:path>
            </a:pathLst>
          </a:custGeom>
          <a:solidFill>
            <a:srgbClr val="FFD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
          <p:cNvSpPr/>
          <p:nvPr/>
        </p:nvSpPr>
        <p:spPr>
          <a:xfrm>
            <a:off x="1304455" y="243108"/>
            <a:ext cx="7332" cy="2956"/>
          </a:xfrm>
          <a:custGeom>
            <a:rect b="b" l="l" r="r" t="t"/>
            <a:pathLst>
              <a:path extrusionOk="0" h="52" w="129">
                <a:moveTo>
                  <a:pt x="1" y="0"/>
                </a:moveTo>
                <a:cubicBezTo>
                  <a:pt x="42" y="21"/>
                  <a:pt x="88" y="36"/>
                  <a:pt x="129" y="51"/>
                </a:cubicBezTo>
                <a:cubicBezTo>
                  <a:pt x="88" y="36"/>
                  <a:pt x="42" y="21"/>
                  <a:pt x="1" y="0"/>
                </a:cubicBezTo>
                <a:close/>
              </a:path>
            </a:pathLst>
          </a:custGeom>
          <a:solidFill>
            <a:srgbClr val="FFD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
          <p:cNvSpPr/>
          <p:nvPr/>
        </p:nvSpPr>
        <p:spPr>
          <a:xfrm>
            <a:off x="1217266" y="225942"/>
            <a:ext cx="10230" cy="341"/>
          </a:xfrm>
          <a:custGeom>
            <a:rect b="b" l="l" r="r" t="t"/>
            <a:pathLst>
              <a:path extrusionOk="0" h="6" w="180">
                <a:moveTo>
                  <a:pt x="1" y="0"/>
                </a:moveTo>
                <a:cubicBezTo>
                  <a:pt x="62" y="0"/>
                  <a:pt x="119" y="0"/>
                  <a:pt x="180" y="6"/>
                </a:cubicBezTo>
                <a:cubicBezTo>
                  <a:pt x="119" y="0"/>
                  <a:pt x="62" y="0"/>
                  <a:pt x="1" y="0"/>
                </a:cubicBezTo>
                <a:close/>
              </a:path>
            </a:pathLst>
          </a:custGeom>
          <a:solidFill>
            <a:srgbClr val="FFD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
          <p:cNvSpPr/>
          <p:nvPr/>
        </p:nvSpPr>
        <p:spPr>
          <a:xfrm>
            <a:off x="1351573" y="268060"/>
            <a:ext cx="909" cy="341"/>
          </a:xfrm>
          <a:custGeom>
            <a:rect b="b" l="l" r="r" t="t"/>
            <a:pathLst>
              <a:path extrusionOk="0" h="6" w="16">
                <a:moveTo>
                  <a:pt x="0" y="1"/>
                </a:moveTo>
                <a:cubicBezTo>
                  <a:pt x="5" y="1"/>
                  <a:pt x="5" y="6"/>
                  <a:pt x="15" y="6"/>
                </a:cubicBezTo>
                <a:cubicBezTo>
                  <a:pt x="5" y="1"/>
                  <a:pt x="5" y="1"/>
                  <a:pt x="0" y="1"/>
                </a:cubicBezTo>
                <a:close/>
              </a:path>
            </a:pathLst>
          </a:custGeom>
          <a:solidFill>
            <a:srgbClr val="FFD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5"/>
          <p:cNvSpPr/>
          <p:nvPr/>
        </p:nvSpPr>
        <p:spPr>
          <a:xfrm>
            <a:off x="1312014" y="246291"/>
            <a:ext cx="5001" cy="2387"/>
          </a:xfrm>
          <a:custGeom>
            <a:rect b="b" l="l" r="r" t="t"/>
            <a:pathLst>
              <a:path extrusionOk="0" h="42" w="88">
                <a:moveTo>
                  <a:pt x="1" y="0"/>
                </a:moveTo>
                <a:cubicBezTo>
                  <a:pt x="31" y="16"/>
                  <a:pt x="57" y="26"/>
                  <a:pt x="88" y="41"/>
                </a:cubicBezTo>
                <a:cubicBezTo>
                  <a:pt x="57" y="26"/>
                  <a:pt x="31" y="16"/>
                  <a:pt x="1" y="0"/>
                </a:cubicBezTo>
                <a:close/>
              </a:path>
            </a:pathLst>
          </a:custGeom>
          <a:solidFill>
            <a:srgbClr val="FFD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5"/>
          <p:cNvSpPr/>
          <p:nvPr/>
        </p:nvSpPr>
        <p:spPr>
          <a:xfrm>
            <a:off x="1324234" y="252088"/>
            <a:ext cx="5001" cy="2387"/>
          </a:xfrm>
          <a:custGeom>
            <a:rect b="b" l="l" r="r" t="t"/>
            <a:pathLst>
              <a:path extrusionOk="0" h="42" w="88">
                <a:moveTo>
                  <a:pt x="0" y="1"/>
                </a:moveTo>
                <a:cubicBezTo>
                  <a:pt x="26" y="11"/>
                  <a:pt x="52" y="26"/>
                  <a:pt x="87" y="41"/>
                </a:cubicBezTo>
                <a:cubicBezTo>
                  <a:pt x="52" y="26"/>
                  <a:pt x="26" y="11"/>
                  <a:pt x="0" y="1"/>
                </a:cubicBezTo>
                <a:close/>
              </a:path>
            </a:pathLst>
          </a:custGeom>
          <a:solidFill>
            <a:srgbClr val="FFD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
          <p:cNvSpPr/>
          <p:nvPr/>
        </p:nvSpPr>
        <p:spPr>
          <a:xfrm>
            <a:off x="1337023" y="259079"/>
            <a:ext cx="3240" cy="1762"/>
          </a:xfrm>
          <a:custGeom>
            <a:rect b="b" l="l" r="r" t="t"/>
            <a:pathLst>
              <a:path extrusionOk="0" h="31" w="57">
                <a:moveTo>
                  <a:pt x="0" y="0"/>
                </a:moveTo>
                <a:lnTo>
                  <a:pt x="0" y="0"/>
                </a:lnTo>
                <a:cubicBezTo>
                  <a:pt x="21" y="10"/>
                  <a:pt x="41" y="21"/>
                  <a:pt x="57" y="31"/>
                </a:cubicBezTo>
                <a:cubicBezTo>
                  <a:pt x="41" y="16"/>
                  <a:pt x="21" y="5"/>
                  <a:pt x="0" y="0"/>
                </a:cubicBezTo>
                <a:close/>
              </a:path>
            </a:pathLst>
          </a:custGeom>
          <a:solidFill>
            <a:srgbClr val="FFD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5"/>
          <p:cNvSpPr/>
          <p:nvPr/>
        </p:nvSpPr>
        <p:spPr>
          <a:xfrm>
            <a:off x="1362600" y="275619"/>
            <a:ext cx="2103" cy="2103"/>
          </a:xfrm>
          <a:custGeom>
            <a:rect b="b" l="l" r="r" t="t"/>
            <a:pathLst>
              <a:path extrusionOk="0" h="37" w="37">
                <a:moveTo>
                  <a:pt x="0" y="1"/>
                </a:moveTo>
                <a:cubicBezTo>
                  <a:pt x="11" y="16"/>
                  <a:pt x="21" y="26"/>
                  <a:pt x="36" y="36"/>
                </a:cubicBezTo>
                <a:cubicBezTo>
                  <a:pt x="21" y="21"/>
                  <a:pt x="11" y="16"/>
                  <a:pt x="0" y="1"/>
                </a:cubicBezTo>
                <a:close/>
              </a:path>
            </a:pathLst>
          </a:custGeom>
          <a:solidFill>
            <a:srgbClr val="FFD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5"/>
          <p:cNvSpPr/>
          <p:nvPr/>
        </p:nvSpPr>
        <p:spPr>
          <a:xfrm>
            <a:off x="1255347" y="229125"/>
            <a:ext cx="5854" cy="1250"/>
          </a:xfrm>
          <a:custGeom>
            <a:rect b="b" l="l" r="r" t="t"/>
            <a:pathLst>
              <a:path extrusionOk="0" h="22" w="103">
                <a:moveTo>
                  <a:pt x="1" y="1"/>
                </a:moveTo>
                <a:lnTo>
                  <a:pt x="1" y="1"/>
                </a:lnTo>
                <a:cubicBezTo>
                  <a:pt x="31" y="11"/>
                  <a:pt x="72" y="16"/>
                  <a:pt x="103" y="21"/>
                </a:cubicBezTo>
                <a:cubicBezTo>
                  <a:pt x="72" y="16"/>
                  <a:pt x="31" y="6"/>
                  <a:pt x="1" y="1"/>
                </a:cubicBezTo>
                <a:close/>
              </a:path>
            </a:pathLst>
          </a:custGeom>
          <a:solidFill>
            <a:srgbClr val="FFD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5"/>
          <p:cNvSpPr/>
          <p:nvPr/>
        </p:nvSpPr>
        <p:spPr>
          <a:xfrm>
            <a:off x="1241422" y="227363"/>
            <a:ext cx="6138" cy="682"/>
          </a:xfrm>
          <a:custGeom>
            <a:rect b="b" l="l" r="r" t="t"/>
            <a:pathLst>
              <a:path extrusionOk="0" h="12" w="108">
                <a:moveTo>
                  <a:pt x="0" y="1"/>
                </a:moveTo>
                <a:cubicBezTo>
                  <a:pt x="41" y="6"/>
                  <a:pt x="72" y="6"/>
                  <a:pt x="108" y="11"/>
                </a:cubicBezTo>
                <a:cubicBezTo>
                  <a:pt x="72" y="6"/>
                  <a:pt x="36" y="1"/>
                  <a:pt x="0" y="1"/>
                </a:cubicBezTo>
                <a:close/>
              </a:path>
            </a:pathLst>
          </a:custGeom>
          <a:solidFill>
            <a:srgbClr val="FFD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
          <p:cNvSpPr/>
          <p:nvPr/>
        </p:nvSpPr>
        <p:spPr>
          <a:xfrm>
            <a:off x="1227781" y="225942"/>
            <a:ext cx="5854" cy="341"/>
          </a:xfrm>
          <a:custGeom>
            <a:rect b="b" l="l" r="r" t="t"/>
            <a:pathLst>
              <a:path extrusionOk="0" h="6" w="103">
                <a:moveTo>
                  <a:pt x="0" y="0"/>
                </a:moveTo>
                <a:cubicBezTo>
                  <a:pt x="31" y="6"/>
                  <a:pt x="61" y="6"/>
                  <a:pt x="102" y="6"/>
                </a:cubicBezTo>
                <a:cubicBezTo>
                  <a:pt x="72" y="6"/>
                  <a:pt x="31" y="0"/>
                  <a:pt x="0" y="0"/>
                </a:cubicBezTo>
                <a:close/>
              </a:path>
            </a:pathLst>
          </a:custGeom>
          <a:solidFill>
            <a:srgbClr val="FFD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
          <p:cNvSpPr/>
          <p:nvPr/>
        </p:nvSpPr>
        <p:spPr>
          <a:xfrm>
            <a:off x="1285869" y="236401"/>
            <a:ext cx="4433" cy="1535"/>
          </a:xfrm>
          <a:custGeom>
            <a:rect b="b" l="l" r="r" t="t"/>
            <a:pathLst>
              <a:path extrusionOk="0" h="27" w="78">
                <a:moveTo>
                  <a:pt x="1" y="0"/>
                </a:moveTo>
                <a:lnTo>
                  <a:pt x="1" y="0"/>
                </a:lnTo>
                <a:cubicBezTo>
                  <a:pt x="26" y="11"/>
                  <a:pt x="52" y="21"/>
                  <a:pt x="77" y="26"/>
                </a:cubicBezTo>
                <a:cubicBezTo>
                  <a:pt x="52" y="21"/>
                  <a:pt x="26" y="6"/>
                  <a:pt x="1" y="0"/>
                </a:cubicBezTo>
                <a:close/>
              </a:path>
            </a:pathLst>
          </a:custGeom>
          <a:solidFill>
            <a:srgbClr val="FFD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
          <p:cNvSpPr/>
          <p:nvPr/>
        </p:nvSpPr>
        <p:spPr>
          <a:xfrm>
            <a:off x="1299510" y="241346"/>
            <a:ext cx="5286" cy="1819"/>
          </a:xfrm>
          <a:custGeom>
            <a:rect b="b" l="l" r="r" t="t"/>
            <a:pathLst>
              <a:path extrusionOk="0" h="32" w="93">
                <a:moveTo>
                  <a:pt x="1" y="0"/>
                </a:moveTo>
                <a:cubicBezTo>
                  <a:pt x="37" y="11"/>
                  <a:pt x="57" y="26"/>
                  <a:pt x="93" y="31"/>
                </a:cubicBezTo>
                <a:cubicBezTo>
                  <a:pt x="62" y="16"/>
                  <a:pt x="26" y="6"/>
                  <a:pt x="1" y="0"/>
                </a:cubicBezTo>
                <a:close/>
              </a:path>
            </a:pathLst>
          </a:custGeom>
          <a:solidFill>
            <a:srgbClr val="FFD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
          <p:cNvSpPr/>
          <p:nvPr/>
        </p:nvSpPr>
        <p:spPr>
          <a:xfrm>
            <a:off x="1269045" y="232024"/>
            <a:ext cx="5570" cy="1250"/>
          </a:xfrm>
          <a:custGeom>
            <a:rect b="b" l="l" r="r" t="t"/>
            <a:pathLst>
              <a:path extrusionOk="0" h="22" w="98">
                <a:moveTo>
                  <a:pt x="0" y="1"/>
                </a:moveTo>
                <a:lnTo>
                  <a:pt x="97" y="21"/>
                </a:lnTo>
                <a:close/>
              </a:path>
            </a:pathLst>
          </a:custGeom>
          <a:solidFill>
            <a:srgbClr val="FFD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5"/>
          <p:cNvSpPr/>
          <p:nvPr/>
        </p:nvSpPr>
        <p:spPr>
          <a:xfrm>
            <a:off x="6707050" y="2554322"/>
            <a:ext cx="26641" cy="29978"/>
          </a:xfrm>
          <a:custGeom>
            <a:rect b="b" l="l" r="r" t="t"/>
            <a:pathLst>
              <a:path extrusionOk="0" h="476" w="423">
                <a:moveTo>
                  <a:pt x="1" y="1"/>
                </a:moveTo>
                <a:lnTo>
                  <a:pt x="1" y="475"/>
                </a:lnTo>
                <a:lnTo>
                  <a:pt x="277" y="475"/>
                </a:lnTo>
                <a:cubicBezTo>
                  <a:pt x="354" y="475"/>
                  <a:pt x="422" y="407"/>
                  <a:pt x="422" y="330"/>
                </a:cubicBezTo>
                <a:lnTo>
                  <a:pt x="422" y="1"/>
                </a:lnTo>
                <a:close/>
              </a:path>
            </a:pathLst>
          </a:custGeom>
          <a:solidFill>
            <a:srgbClr val="132B5F">
              <a:alpha val="2800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
          <p:cNvSpPr/>
          <p:nvPr/>
        </p:nvSpPr>
        <p:spPr>
          <a:xfrm flipH="1">
            <a:off x="71330" y="488492"/>
            <a:ext cx="5223" cy="36560"/>
          </a:xfrm>
          <a:custGeom>
            <a:rect b="b" l="l" r="r" t="t"/>
            <a:pathLst>
              <a:path extrusionOk="0" h="224" w="32">
                <a:moveTo>
                  <a:pt x="32" y="0"/>
                </a:moveTo>
                <a:cubicBezTo>
                  <a:pt x="9" y="45"/>
                  <a:pt x="0" y="90"/>
                  <a:pt x="0" y="121"/>
                </a:cubicBezTo>
                <a:cubicBezTo>
                  <a:pt x="0" y="161"/>
                  <a:pt x="9" y="192"/>
                  <a:pt x="32" y="224"/>
                </a:cubicBezTo>
                <a:lnTo>
                  <a:pt x="32" y="0"/>
                </a:lnTo>
                <a:close/>
              </a:path>
            </a:pathLst>
          </a:custGeom>
          <a:solidFill>
            <a:srgbClr val="0606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4" name="Google Shape;124;p5"/>
          <p:cNvSpPr/>
          <p:nvPr/>
        </p:nvSpPr>
        <p:spPr>
          <a:xfrm flipH="1">
            <a:off x="-7861" y="840453"/>
            <a:ext cx="702233" cy="1950142"/>
          </a:xfrm>
          <a:custGeom>
            <a:rect b="b" l="l" r="r" t="t"/>
            <a:pathLst>
              <a:path extrusionOk="0" h="80468" w="28976">
                <a:moveTo>
                  <a:pt x="27083" y="10166"/>
                </a:moveTo>
                <a:cubicBezTo>
                  <a:pt x="27473" y="10674"/>
                  <a:pt x="28975" y="16469"/>
                  <a:pt x="27375" y="18576"/>
                </a:cubicBezTo>
                <a:cubicBezTo>
                  <a:pt x="25756" y="20664"/>
                  <a:pt x="23336" y="19883"/>
                  <a:pt x="23141" y="22517"/>
                </a:cubicBezTo>
                <a:cubicBezTo>
                  <a:pt x="22946" y="25151"/>
                  <a:pt x="24897" y="26225"/>
                  <a:pt x="23922" y="28995"/>
                </a:cubicBezTo>
                <a:cubicBezTo>
                  <a:pt x="22946" y="31746"/>
                  <a:pt x="25561" y="35454"/>
                  <a:pt x="19083" y="41561"/>
                </a:cubicBezTo>
                <a:cubicBezTo>
                  <a:pt x="12585" y="47668"/>
                  <a:pt x="18654" y="52078"/>
                  <a:pt x="19415" y="53502"/>
                </a:cubicBezTo>
                <a:cubicBezTo>
                  <a:pt x="20176" y="54907"/>
                  <a:pt x="25190" y="59590"/>
                  <a:pt x="25932" y="66380"/>
                </a:cubicBezTo>
                <a:cubicBezTo>
                  <a:pt x="26810" y="74516"/>
                  <a:pt x="24468" y="80467"/>
                  <a:pt x="19219" y="80467"/>
                </a:cubicBezTo>
                <a:cubicBezTo>
                  <a:pt x="13951" y="80467"/>
                  <a:pt x="11025" y="78028"/>
                  <a:pt x="11025" y="78028"/>
                </a:cubicBezTo>
                <a:cubicBezTo>
                  <a:pt x="11025" y="78028"/>
                  <a:pt x="14088" y="73716"/>
                  <a:pt x="12917" y="69931"/>
                </a:cubicBezTo>
                <a:cubicBezTo>
                  <a:pt x="11746" y="66146"/>
                  <a:pt x="6361" y="64975"/>
                  <a:pt x="6537" y="59355"/>
                </a:cubicBezTo>
                <a:cubicBezTo>
                  <a:pt x="6732" y="53717"/>
                  <a:pt x="10127" y="51551"/>
                  <a:pt x="10342" y="47161"/>
                </a:cubicBezTo>
                <a:cubicBezTo>
                  <a:pt x="10537" y="42770"/>
                  <a:pt x="3766" y="38029"/>
                  <a:pt x="1874" y="29424"/>
                </a:cubicBezTo>
                <a:cubicBezTo>
                  <a:pt x="0" y="20820"/>
                  <a:pt x="7083" y="17230"/>
                  <a:pt x="7922" y="8859"/>
                </a:cubicBezTo>
                <a:cubicBezTo>
                  <a:pt x="8781" y="489"/>
                  <a:pt x="15473" y="1"/>
                  <a:pt x="17541" y="918"/>
                </a:cubicBezTo>
                <a:cubicBezTo>
                  <a:pt x="19571" y="1796"/>
                  <a:pt x="27083" y="10166"/>
                  <a:pt x="27083" y="10166"/>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5"/>
          <p:cNvSpPr/>
          <p:nvPr/>
        </p:nvSpPr>
        <p:spPr>
          <a:xfrm flipH="1">
            <a:off x="673855" y="4501660"/>
            <a:ext cx="880538" cy="740967"/>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
          <p:cNvSpPr/>
          <p:nvPr/>
        </p:nvSpPr>
        <p:spPr>
          <a:xfrm flipH="1" rot="929517">
            <a:off x="-5379" y="4481710"/>
            <a:ext cx="697261" cy="780876"/>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5"/>
          <p:cNvSpPr/>
          <p:nvPr/>
        </p:nvSpPr>
        <p:spPr>
          <a:xfrm flipH="1">
            <a:off x="-5637" y="-184839"/>
            <a:ext cx="807397" cy="1853745"/>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5"/>
          <p:cNvSpPr/>
          <p:nvPr/>
        </p:nvSpPr>
        <p:spPr>
          <a:xfrm flipH="1">
            <a:off x="8438476" y="-22878"/>
            <a:ext cx="673666" cy="1085328"/>
          </a:xfrm>
          <a:custGeom>
            <a:rect b="b" l="l" r="r" t="t"/>
            <a:pathLst>
              <a:path extrusionOk="0" h="15650" w="9714">
                <a:moveTo>
                  <a:pt x="9191" y="1"/>
                </a:moveTo>
                <a:lnTo>
                  <a:pt x="1" y="372"/>
                </a:lnTo>
                <a:cubicBezTo>
                  <a:pt x="1" y="372"/>
                  <a:pt x="3884" y="2537"/>
                  <a:pt x="3923" y="4235"/>
                </a:cubicBezTo>
                <a:cubicBezTo>
                  <a:pt x="4001" y="5952"/>
                  <a:pt x="3415" y="8566"/>
                  <a:pt x="5269" y="9464"/>
                </a:cubicBezTo>
                <a:cubicBezTo>
                  <a:pt x="8235" y="10888"/>
                  <a:pt x="7142" y="14947"/>
                  <a:pt x="7806" y="15493"/>
                </a:cubicBezTo>
                <a:cubicBezTo>
                  <a:pt x="7932" y="15600"/>
                  <a:pt x="8053" y="15649"/>
                  <a:pt x="8169" y="15649"/>
                </a:cubicBezTo>
                <a:cubicBezTo>
                  <a:pt x="9132" y="15649"/>
                  <a:pt x="9713" y="12264"/>
                  <a:pt x="9191" y="10401"/>
                </a:cubicBezTo>
                <a:cubicBezTo>
                  <a:pt x="8215" y="6908"/>
                  <a:pt x="7162" y="5386"/>
                  <a:pt x="7493" y="3610"/>
                </a:cubicBezTo>
                <a:cubicBezTo>
                  <a:pt x="7806" y="1835"/>
                  <a:pt x="9191" y="1"/>
                  <a:pt x="9191" y="1"/>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5"/>
          <p:cNvSpPr/>
          <p:nvPr/>
        </p:nvSpPr>
        <p:spPr>
          <a:xfrm flipH="1">
            <a:off x="8636234" y="3614958"/>
            <a:ext cx="572012" cy="680471"/>
          </a:xfrm>
          <a:custGeom>
            <a:rect b="b" l="l" r="r" t="t"/>
            <a:pathLst>
              <a:path extrusionOk="0" h="14114" w="11865">
                <a:moveTo>
                  <a:pt x="7408" y="1"/>
                </a:moveTo>
                <a:cubicBezTo>
                  <a:pt x="7217" y="1"/>
                  <a:pt x="7032" y="52"/>
                  <a:pt x="6857" y="161"/>
                </a:cubicBezTo>
                <a:cubicBezTo>
                  <a:pt x="4925" y="1391"/>
                  <a:pt x="7520" y="6015"/>
                  <a:pt x="4262" y="7205"/>
                </a:cubicBezTo>
                <a:cubicBezTo>
                  <a:pt x="1023" y="8434"/>
                  <a:pt x="203" y="11946"/>
                  <a:pt x="203" y="11946"/>
                </a:cubicBezTo>
                <a:cubicBezTo>
                  <a:pt x="1" y="13213"/>
                  <a:pt x="571" y="14114"/>
                  <a:pt x="1365" y="14114"/>
                </a:cubicBezTo>
                <a:cubicBezTo>
                  <a:pt x="2027" y="14114"/>
                  <a:pt x="2844" y="13488"/>
                  <a:pt x="3501" y="11927"/>
                </a:cubicBezTo>
                <a:cubicBezTo>
                  <a:pt x="5003" y="8512"/>
                  <a:pt x="10096" y="9898"/>
                  <a:pt x="11013" y="7381"/>
                </a:cubicBezTo>
                <a:cubicBezTo>
                  <a:pt x="11864" y="5127"/>
                  <a:pt x="9327" y="1"/>
                  <a:pt x="7408" y="1"/>
                </a:cubicBezTo>
                <a:close/>
              </a:path>
            </a:pathLst>
          </a:custGeom>
          <a:solidFill>
            <a:srgbClr val="08214A">
              <a:alpha val="35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5"/>
          <p:cNvSpPr/>
          <p:nvPr/>
        </p:nvSpPr>
        <p:spPr>
          <a:xfrm flipH="1">
            <a:off x="8467543" y="4461840"/>
            <a:ext cx="702196" cy="718231"/>
          </a:xfrm>
          <a:custGeom>
            <a:rect b="b" l="l" r="r" t="t"/>
            <a:pathLst>
              <a:path extrusionOk="0" h="7983" w="7805">
                <a:moveTo>
                  <a:pt x="6335" y="0"/>
                </a:moveTo>
                <a:cubicBezTo>
                  <a:pt x="5439" y="0"/>
                  <a:pt x="4279" y="1310"/>
                  <a:pt x="3493" y="1310"/>
                </a:cubicBezTo>
                <a:cubicBezTo>
                  <a:pt x="2517" y="1310"/>
                  <a:pt x="1742" y="155"/>
                  <a:pt x="346" y="155"/>
                </a:cubicBezTo>
                <a:cubicBezTo>
                  <a:pt x="235" y="155"/>
                  <a:pt x="120" y="162"/>
                  <a:pt x="0" y="178"/>
                </a:cubicBezTo>
                <a:lnTo>
                  <a:pt x="0" y="7983"/>
                </a:lnTo>
                <a:lnTo>
                  <a:pt x="5678" y="7983"/>
                </a:lnTo>
                <a:lnTo>
                  <a:pt x="5678" y="7963"/>
                </a:lnTo>
                <a:cubicBezTo>
                  <a:pt x="5678" y="7963"/>
                  <a:pt x="4761" y="6461"/>
                  <a:pt x="4995" y="5251"/>
                </a:cubicBezTo>
                <a:cubicBezTo>
                  <a:pt x="5229" y="4061"/>
                  <a:pt x="7805" y="1622"/>
                  <a:pt x="7083" y="471"/>
                </a:cubicBezTo>
                <a:cubicBezTo>
                  <a:pt x="6873" y="130"/>
                  <a:pt x="6617" y="0"/>
                  <a:pt x="6335"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5"/>
          <p:cNvSpPr/>
          <p:nvPr/>
        </p:nvSpPr>
        <p:spPr>
          <a:xfrm flipH="1">
            <a:off x="8460328" y="-22898"/>
            <a:ext cx="702217" cy="2975656"/>
          </a:xfrm>
          <a:custGeom>
            <a:rect b="b" l="l" r="r" t="t"/>
            <a:pathLst>
              <a:path extrusionOk="0" h="40683" w="9601">
                <a:moveTo>
                  <a:pt x="0" y="0"/>
                </a:moveTo>
                <a:lnTo>
                  <a:pt x="0" y="40682"/>
                </a:lnTo>
                <a:lnTo>
                  <a:pt x="39" y="40682"/>
                </a:lnTo>
                <a:cubicBezTo>
                  <a:pt x="39" y="40682"/>
                  <a:pt x="98" y="34263"/>
                  <a:pt x="3298" y="31317"/>
                </a:cubicBezTo>
                <a:cubicBezTo>
                  <a:pt x="6517" y="28351"/>
                  <a:pt x="9600" y="28429"/>
                  <a:pt x="8683" y="25014"/>
                </a:cubicBezTo>
                <a:cubicBezTo>
                  <a:pt x="7786" y="21619"/>
                  <a:pt x="4722" y="21873"/>
                  <a:pt x="3610" y="19180"/>
                </a:cubicBezTo>
                <a:cubicBezTo>
                  <a:pt x="2517" y="16488"/>
                  <a:pt x="3688" y="15922"/>
                  <a:pt x="2478" y="13717"/>
                </a:cubicBezTo>
                <a:cubicBezTo>
                  <a:pt x="1249" y="11551"/>
                  <a:pt x="976" y="8254"/>
                  <a:pt x="2596" y="5698"/>
                </a:cubicBezTo>
                <a:cubicBezTo>
                  <a:pt x="4195" y="3142"/>
                  <a:pt x="3610" y="547"/>
                  <a:pt x="3025" y="0"/>
                </a:cubicBez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2" name="Google Shape;132;p5"/>
          <p:cNvGrpSpPr/>
          <p:nvPr/>
        </p:nvGrpSpPr>
        <p:grpSpPr>
          <a:xfrm flipH="1">
            <a:off x="7951632" y="-1126448"/>
            <a:ext cx="2274300" cy="2274300"/>
            <a:chOff x="-1087568" y="-1126448"/>
            <a:chExt cx="2274300" cy="2274300"/>
          </a:xfrm>
        </p:grpSpPr>
        <p:sp>
          <p:nvSpPr>
            <p:cNvPr id="133" name="Google Shape;133;p5"/>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5"/>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 name="Google Shape;137;p5"/>
          <p:cNvGrpSpPr/>
          <p:nvPr/>
        </p:nvGrpSpPr>
        <p:grpSpPr>
          <a:xfrm flipH="1">
            <a:off x="-1136318" y="4004977"/>
            <a:ext cx="2274300" cy="2274300"/>
            <a:chOff x="-1087568" y="-1126448"/>
            <a:chExt cx="2274300" cy="2274300"/>
          </a:xfrm>
        </p:grpSpPr>
        <p:sp>
          <p:nvSpPr>
            <p:cNvPr id="138" name="Google Shape;138;p5"/>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5"/>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5"/>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 name="Google Shape;142;p5"/>
          <p:cNvSpPr/>
          <p:nvPr/>
        </p:nvSpPr>
        <p:spPr>
          <a:xfrm flipH="1">
            <a:off x="8092314" y="146550"/>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5"/>
          <p:cNvSpPr/>
          <p:nvPr/>
        </p:nvSpPr>
        <p:spPr>
          <a:xfrm flipH="1">
            <a:off x="111264" y="3919263"/>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
          <p:cNvSpPr/>
          <p:nvPr/>
        </p:nvSpPr>
        <p:spPr>
          <a:xfrm flipH="1">
            <a:off x="470014" y="1582613"/>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5"/>
          <p:cNvSpPr/>
          <p:nvPr/>
        </p:nvSpPr>
        <p:spPr>
          <a:xfrm flipH="1">
            <a:off x="8781413" y="2107750"/>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5"/>
          <p:cNvSpPr/>
          <p:nvPr/>
        </p:nvSpPr>
        <p:spPr>
          <a:xfrm flipH="1">
            <a:off x="8636238" y="484213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
          <p:cNvSpPr/>
          <p:nvPr/>
        </p:nvSpPr>
        <p:spPr>
          <a:xfrm flipH="1">
            <a:off x="247877" y="235800"/>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5"/>
          <p:cNvSpPr/>
          <p:nvPr/>
        </p:nvSpPr>
        <p:spPr>
          <a:xfrm flipH="1">
            <a:off x="8953138" y="175812"/>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5"/>
          <p:cNvSpPr/>
          <p:nvPr/>
        </p:nvSpPr>
        <p:spPr>
          <a:xfrm flipH="1">
            <a:off x="594661" y="4812400"/>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5"/>
          <p:cNvSpPr/>
          <p:nvPr/>
        </p:nvSpPr>
        <p:spPr>
          <a:xfrm flipH="1">
            <a:off x="470013" y="3446562"/>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5"/>
          <p:cNvSpPr/>
          <p:nvPr/>
        </p:nvSpPr>
        <p:spPr>
          <a:xfrm flipH="1">
            <a:off x="157601" y="71203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5"/>
          <p:cNvSpPr/>
          <p:nvPr/>
        </p:nvSpPr>
        <p:spPr>
          <a:xfrm flipH="1">
            <a:off x="8906802" y="3801538"/>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5"/>
          <p:cNvSpPr/>
          <p:nvPr/>
        </p:nvSpPr>
        <p:spPr>
          <a:xfrm flipH="1">
            <a:off x="7251873" y="4792508"/>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
          <p:cNvSpPr/>
          <p:nvPr/>
        </p:nvSpPr>
        <p:spPr>
          <a:xfrm flipH="1">
            <a:off x="1661823" y="126195"/>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gradFill>
          <a:gsLst>
            <a:gs pos="0">
              <a:schemeClr val="dk2"/>
            </a:gs>
            <a:gs pos="100000">
              <a:schemeClr val="lt2"/>
            </a:gs>
          </a:gsLst>
          <a:lin ang="16200038" scaled="0"/>
        </a:gradFill>
      </p:bgPr>
    </p:bg>
    <p:spTree>
      <p:nvGrpSpPr>
        <p:cNvPr id="155" name="Shape 155"/>
        <p:cNvGrpSpPr/>
        <p:nvPr/>
      </p:nvGrpSpPr>
      <p:grpSpPr>
        <a:xfrm>
          <a:off x="0" y="0"/>
          <a:ext cx="0" cy="0"/>
          <a:chOff x="0" y="0"/>
          <a:chExt cx="0" cy="0"/>
        </a:xfrm>
      </p:grpSpPr>
      <p:sp>
        <p:nvSpPr>
          <p:cNvPr id="156" name="Google Shape;156;p6"/>
          <p:cNvSpPr txBox="1"/>
          <p:nvPr>
            <p:ph type="title"/>
          </p:nvPr>
        </p:nvSpPr>
        <p:spPr>
          <a:xfrm>
            <a:off x="716800" y="456500"/>
            <a:ext cx="7710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7" name="Google Shape;157;p6"/>
          <p:cNvSpPr/>
          <p:nvPr/>
        </p:nvSpPr>
        <p:spPr>
          <a:xfrm rot="10800000">
            <a:off x="-7861" y="2307661"/>
            <a:ext cx="702233" cy="1950142"/>
          </a:xfrm>
          <a:custGeom>
            <a:rect b="b" l="l" r="r" t="t"/>
            <a:pathLst>
              <a:path extrusionOk="0" h="80468" w="28976">
                <a:moveTo>
                  <a:pt x="27083" y="10166"/>
                </a:moveTo>
                <a:cubicBezTo>
                  <a:pt x="27473" y="10674"/>
                  <a:pt x="28975" y="16469"/>
                  <a:pt x="27375" y="18576"/>
                </a:cubicBezTo>
                <a:cubicBezTo>
                  <a:pt x="25756" y="20664"/>
                  <a:pt x="23336" y="19883"/>
                  <a:pt x="23141" y="22517"/>
                </a:cubicBezTo>
                <a:cubicBezTo>
                  <a:pt x="22946" y="25151"/>
                  <a:pt x="24897" y="26225"/>
                  <a:pt x="23922" y="28995"/>
                </a:cubicBezTo>
                <a:cubicBezTo>
                  <a:pt x="22946" y="31746"/>
                  <a:pt x="25561" y="35454"/>
                  <a:pt x="19083" y="41561"/>
                </a:cubicBezTo>
                <a:cubicBezTo>
                  <a:pt x="12585" y="47668"/>
                  <a:pt x="18654" y="52078"/>
                  <a:pt x="19415" y="53502"/>
                </a:cubicBezTo>
                <a:cubicBezTo>
                  <a:pt x="20176" y="54907"/>
                  <a:pt x="25190" y="59590"/>
                  <a:pt x="25932" y="66380"/>
                </a:cubicBezTo>
                <a:cubicBezTo>
                  <a:pt x="26810" y="74516"/>
                  <a:pt x="24468" y="80467"/>
                  <a:pt x="19219" y="80467"/>
                </a:cubicBezTo>
                <a:cubicBezTo>
                  <a:pt x="13951" y="80467"/>
                  <a:pt x="11025" y="78028"/>
                  <a:pt x="11025" y="78028"/>
                </a:cubicBezTo>
                <a:cubicBezTo>
                  <a:pt x="11025" y="78028"/>
                  <a:pt x="14088" y="73716"/>
                  <a:pt x="12917" y="69931"/>
                </a:cubicBezTo>
                <a:cubicBezTo>
                  <a:pt x="11746" y="66146"/>
                  <a:pt x="6361" y="64975"/>
                  <a:pt x="6537" y="59355"/>
                </a:cubicBezTo>
                <a:cubicBezTo>
                  <a:pt x="6732" y="53717"/>
                  <a:pt x="10127" y="51551"/>
                  <a:pt x="10342" y="47161"/>
                </a:cubicBezTo>
                <a:cubicBezTo>
                  <a:pt x="10537" y="42770"/>
                  <a:pt x="3766" y="38029"/>
                  <a:pt x="1874" y="29424"/>
                </a:cubicBezTo>
                <a:cubicBezTo>
                  <a:pt x="0" y="20820"/>
                  <a:pt x="7083" y="17230"/>
                  <a:pt x="7922" y="8859"/>
                </a:cubicBezTo>
                <a:cubicBezTo>
                  <a:pt x="8781" y="489"/>
                  <a:pt x="15473" y="1"/>
                  <a:pt x="17541" y="918"/>
                </a:cubicBezTo>
                <a:cubicBezTo>
                  <a:pt x="19571" y="1796"/>
                  <a:pt x="27083" y="10166"/>
                  <a:pt x="27083" y="10166"/>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6"/>
          <p:cNvSpPr/>
          <p:nvPr/>
        </p:nvSpPr>
        <p:spPr>
          <a:xfrm rot="10800000">
            <a:off x="-5637" y="3429350"/>
            <a:ext cx="807397" cy="1853745"/>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88D3">
              <a:alpha val="17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6"/>
          <p:cNvSpPr/>
          <p:nvPr/>
        </p:nvSpPr>
        <p:spPr>
          <a:xfrm flipH="1">
            <a:off x="774734" y="4593833"/>
            <a:ext cx="572012" cy="680471"/>
          </a:xfrm>
          <a:custGeom>
            <a:rect b="b" l="l" r="r" t="t"/>
            <a:pathLst>
              <a:path extrusionOk="0" h="14114" w="11865">
                <a:moveTo>
                  <a:pt x="7408" y="1"/>
                </a:moveTo>
                <a:cubicBezTo>
                  <a:pt x="7217" y="1"/>
                  <a:pt x="7032" y="52"/>
                  <a:pt x="6857" y="161"/>
                </a:cubicBezTo>
                <a:cubicBezTo>
                  <a:pt x="4925" y="1391"/>
                  <a:pt x="7520" y="6015"/>
                  <a:pt x="4262" y="7205"/>
                </a:cubicBezTo>
                <a:cubicBezTo>
                  <a:pt x="1023" y="8434"/>
                  <a:pt x="203" y="11946"/>
                  <a:pt x="203" y="11946"/>
                </a:cubicBezTo>
                <a:cubicBezTo>
                  <a:pt x="1" y="13213"/>
                  <a:pt x="571" y="14114"/>
                  <a:pt x="1365" y="14114"/>
                </a:cubicBezTo>
                <a:cubicBezTo>
                  <a:pt x="2027" y="14114"/>
                  <a:pt x="2844" y="13488"/>
                  <a:pt x="3501" y="11927"/>
                </a:cubicBezTo>
                <a:cubicBezTo>
                  <a:pt x="5003" y="8512"/>
                  <a:pt x="10096" y="9898"/>
                  <a:pt x="11013" y="7381"/>
                </a:cubicBezTo>
                <a:cubicBezTo>
                  <a:pt x="11864" y="5127"/>
                  <a:pt x="9327" y="1"/>
                  <a:pt x="7408" y="1"/>
                </a:cubicBezTo>
                <a:close/>
              </a:path>
            </a:pathLst>
          </a:custGeom>
          <a:solidFill>
            <a:srgbClr val="08214A">
              <a:alpha val="35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6"/>
          <p:cNvSpPr/>
          <p:nvPr/>
        </p:nvSpPr>
        <p:spPr>
          <a:xfrm flipH="1" rot="10800000">
            <a:off x="-18632" y="-22910"/>
            <a:ext cx="702196" cy="718231"/>
          </a:xfrm>
          <a:custGeom>
            <a:rect b="b" l="l" r="r" t="t"/>
            <a:pathLst>
              <a:path extrusionOk="0" h="7983" w="7805">
                <a:moveTo>
                  <a:pt x="6335" y="0"/>
                </a:moveTo>
                <a:cubicBezTo>
                  <a:pt x="5439" y="0"/>
                  <a:pt x="4279" y="1310"/>
                  <a:pt x="3493" y="1310"/>
                </a:cubicBezTo>
                <a:cubicBezTo>
                  <a:pt x="2517" y="1310"/>
                  <a:pt x="1742" y="155"/>
                  <a:pt x="346" y="155"/>
                </a:cubicBezTo>
                <a:cubicBezTo>
                  <a:pt x="235" y="155"/>
                  <a:pt x="120" y="162"/>
                  <a:pt x="0" y="178"/>
                </a:cubicBezTo>
                <a:lnTo>
                  <a:pt x="0" y="7983"/>
                </a:lnTo>
                <a:lnTo>
                  <a:pt x="5678" y="7983"/>
                </a:lnTo>
                <a:lnTo>
                  <a:pt x="5678" y="7963"/>
                </a:lnTo>
                <a:cubicBezTo>
                  <a:pt x="5678" y="7963"/>
                  <a:pt x="4761" y="6461"/>
                  <a:pt x="4995" y="5251"/>
                </a:cubicBezTo>
                <a:cubicBezTo>
                  <a:pt x="5229" y="4061"/>
                  <a:pt x="7805" y="1622"/>
                  <a:pt x="7083" y="471"/>
                </a:cubicBezTo>
                <a:cubicBezTo>
                  <a:pt x="6873" y="130"/>
                  <a:pt x="6617" y="0"/>
                  <a:pt x="6335"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 name="Google Shape;161;p6"/>
          <p:cNvGrpSpPr/>
          <p:nvPr/>
        </p:nvGrpSpPr>
        <p:grpSpPr>
          <a:xfrm>
            <a:off x="-1134868" y="-1133248"/>
            <a:ext cx="2274300" cy="2274300"/>
            <a:chOff x="-1087568" y="-1126448"/>
            <a:chExt cx="2274300" cy="2274300"/>
          </a:xfrm>
        </p:grpSpPr>
        <p:sp>
          <p:nvSpPr>
            <p:cNvPr id="162" name="Google Shape;162;p6"/>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6"/>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6"/>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6"/>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 name="Google Shape;166;p6"/>
          <p:cNvSpPr/>
          <p:nvPr/>
        </p:nvSpPr>
        <p:spPr>
          <a:xfrm>
            <a:off x="411875" y="4731343"/>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6"/>
          <p:cNvSpPr/>
          <p:nvPr/>
        </p:nvSpPr>
        <p:spPr>
          <a:xfrm>
            <a:off x="483400" y="960875"/>
            <a:ext cx="81175" cy="8114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6"/>
          <p:cNvSpPr/>
          <p:nvPr/>
        </p:nvSpPr>
        <p:spPr>
          <a:xfrm>
            <a:off x="805475" y="139463"/>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6"/>
          <p:cNvSpPr/>
          <p:nvPr/>
        </p:nvSpPr>
        <p:spPr>
          <a:xfrm>
            <a:off x="1683050" y="4755188"/>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6"/>
          <p:cNvSpPr/>
          <p:nvPr/>
        </p:nvSpPr>
        <p:spPr>
          <a:xfrm>
            <a:off x="302463" y="279448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6"/>
          <p:cNvSpPr/>
          <p:nvPr/>
        </p:nvSpPr>
        <p:spPr>
          <a:xfrm>
            <a:off x="8441760" y="908819"/>
            <a:ext cx="702233" cy="1950142"/>
          </a:xfrm>
          <a:custGeom>
            <a:rect b="b" l="l" r="r" t="t"/>
            <a:pathLst>
              <a:path extrusionOk="0" h="80468" w="28976">
                <a:moveTo>
                  <a:pt x="27083" y="10166"/>
                </a:moveTo>
                <a:cubicBezTo>
                  <a:pt x="27473" y="10674"/>
                  <a:pt x="28975" y="16469"/>
                  <a:pt x="27375" y="18576"/>
                </a:cubicBezTo>
                <a:cubicBezTo>
                  <a:pt x="25756" y="20664"/>
                  <a:pt x="23336" y="19883"/>
                  <a:pt x="23141" y="22517"/>
                </a:cubicBezTo>
                <a:cubicBezTo>
                  <a:pt x="22946" y="25151"/>
                  <a:pt x="24897" y="26225"/>
                  <a:pt x="23922" y="28995"/>
                </a:cubicBezTo>
                <a:cubicBezTo>
                  <a:pt x="22946" y="31746"/>
                  <a:pt x="25561" y="35454"/>
                  <a:pt x="19083" y="41561"/>
                </a:cubicBezTo>
                <a:cubicBezTo>
                  <a:pt x="12585" y="47668"/>
                  <a:pt x="18654" y="52078"/>
                  <a:pt x="19415" y="53502"/>
                </a:cubicBezTo>
                <a:cubicBezTo>
                  <a:pt x="20176" y="54907"/>
                  <a:pt x="25190" y="59590"/>
                  <a:pt x="25932" y="66380"/>
                </a:cubicBezTo>
                <a:cubicBezTo>
                  <a:pt x="26810" y="74516"/>
                  <a:pt x="24468" y="80467"/>
                  <a:pt x="19219" y="80467"/>
                </a:cubicBezTo>
                <a:cubicBezTo>
                  <a:pt x="13951" y="80467"/>
                  <a:pt x="11025" y="78028"/>
                  <a:pt x="11025" y="78028"/>
                </a:cubicBezTo>
                <a:cubicBezTo>
                  <a:pt x="11025" y="78028"/>
                  <a:pt x="14088" y="73716"/>
                  <a:pt x="12917" y="69931"/>
                </a:cubicBezTo>
                <a:cubicBezTo>
                  <a:pt x="11746" y="66146"/>
                  <a:pt x="6361" y="64975"/>
                  <a:pt x="6537" y="59355"/>
                </a:cubicBezTo>
                <a:cubicBezTo>
                  <a:pt x="6732" y="53717"/>
                  <a:pt x="10127" y="51551"/>
                  <a:pt x="10342" y="47161"/>
                </a:cubicBezTo>
                <a:cubicBezTo>
                  <a:pt x="10537" y="42770"/>
                  <a:pt x="3766" y="38029"/>
                  <a:pt x="1874" y="29424"/>
                </a:cubicBezTo>
                <a:cubicBezTo>
                  <a:pt x="0" y="20820"/>
                  <a:pt x="7083" y="17230"/>
                  <a:pt x="7922" y="8859"/>
                </a:cubicBezTo>
                <a:cubicBezTo>
                  <a:pt x="8781" y="489"/>
                  <a:pt x="15473" y="1"/>
                  <a:pt x="17541" y="918"/>
                </a:cubicBezTo>
                <a:cubicBezTo>
                  <a:pt x="19571" y="1796"/>
                  <a:pt x="27083" y="10166"/>
                  <a:pt x="27083" y="10166"/>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6"/>
          <p:cNvSpPr/>
          <p:nvPr/>
        </p:nvSpPr>
        <p:spPr>
          <a:xfrm>
            <a:off x="8378022" y="-116473"/>
            <a:ext cx="807397" cy="1853745"/>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88D3">
              <a:alpha val="17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6"/>
          <p:cNvSpPr/>
          <p:nvPr/>
        </p:nvSpPr>
        <p:spPr>
          <a:xfrm flipH="1" rot="10800000">
            <a:off x="7833036" y="-107682"/>
            <a:ext cx="572012" cy="680471"/>
          </a:xfrm>
          <a:custGeom>
            <a:rect b="b" l="l" r="r" t="t"/>
            <a:pathLst>
              <a:path extrusionOk="0" h="14114" w="11865">
                <a:moveTo>
                  <a:pt x="7408" y="1"/>
                </a:moveTo>
                <a:cubicBezTo>
                  <a:pt x="7217" y="1"/>
                  <a:pt x="7032" y="52"/>
                  <a:pt x="6857" y="161"/>
                </a:cubicBezTo>
                <a:cubicBezTo>
                  <a:pt x="4925" y="1391"/>
                  <a:pt x="7520" y="6015"/>
                  <a:pt x="4262" y="7205"/>
                </a:cubicBezTo>
                <a:cubicBezTo>
                  <a:pt x="1023" y="8434"/>
                  <a:pt x="203" y="11946"/>
                  <a:pt x="203" y="11946"/>
                </a:cubicBezTo>
                <a:cubicBezTo>
                  <a:pt x="1" y="13213"/>
                  <a:pt x="571" y="14114"/>
                  <a:pt x="1365" y="14114"/>
                </a:cubicBezTo>
                <a:cubicBezTo>
                  <a:pt x="2027" y="14114"/>
                  <a:pt x="2844" y="13488"/>
                  <a:pt x="3501" y="11927"/>
                </a:cubicBezTo>
                <a:cubicBezTo>
                  <a:pt x="5003" y="8512"/>
                  <a:pt x="10096" y="9898"/>
                  <a:pt x="11013" y="7381"/>
                </a:cubicBezTo>
                <a:cubicBezTo>
                  <a:pt x="11864" y="5127"/>
                  <a:pt x="9327" y="1"/>
                  <a:pt x="7408" y="1"/>
                </a:cubicBezTo>
                <a:close/>
              </a:path>
            </a:pathLst>
          </a:custGeom>
          <a:solidFill>
            <a:srgbClr val="08214A">
              <a:alpha val="35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6"/>
          <p:cNvSpPr/>
          <p:nvPr/>
        </p:nvSpPr>
        <p:spPr>
          <a:xfrm flipH="1">
            <a:off x="8496218" y="4471301"/>
            <a:ext cx="702196" cy="718231"/>
          </a:xfrm>
          <a:custGeom>
            <a:rect b="b" l="l" r="r" t="t"/>
            <a:pathLst>
              <a:path extrusionOk="0" h="7983" w="7805">
                <a:moveTo>
                  <a:pt x="6335" y="0"/>
                </a:moveTo>
                <a:cubicBezTo>
                  <a:pt x="5439" y="0"/>
                  <a:pt x="4279" y="1310"/>
                  <a:pt x="3493" y="1310"/>
                </a:cubicBezTo>
                <a:cubicBezTo>
                  <a:pt x="2517" y="1310"/>
                  <a:pt x="1742" y="155"/>
                  <a:pt x="346" y="155"/>
                </a:cubicBezTo>
                <a:cubicBezTo>
                  <a:pt x="235" y="155"/>
                  <a:pt x="120" y="162"/>
                  <a:pt x="0" y="178"/>
                </a:cubicBezTo>
                <a:lnTo>
                  <a:pt x="0" y="7983"/>
                </a:lnTo>
                <a:lnTo>
                  <a:pt x="5678" y="7983"/>
                </a:lnTo>
                <a:lnTo>
                  <a:pt x="5678" y="7963"/>
                </a:lnTo>
                <a:cubicBezTo>
                  <a:pt x="5678" y="7963"/>
                  <a:pt x="4761" y="6461"/>
                  <a:pt x="4995" y="5251"/>
                </a:cubicBezTo>
                <a:cubicBezTo>
                  <a:pt x="5229" y="4061"/>
                  <a:pt x="7805" y="1622"/>
                  <a:pt x="7083" y="471"/>
                </a:cubicBezTo>
                <a:cubicBezTo>
                  <a:pt x="6873" y="130"/>
                  <a:pt x="6617" y="0"/>
                  <a:pt x="6335"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5" name="Google Shape;175;p6"/>
          <p:cNvGrpSpPr/>
          <p:nvPr/>
        </p:nvGrpSpPr>
        <p:grpSpPr>
          <a:xfrm rot="10800000">
            <a:off x="8040350" y="4025570"/>
            <a:ext cx="2274300" cy="2274300"/>
            <a:chOff x="-1087568" y="-1126448"/>
            <a:chExt cx="2274300" cy="2274300"/>
          </a:xfrm>
        </p:grpSpPr>
        <p:sp>
          <p:nvSpPr>
            <p:cNvPr id="176" name="Google Shape;176;p6"/>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6"/>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6"/>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6"/>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0" name="Google Shape;180;p6"/>
          <p:cNvSpPr/>
          <p:nvPr/>
        </p:nvSpPr>
        <p:spPr>
          <a:xfrm rot="10800000">
            <a:off x="8648389" y="276058"/>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6"/>
          <p:cNvSpPr/>
          <p:nvPr/>
        </p:nvSpPr>
        <p:spPr>
          <a:xfrm rot="10800000">
            <a:off x="8615208" y="4124605"/>
            <a:ext cx="81175" cy="8114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6"/>
          <p:cNvSpPr/>
          <p:nvPr/>
        </p:nvSpPr>
        <p:spPr>
          <a:xfrm rot="10800000">
            <a:off x="8183557" y="4774460"/>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6"/>
          <p:cNvSpPr/>
          <p:nvPr/>
        </p:nvSpPr>
        <p:spPr>
          <a:xfrm rot="10800000">
            <a:off x="8817294" y="2312135"/>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gradFill>
          <a:gsLst>
            <a:gs pos="0">
              <a:schemeClr val="dk2"/>
            </a:gs>
            <a:gs pos="100000">
              <a:schemeClr val="lt2"/>
            </a:gs>
          </a:gsLst>
          <a:lin ang="10801400" scaled="0"/>
        </a:gradFill>
      </p:bgPr>
    </p:bg>
    <p:spTree>
      <p:nvGrpSpPr>
        <p:cNvPr id="184" name="Shape 184"/>
        <p:cNvGrpSpPr/>
        <p:nvPr/>
      </p:nvGrpSpPr>
      <p:grpSpPr>
        <a:xfrm>
          <a:off x="0" y="0"/>
          <a:ext cx="0" cy="0"/>
          <a:chOff x="0" y="0"/>
          <a:chExt cx="0" cy="0"/>
        </a:xfrm>
      </p:grpSpPr>
      <p:sp>
        <p:nvSpPr>
          <p:cNvPr id="185" name="Google Shape;185;p7"/>
          <p:cNvSpPr txBox="1"/>
          <p:nvPr>
            <p:ph type="title"/>
          </p:nvPr>
        </p:nvSpPr>
        <p:spPr>
          <a:xfrm>
            <a:off x="678700" y="456775"/>
            <a:ext cx="3893400" cy="1010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6" name="Google Shape;186;p7"/>
          <p:cNvSpPr/>
          <p:nvPr/>
        </p:nvSpPr>
        <p:spPr>
          <a:xfrm flipH="1" rot="-194745">
            <a:off x="-190189" y="-78173"/>
            <a:ext cx="787928" cy="1269373"/>
          </a:xfrm>
          <a:custGeom>
            <a:rect b="b" l="l" r="r" t="t"/>
            <a:pathLst>
              <a:path extrusionOk="0" h="15650" w="9714">
                <a:moveTo>
                  <a:pt x="9191" y="1"/>
                </a:moveTo>
                <a:lnTo>
                  <a:pt x="1" y="372"/>
                </a:lnTo>
                <a:cubicBezTo>
                  <a:pt x="1" y="372"/>
                  <a:pt x="3884" y="2537"/>
                  <a:pt x="3923" y="4235"/>
                </a:cubicBezTo>
                <a:cubicBezTo>
                  <a:pt x="4001" y="5952"/>
                  <a:pt x="3415" y="8566"/>
                  <a:pt x="5269" y="9464"/>
                </a:cubicBezTo>
                <a:cubicBezTo>
                  <a:pt x="8235" y="10888"/>
                  <a:pt x="7142" y="14947"/>
                  <a:pt x="7806" y="15493"/>
                </a:cubicBezTo>
                <a:cubicBezTo>
                  <a:pt x="7932" y="15600"/>
                  <a:pt x="8053" y="15649"/>
                  <a:pt x="8169" y="15649"/>
                </a:cubicBezTo>
                <a:cubicBezTo>
                  <a:pt x="9132" y="15649"/>
                  <a:pt x="9713" y="12264"/>
                  <a:pt x="9191" y="10401"/>
                </a:cubicBezTo>
                <a:cubicBezTo>
                  <a:pt x="8215" y="6908"/>
                  <a:pt x="7162" y="5386"/>
                  <a:pt x="7493" y="3610"/>
                </a:cubicBezTo>
                <a:cubicBezTo>
                  <a:pt x="7806" y="1835"/>
                  <a:pt x="9191" y="1"/>
                  <a:pt x="9191"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7"/>
          <p:cNvSpPr/>
          <p:nvPr/>
        </p:nvSpPr>
        <p:spPr>
          <a:xfrm rot="-10441822">
            <a:off x="-236933" y="3637813"/>
            <a:ext cx="1002677" cy="1615389"/>
          </a:xfrm>
          <a:custGeom>
            <a:rect b="b" l="l" r="r" t="t"/>
            <a:pathLst>
              <a:path extrusionOk="0" h="15650" w="9714">
                <a:moveTo>
                  <a:pt x="9191" y="1"/>
                </a:moveTo>
                <a:lnTo>
                  <a:pt x="1" y="372"/>
                </a:lnTo>
                <a:cubicBezTo>
                  <a:pt x="1" y="372"/>
                  <a:pt x="3884" y="2537"/>
                  <a:pt x="3923" y="4235"/>
                </a:cubicBezTo>
                <a:cubicBezTo>
                  <a:pt x="4001" y="5952"/>
                  <a:pt x="3415" y="8566"/>
                  <a:pt x="5269" y="9464"/>
                </a:cubicBezTo>
                <a:cubicBezTo>
                  <a:pt x="8235" y="10888"/>
                  <a:pt x="7142" y="14947"/>
                  <a:pt x="7806" y="15493"/>
                </a:cubicBezTo>
                <a:cubicBezTo>
                  <a:pt x="7932" y="15600"/>
                  <a:pt x="8053" y="15649"/>
                  <a:pt x="8169" y="15649"/>
                </a:cubicBezTo>
                <a:cubicBezTo>
                  <a:pt x="9132" y="15649"/>
                  <a:pt x="9713" y="12264"/>
                  <a:pt x="9191" y="10401"/>
                </a:cubicBezTo>
                <a:cubicBezTo>
                  <a:pt x="8215" y="6908"/>
                  <a:pt x="7162" y="5386"/>
                  <a:pt x="7493" y="3610"/>
                </a:cubicBezTo>
                <a:cubicBezTo>
                  <a:pt x="7806" y="1835"/>
                  <a:pt x="9191" y="1"/>
                  <a:pt x="9191" y="1"/>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7"/>
          <p:cNvSpPr/>
          <p:nvPr/>
        </p:nvSpPr>
        <p:spPr>
          <a:xfrm rot="10800000">
            <a:off x="8620617" y="854907"/>
            <a:ext cx="572012" cy="680471"/>
          </a:xfrm>
          <a:custGeom>
            <a:rect b="b" l="l" r="r" t="t"/>
            <a:pathLst>
              <a:path extrusionOk="0" h="14114" w="11865">
                <a:moveTo>
                  <a:pt x="7408" y="1"/>
                </a:moveTo>
                <a:cubicBezTo>
                  <a:pt x="7217" y="1"/>
                  <a:pt x="7032" y="52"/>
                  <a:pt x="6857" y="161"/>
                </a:cubicBezTo>
                <a:cubicBezTo>
                  <a:pt x="4925" y="1391"/>
                  <a:pt x="7520" y="6015"/>
                  <a:pt x="4262" y="7205"/>
                </a:cubicBezTo>
                <a:cubicBezTo>
                  <a:pt x="1023" y="8434"/>
                  <a:pt x="203" y="11946"/>
                  <a:pt x="203" y="11946"/>
                </a:cubicBezTo>
                <a:cubicBezTo>
                  <a:pt x="1" y="13213"/>
                  <a:pt x="571" y="14114"/>
                  <a:pt x="1365" y="14114"/>
                </a:cubicBezTo>
                <a:cubicBezTo>
                  <a:pt x="2027" y="14114"/>
                  <a:pt x="2844" y="13488"/>
                  <a:pt x="3501" y="11927"/>
                </a:cubicBezTo>
                <a:cubicBezTo>
                  <a:pt x="5003" y="8512"/>
                  <a:pt x="10096" y="9898"/>
                  <a:pt x="11013" y="7381"/>
                </a:cubicBezTo>
                <a:cubicBezTo>
                  <a:pt x="11864" y="5127"/>
                  <a:pt x="9327" y="1"/>
                  <a:pt x="7408" y="1"/>
                </a:cubicBez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7"/>
          <p:cNvSpPr/>
          <p:nvPr/>
        </p:nvSpPr>
        <p:spPr>
          <a:xfrm rot="10800000">
            <a:off x="8451926" y="-29735"/>
            <a:ext cx="702196" cy="718231"/>
          </a:xfrm>
          <a:custGeom>
            <a:rect b="b" l="l" r="r" t="t"/>
            <a:pathLst>
              <a:path extrusionOk="0" h="7983" w="7805">
                <a:moveTo>
                  <a:pt x="6335" y="0"/>
                </a:moveTo>
                <a:cubicBezTo>
                  <a:pt x="5439" y="0"/>
                  <a:pt x="4279" y="1310"/>
                  <a:pt x="3493" y="1310"/>
                </a:cubicBezTo>
                <a:cubicBezTo>
                  <a:pt x="2517" y="1310"/>
                  <a:pt x="1742" y="155"/>
                  <a:pt x="346" y="155"/>
                </a:cubicBezTo>
                <a:cubicBezTo>
                  <a:pt x="235" y="155"/>
                  <a:pt x="120" y="162"/>
                  <a:pt x="0" y="178"/>
                </a:cubicBezTo>
                <a:lnTo>
                  <a:pt x="0" y="7983"/>
                </a:lnTo>
                <a:lnTo>
                  <a:pt x="5678" y="7983"/>
                </a:lnTo>
                <a:lnTo>
                  <a:pt x="5678" y="7963"/>
                </a:lnTo>
                <a:cubicBezTo>
                  <a:pt x="5678" y="7963"/>
                  <a:pt x="4761" y="6461"/>
                  <a:pt x="4995" y="5251"/>
                </a:cubicBezTo>
                <a:cubicBezTo>
                  <a:pt x="5229" y="4061"/>
                  <a:pt x="7805" y="1622"/>
                  <a:pt x="7083" y="471"/>
                </a:cubicBezTo>
                <a:cubicBezTo>
                  <a:pt x="6873" y="130"/>
                  <a:pt x="6617" y="0"/>
                  <a:pt x="6335"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7"/>
          <p:cNvSpPr/>
          <p:nvPr/>
        </p:nvSpPr>
        <p:spPr>
          <a:xfrm rot="10800000">
            <a:off x="8194650" y="-173562"/>
            <a:ext cx="952275" cy="5401787"/>
          </a:xfrm>
          <a:custGeom>
            <a:rect b="b" l="l" r="r" t="t"/>
            <a:pathLst>
              <a:path extrusionOk="0" h="40683" w="9601">
                <a:moveTo>
                  <a:pt x="0" y="0"/>
                </a:moveTo>
                <a:lnTo>
                  <a:pt x="0" y="40682"/>
                </a:lnTo>
                <a:lnTo>
                  <a:pt x="39" y="40682"/>
                </a:lnTo>
                <a:cubicBezTo>
                  <a:pt x="39" y="40682"/>
                  <a:pt x="98" y="34263"/>
                  <a:pt x="3298" y="31317"/>
                </a:cubicBezTo>
                <a:cubicBezTo>
                  <a:pt x="6517" y="28351"/>
                  <a:pt x="9600" y="28429"/>
                  <a:pt x="8683" y="25014"/>
                </a:cubicBezTo>
                <a:cubicBezTo>
                  <a:pt x="7786" y="21619"/>
                  <a:pt x="4722" y="21873"/>
                  <a:pt x="3610" y="19180"/>
                </a:cubicBezTo>
                <a:cubicBezTo>
                  <a:pt x="2517" y="16488"/>
                  <a:pt x="3688" y="15922"/>
                  <a:pt x="2478" y="13717"/>
                </a:cubicBezTo>
                <a:cubicBezTo>
                  <a:pt x="1249" y="11551"/>
                  <a:pt x="976" y="8254"/>
                  <a:pt x="2596" y="5698"/>
                </a:cubicBezTo>
                <a:cubicBezTo>
                  <a:pt x="4195" y="3142"/>
                  <a:pt x="3610" y="547"/>
                  <a:pt x="3025" y="0"/>
                </a:cubicBezTo>
                <a:close/>
              </a:path>
            </a:pathLst>
          </a:custGeom>
          <a:solidFill>
            <a:srgbClr val="740FA3">
              <a:alpha val="14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7"/>
          <p:cNvSpPr/>
          <p:nvPr/>
        </p:nvSpPr>
        <p:spPr>
          <a:xfrm rot="10800000">
            <a:off x="8194660" y="4673436"/>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7"/>
          <p:cNvSpPr/>
          <p:nvPr/>
        </p:nvSpPr>
        <p:spPr>
          <a:xfrm rot="10800000">
            <a:off x="269292" y="194867"/>
            <a:ext cx="288319" cy="381981"/>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7"/>
          <p:cNvSpPr/>
          <p:nvPr/>
        </p:nvSpPr>
        <p:spPr>
          <a:xfrm rot="10800000">
            <a:off x="8949721" y="2594861"/>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7"/>
          <p:cNvSpPr/>
          <p:nvPr/>
        </p:nvSpPr>
        <p:spPr>
          <a:xfrm rot="10800000">
            <a:off x="8723321" y="4866136"/>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7"/>
          <p:cNvSpPr/>
          <p:nvPr/>
        </p:nvSpPr>
        <p:spPr>
          <a:xfrm rot="10800000">
            <a:off x="204644" y="4514207"/>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7"/>
          <p:cNvSpPr/>
          <p:nvPr/>
        </p:nvSpPr>
        <p:spPr>
          <a:xfrm rot="538783">
            <a:off x="72335" y="4491023"/>
            <a:ext cx="834279" cy="992451"/>
          </a:xfrm>
          <a:custGeom>
            <a:rect b="b" l="l" r="r" t="t"/>
            <a:pathLst>
              <a:path extrusionOk="0" h="14114" w="11865">
                <a:moveTo>
                  <a:pt x="7408" y="1"/>
                </a:moveTo>
                <a:cubicBezTo>
                  <a:pt x="7217" y="1"/>
                  <a:pt x="7032" y="52"/>
                  <a:pt x="6857" y="161"/>
                </a:cubicBezTo>
                <a:cubicBezTo>
                  <a:pt x="4925" y="1391"/>
                  <a:pt x="7520" y="6015"/>
                  <a:pt x="4262" y="7205"/>
                </a:cubicBezTo>
                <a:cubicBezTo>
                  <a:pt x="1023" y="8434"/>
                  <a:pt x="203" y="11946"/>
                  <a:pt x="203" y="11946"/>
                </a:cubicBezTo>
                <a:cubicBezTo>
                  <a:pt x="1" y="13213"/>
                  <a:pt x="571" y="14114"/>
                  <a:pt x="1365" y="14114"/>
                </a:cubicBezTo>
                <a:cubicBezTo>
                  <a:pt x="2027" y="14114"/>
                  <a:pt x="2844" y="13488"/>
                  <a:pt x="3501" y="11927"/>
                </a:cubicBezTo>
                <a:cubicBezTo>
                  <a:pt x="5003" y="8512"/>
                  <a:pt x="10096" y="9898"/>
                  <a:pt x="11013" y="7381"/>
                </a:cubicBezTo>
                <a:cubicBezTo>
                  <a:pt x="11864" y="5127"/>
                  <a:pt x="9327" y="1"/>
                  <a:pt x="7408" y="1"/>
                </a:cubicBez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7"/>
          <p:cNvSpPr/>
          <p:nvPr/>
        </p:nvSpPr>
        <p:spPr>
          <a:xfrm rot="10800000">
            <a:off x="173759" y="1315086"/>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7"/>
          <p:cNvSpPr/>
          <p:nvPr/>
        </p:nvSpPr>
        <p:spPr>
          <a:xfrm flipH="1" rot="5400000">
            <a:off x="8489677" y="3121749"/>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7"/>
          <p:cNvSpPr/>
          <p:nvPr/>
        </p:nvSpPr>
        <p:spPr>
          <a:xfrm flipH="1">
            <a:off x="5386778" y="235150"/>
            <a:ext cx="288319" cy="381981"/>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7"/>
          <p:cNvSpPr/>
          <p:nvPr/>
        </p:nvSpPr>
        <p:spPr>
          <a:xfrm flipH="1">
            <a:off x="6113838" y="260570"/>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1" name="Google Shape;201;p7"/>
          <p:cNvGrpSpPr/>
          <p:nvPr/>
        </p:nvGrpSpPr>
        <p:grpSpPr>
          <a:xfrm rot="-5400000">
            <a:off x="5494129" y="-3584126"/>
            <a:ext cx="7174183" cy="7174183"/>
            <a:chOff x="-3791416" y="-1218645"/>
            <a:chExt cx="7569300" cy="7569300"/>
          </a:xfrm>
        </p:grpSpPr>
        <p:sp>
          <p:nvSpPr>
            <p:cNvPr id="202" name="Google Shape;202;p7"/>
            <p:cNvSpPr/>
            <p:nvPr/>
          </p:nvSpPr>
          <p:spPr>
            <a:xfrm>
              <a:off x="-1542462" y="1030300"/>
              <a:ext cx="3071400" cy="3071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7"/>
            <p:cNvSpPr/>
            <p:nvPr/>
          </p:nvSpPr>
          <p:spPr>
            <a:xfrm>
              <a:off x="-1972812" y="599950"/>
              <a:ext cx="3932100" cy="39321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7"/>
            <p:cNvSpPr/>
            <p:nvPr/>
          </p:nvSpPr>
          <p:spPr>
            <a:xfrm>
              <a:off x="-2270712" y="302050"/>
              <a:ext cx="4527900" cy="4527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7"/>
            <p:cNvSpPr/>
            <p:nvPr/>
          </p:nvSpPr>
          <p:spPr>
            <a:xfrm>
              <a:off x="-2973462" y="-400700"/>
              <a:ext cx="5933400" cy="5933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7"/>
            <p:cNvSpPr/>
            <p:nvPr/>
          </p:nvSpPr>
          <p:spPr>
            <a:xfrm>
              <a:off x="-3791416" y="-1218645"/>
              <a:ext cx="7569300" cy="7569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gradFill>
          <a:gsLst>
            <a:gs pos="0">
              <a:schemeClr val="dk2"/>
            </a:gs>
            <a:gs pos="100000">
              <a:schemeClr val="lt2"/>
            </a:gs>
          </a:gsLst>
          <a:lin ang="18900044" scaled="0"/>
        </a:gradFill>
      </p:bgPr>
    </p:bg>
    <p:spTree>
      <p:nvGrpSpPr>
        <p:cNvPr id="207" name="Shape 207"/>
        <p:cNvGrpSpPr/>
        <p:nvPr/>
      </p:nvGrpSpPr>
      <p:grpSpPr>
        <a:xfrm>
          <a:off x="0" y="0"/>
          <a:ext cx="0" cy="0"/>
          <a:chOff x="0" y="0"/>
          <a:chExt cx="0" cy="0"/>
        </a:xfrm>
      </p:grpSpPr>
      <p:sp>
        <p:nvSpPr>
          <p:cNvPr id="208" name="Google Shape;208;p8"/>
          <p:cNvSpPr txBox="1"/>
          <p:nvPr>
            <p:ph type="title"/>
          </p:nvPr>
        </p:nvSpPr>
        <p:spPr>
          <a:xfrm>
            <a:off x="1388100" y="1433250"/>
            <a:ext cx="6367800" cy="22770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4800"/>
              <a:buNone/>
              <a:defRPr sz="97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09" name="Google Shape;209;p8"/>
          <p:cNvSpPr/>
          <p:nvPr/>
        </p:nvSpPr>
        <p:spPr>
          <a:xfrm rot="-5400000">
            <a:off x="7775776" y="779191"/>
            <a:ext cx="1042631" cy="877333"/>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8"/>
          <p:cNvSpPr/>
          <p:nvPr/>
        </p:nvSpPr>
        <p:spPr>
          <a:xfrm rot="-5400000">
            <a:off x="3583353" y="-4150160"/>
            <a:ext cx="1840383" cy="9291976"/>
          </a:xfrm>
          <a:custGeom>
            <a:rect b="b" l="l" r="r" t="t"/>
            <a:pathLst>
              <a:path extrusionOk="0" h="78516" w="15551">
                <a:moveTo>
                  <a:pt x="5600" y="0"/>
                </a:moveTo>
                <a:cubicBezTo>
                  <a:pt x="5502" y="13776"/>
                  <a:pt x="13814" y="17932"/>
                  <a:pt x="14127" y="23512"/>
                </a:cubicBezTo>
                <a:cubicBezTo>
                  <a:pt x="14400" y="28234"/>
                  <a:pt x="12644" y="29112"/>
                  <a:pt x="11278" y="31044"/>
                </a:cubicBezTo>
                <a:cubicBezTo>
                  <a:pt x="9892" y="32956"/>
                  <a:pt x="9444" y="34380"/>
                  <a:pt x="9600" y="37678"/>
                </a:cubicBezTo>
                <a:cubicBezTo>
                  <a:pt x="9736" y="40975"/>
                  <a:pt x="4917" y="40585"/>
                  <a:pt x="4468" y="44897"/>
                </a:cubicBezTo>
                <a:cubicBezTo>
                  <a:pt x="4039" y="49248"/>
                  <a:pt x="8975" y="51238"/>
                  <a:pt x="9892" y="52916"/>
                </a:cubicBezTo>
                <a:cubicBezTo>
                  <a:pt x="10790" y="54614"/>
                  <a:pt x="9541" y="55824"/>
                  <a:pt x="8956" y="57462"/>
                </a:cubicBezTo>
                <a:cubicBezTo>
                  <a:pt x="8371" y="59062"/>
                  <a:pt x="8429" y="59980"/>
                  <a:pt x="8429" y="63648"/>
                </a:cubicBezTo>
                <a:cubicBezTo>
                  <a:pt x="8429" y="67335"/>
                  <a:pt x="1854" y="68877"/>
                  <a:pt x="937" y="72467"/>
                </a:cubicBezTo>
                <a:cubicBezTo>
                  <a:pt x="0" y="76038"/>
                  <a:pt x="2576" y="78516"/>
                  <a:pt x="2576" y="78516"/>
                </a:cubicBezTo>
                <a:lnTo>
                  <a:pt x="15551" y="78516"/>
                </a:lnTo>
                <a:lnTo>
                  <a:pt x="15551" y="196"/>
                </a:lnTo>
                <a:lnTo>
                  <a:pt x="5600" y="0"/>
                </a:ln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8"/>
          <p:cNvSpPr/>
          <p:nvPr/>
        </p:nvSpPr>
        <p:spPr>
          <a:xfrm rot="-6329527">
            <a:off x="8219975" y="-295336"/>
            <a:ext cx="1049917" cy="1175688"/>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8"/>
          <p:cNvSpPr/>
          <p:nvPr/>
        </p:nvSpPr>
        <p:spPr>
          <a:xfrm rot="-5400000">
            <a:off x="259780" y="-555938"/>
            <a:ext cx="816402" cy="1874373"/>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8"/>
          <p:cNvSpPr/>
          <p:nvPr/>
        </p:nvSpPr>
        <p:spPr>
          <a:xfrm rot="-538079">
            <a:off x="8437704" y="1391351"/>
            <a:ext cx="1019033" cy="857448"/>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8"/>
          <p:cNvSpPr/>
          <p:nvPr/>
        </p:nvSpPr>
        <p:spPr>
          <a:xfrm rot="-9560681">
            <a:off x="2271856" y="-161951"/>
            <a:ext cx="801760" cy="674677"/>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8"/>
          <p:cNvSpPr/>
          <p:nvPr/>
        </p:nvSpPr>
        <p:spPr>
          <a:xfrm rot="5400000">
            <a:off x="282534" y="3466895"/>
            <a:ext cx="1042631" cy="877333"/>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14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8"/>
          <p:cNvSpPr/>
          <p:nvPr/>
        </p:nvSpPr>
        <p:spPr>
          <a:xfrm rot="5400000">
            <a:off x="3677205" y="-18397"/>
            <a:ext cx="1840383" cy="9291976"/>
          </a:xfrm>
          <a:custGeom>
            <a:rect b="b" l="l" r="r" t="t"/>
            <a:pathLst>
              <a:path extrusionOk="0" h="78516" w="15551">
                <a:moveTo>
                  <a:pt x="5600" y="0"/>
                </a:moveTo>
                <a:cubicBezTo>
                  <a:pt x="5502" y="13776"/>
                  <a:pt x="13814" y="17932"/>
                  <a:pt x="14127" y="23512"/>
                </a:cubicBezTo>
                <a:cubicBezTo>
                  <a:pt x="14400" y="28234"/>
                  <a:pt x="12644" y="29112"/>
                  <a:pt x="11278" y="31044"/>
                </a:cubicBezTo>
                <a:cubicBezTo>
                  <a:pt x="9892" y="32956"/>
                  <a:pt x="9444" y="34380"/>
                  <a:pt x="9600" y="37678"/>
                </a:cubicBezTo>
                <a:cubicBezTo>
                  <a:pt x="9736" y="40975"/>
                  <a:pt x="4917" y="40585"/>
                  <a:pt x="4468" y="44897"/>
                </a:cubicBezTo>
                <a:cubicBezTo>
                  <a:pt x="4039" y="49248"/>
                  <a:pt x="8975" y="51238"/>
                  <a:pt x="9892" y="52916"/>
                </a:cubicBezTo>
                <a:cubicBezTo>
                  <a:pt x="10790" y="54614"/>
                  <a:pt x="9541" y="55824"/>
                  <a:pt x="8956" y="57462"/>
                </a:cubicBezTo>
                <a:cubicBezTo>
                  <a:pt x="8371" y="59062"/>
                  <a:pt x="8429" y="59980"/>
                  <a:pt x="8429" y="63648"/>
                </a:cubicBezTo>
                <a:cubicBezTo>
                  <a:pt x="8429" y="67335"/>
                  <a:pt x="1854" y="68877"/>
                  <a:pt x="937" y="72467"/>
                </a:cubicBezTo>
                <a:cubicBezTo>
                  <a:pt x="0" y="76038"/>
                  <a:pt x="2576" y="78516"/>
                  <a:pt x="2576" y="78516"/>
                </a:cubicBezTo>
                <a:lnTo>
                  <a:pt x="15551" y="78516"/>
                </a:lnTo>
                <a:lnTo>
                  <a:pt x="15551" y="196"/>
                </a:lnTo>
                <a:lnTo>
                  <a:pt x="5600" y="0"/>
                </a:lnTo>
                <a:close/>
              </a:path>
            </a:pathLst>
          </a:custGeom>
          <a:solidFill>
            <a:srgbClr val="740FA3">
              <a:alpha val="14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8"/>
          <p:cNvSpPr/>
          <p:nvPr/>
        </p:nvSpPr>
        <p:spPr>
          <a:xfrm rot="4470473">
            <a:off x="-168950" y="4243067"/>
            <a:ext cx="1049917" cy="1175688"/>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8"/>
          <p:cNvSpPr/>
          <p:nvPr/>
        </p:nvSpPr>
        <p:spPr>
          <a:xfrm rot="5400000">
            <a:off x="8024759" y="3804984"/>
            <a:ext cx="816402" cy="1874373"/>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8"/>
          <p:cNvSpPr/>
          <p:nvPr/>
        </p:nvSpPr>
        <p:spPr>
          <a:xfrm rot="10261921">
            <a:off x="-355796" y="2874620"/>
            <a:ext cx="1019033" cy="857448"/>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8"/>
          <p:cNvSpPr/>
          <p:nvPr/>
        </p:nvSpPr>
        <p:spPr>
          <a:xfrm rot="1239319">
            <a:off x="6027326" y="4610694"/>
            <a:ext cx="801760" cy="674677"/>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1" name="Google Shape;221;p8"/>
          <p:cNvGrpSpPr/>
          <p:nvPr/>
        </p:nvGrpSpPr>
        <p:grpSpPr>
          <a:xfrm>
            <a:off x="-1074487" y="-989812"/>
            <a:ext cx="11292974" cy="7049036"/>
            <a:chOff x="-1074487" y="-989812"/>
            <a:chExt cx="11292974" cy="7049036"/>
          </a:xfrm>
        </p:grpSpPr>
        <p:grpSp>
          <p:nvGrpSpPr>
            <p:cNvPr id="222" name="Google Shape;222;p8"/>
            <p:cNvGrpSpPr/>
            <p:nvPr/>
          </p:nvGrpSpPr>
          <p:grpSpPr>
            <a:xfrm>
              <a:off x="7476363" y="3317101"/>
              <a:ext cx="2742124" cy="2742124"/>
              <a:chOff x="-1087568" y="-1126448"/>
              <a:chExt cx="2274300" cy="2274300"/>
            </a:xfrm>
          </p:grpSpPr>
          <p:sp>
            <p:nvSpPr>
              <p:cNvPr id="223" name="Google Shape;223;p8"/>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8"/>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8"/>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8"/>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 name="Google Shape;227;p8"/>
            <p:cNvGrpSpPr/>
            <p:nvPr/>
          </p:nvGrpSpPr>
          <p:grpSpPr>
            <a:xfrm>
              <a:off x="-1074487" y="-989812"/>
              <a:ext cx="2742124" cy="2742124"/>
              <a:chOff x="-1087568" y="-1126448"/>
              <a:chExt cx="2274300" cy="2274300"/>
            </a:xfrm>
          </p:grpSpPr>
          <p:sp>
            <p:nvSpPr>
              <p:cNvPr id="228" name="Google Shape;228;p8"/>
              <p:cNvSpPr/>
              <p:nvPr/>
            </p:nvSpPr>
            <p:spPr>
              <a:xfrm>
                <a:off x="-666048" y="-704929"/>
                <a:ext cx="1431300" cy="1431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8"/>
              <p:cNvSpPr/>
              <p:nvPr/>
            </p:nvSpPr>
            <p:spPr>
              <a:xfrm>
                <a:off x="-888188" y="-927068"/>
                <a:ext cx="1875600" cy="1875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8"/>
              <p:cNvSpPr/>
              <p:nvPr/>
            </p:nvSpPr>
            <p:spPr>
              <a:xfrm>
                <a:off x="-1087568" y="-1126448"/>
                <a:ext cx="2274300" cy="2274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8"/>
              <p:cNvSpPr/>
              <p:nvPr/>
            </p:nvSpPr>
            <p:spPr>
              <a:xfrm>
                <a:off x="-462675" y="-474825"/>
                <a:ext cx="1024500" cy="1024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32" name="Google Shape;232;p8"/>
          <p:cNvSpPr/>
          <p:nvPr/>
        </p:nvSpPr>
        <p:spPr>
          <a:xfrm flipH="1">
            <a:off x="7667675" y="3716438"/>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8"/>
          <p:cNvSpPr/>
          <p:nvPr/>
        </p:nvSpPr>
        <p:spPr>
          <a:xfrm flipH="1">
            <a:off x="279638" y="2734388"/>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8"/>
          <p:cNvSpPr/>
          <p:nvPr/>
        </p:nvSpPr>
        <p:spPr>
          <a:xfrm flipH="1">
            <a:off x="575669" y="358675"/>
            <a:ext cx="288319" cy="381981"/>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8"/>
          <p:cNvSpPr/>
          <p:nvPr/>
        </p:nvSpPr>
        <p:spPr>
          <a:xfrm flipH="1">
            <a:off x="624450" y="1598050"/>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8"/>
          <p:cNvSpPr/>
          <p:nvPr/>
        </p:nvSpPr>
        <p:spPr>
          <a:xfrm flipH="1">
            <a:off x="562260" y="4812400"/>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8"/>
          <p:cNvSpPr/>
          <p:nvPr/>
        </p:nvSpPr>
        <p:spPr>
          <a:xfrm flipH="1">
            <a:off x="125199" y="71203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8"/>
          <p:cNvSpPr/>
          <p:nvPr/>
        </p:nvSpPr>
        <p:spPr>
          <a:xfrm flipH="1">
            <a:off x="8668575" y="3741063"/>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8"/>
          <p:cNvSpPr/>
          <p:nvPr/>
        </p:nvSpPr>
        <p:spPr>
          <a:xfrm flipH="1">
            <a:off x="2410371" y="343270"/>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8"/>
          <p:cNvSpPr/>
          <p:nvPr/>
        </p:nvSpPr>
        <p:spPr>
          <a:xfrm flipH="1">
            <a:off x="7294602" y="4918038"/>
            <a:ext cx="60026" cy="5999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8"/>
          <p:cNvSpPr/>
          <p:nvPr/>
        </p:nvSpPr>
        <p:spPr>
          <a:xfrm flipH="1">
            <a:off x="8288794" y="4402838"/>
            <a:ext cx="288319" cy="381981"/>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8"/>
          <p:cNvSpPr/>
          <p:nvPr/>
        </p:nvSpPr>
        <p:spPr>
          <a:xfrm flipH="1">
            <a:off x="8337588" y="740638"/>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8"/>
          <p:cNvSpPr/>
          <p:nvPr/>
        </p:nvSpPr>
        <p:spPr>
          <a:xfrm flipH="1">
            <a:off x="7858427" y="298688"/>
            <a:ext cx="60026" cy="5999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8"/>
          <p:cNvSpPr/>
          <p:nvPr/>
        </p:nvSpPr>
        <p:spPr>
          <a:xfrm flipH="1">
            <a:off x="8856485" y="436088"/>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gradFill>
          <a:gsLst>
            <a:gs pos="0">
              <a:schemeClr val="dk2"/>
            </a:gs>
            <a:gs pos="100000">
              <a:schemeClr val="lt2"/>
            </a:gs>
          </a:gsLst>
          <a:lin ang="16200038" scaled="0"/>
        </a:gradFill>
      </p:bgPr>
    </p:bg>
    <p:spTree>
      <p:nvGrpSpPr>
        <p:cNvPr id="245" name="Shape 245"/>
        <p:cNvGrpSpPr/>
        <p:nvPr/>
      </p:nvGrpSpPr>
      <p:grpSpPr>
        <a:xfrm>
          <a:off x="0" y="0"/>
          <a:ext cx="0" cy="0"/>
          <a:chOff x="0" y="0"/>
          <a:chExt cx="0" cy="0"/>
        </a:xfrm>
      </p:grpSpPr>
      <p:sp>
        <p:nvSpPr>
          <p:cNvPr id="246" name="Google Shape;246;p9"/>
          <p:cNvSpPr txBox="1"/>
          <p:nvPr>
            <p:ph type="title"/>
          </p:nvPr>
        </p:nvSpPr>
        <p:spPr>
          <a:xfrm>
            <a:off x="4329650" y="1517175"/>
            <a:ext cx="4078800" cy="8145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sz="4000">
                <a:solidFill>
                  <a:schemeClr val="dk1"/>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47" name="Google Shape;247;p9"/>
          <p:cNvSpPr txBox="1"/>
          <p:nvPr>
            <p:ph idx="1" type="subTitle"/>
          </p:nvPr>
        </p:nvSpPr>
        <p:spPr>
          <a:xfrm>
            <a:off x="4329025" y="2200425"/>
            <a:ext cx="3859800" cy="142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48" name="Google Shape;248;p9"/>
          <p:cNvSpPr/>
          <p:nvPr/>
        </p:nvSpPr>
        <p:spPr>
          <a:xfrm rot="-5400000">
            <a:off x="1958929" y="-877893"/>
            <a:ext cx="649787" cy="1804495"/>
          </a:xfrm>
          <a:custGeom>
            <a:rect b="b" l="l" r="r" t="t"/>
            <a:pathLst>
              <a:path extrusionOk="0" h="80468" w="28976">
                <a:moveTo>
                  <a:pt x="27083" y="10166"/>
                </a:moveTo>
                <a:cubicBezTo>
                  <a:pt x="27473" y="10674"/>
                  <a:pt x="28975" y="16469"/>
                  <a:pt x="27375" y="18576"/>
                </a:cubicBezTo>
                <a:cubicBezTo>
                  <a:pt x="25756" y="20664"/>
                  <a:pt x="23336" y="19883"/>
                  <a:pt x="23141" y="22517"/>
                </a:cubicBezTo>
                <a:cubicBezTo>
                  <a:pt x="22946" y="25151"/>
                  <a:pt x="24897" y="26225"/>
                  <a:pt x="23922" y="28995"/>
                </a:cubicBezTo>
                <a:cubicBezTo>
                  <a:pt x="22946" y="31746"/>
                  <a:pt x="25561" y="35454"/>
                  <a:pt x="19083" y="41561"/>
                </a:cubicBezTo>
                <a:cubicBezTo>
                  <a:pt x="12585" y="47668"/>
                  <a:pt x="18654" y="52078"/>
                  <a:pt x="19415" y="53502"/>
                </a:cubicBezTo>
                <a:cubicBezTo>
                  <a:pt x="20176" y="54907"/>
                  <a:pt x="25190" y="59590"/>
                  <a:pt x="25932" y="66380"/>
                </a:cubicBezTo>
                <a:cubicBezTo>
                  <a:pt x="26810" y="74516"/>
                  <a:pt x="24468" y="80467"/>
                  <a:pt x="19219" y="80467"/>
                </a:cubicBezTo>
                <a:cubicBezTo>
                  <a:pt x="13951" y="80467"/>
                  <a:pt x="11025" y="78028"/>
                  <a:pt x="11025" y="78028"/>
                </a:cubicBezTo>
                <a:cubicBezTo>
                  <a:pt x="11025" y="78028"/>
                  <a:pt x="14088" y="73716"/>
                  <a:pt x="12917" y="69931"/>
                </a:cubicBezTo>
                <a:cubicBezTo>
                  <a:pt x="11746" y="66146"/>
                  <a:pt x="6361" y="64975"/>
                  <a:pt x="6537" y="59355"/>
                </a:cubicBezTo>
                <a:cubicBezTo>
                  <a:pt x="6732" y="53717"/>
                  <a:pt x="10127" y="51551"/>
                  <a:pt x="10342" y="47161"/>
                </a:cubicBezTo>
                <a:cubicBezTo>
                  <a:pt x="10537" y="42770"/>
                  <a:pt x="3766" y="38029"/>
                  <a:pt x="1874" y="29424"/>
                </a:cubicBezTo>
                <a:cubicBezTo>
                  <a:pt x="0" y="20820"/>
                  <a:pt x="7083" y="17230"/>
                  <a:pt x="7922" y="8859"/>
                </a:cubicBezTo>
                <a:cubicBezTo>
                  <a:pt x="8781" y="489"/>
                  <a:pt x="15473" y="1"/>
                  <a:pt x="17541" y="918"/>
                </a:cubicBezTo>
                <a:cubicBezTo>
                  <a:pt x="19571" y="1796"/>
                  <a:pt x="27083" y="10166"/>
                  <a:pt x="27083" y="10166"/>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9"/>
          <p:cNvSpPr/>
          <p:nvPr/>
        </p:nvSpPr>
        <p:spPr>
          <a:xfrm rot="-5400000">
            <a:off x="7723752" y="943010"/>
            <a:ext cx="1325793" cy="1115603"/>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9"/>
          <p:cNvSpPr/>
          <p:nvPr/>
        </p:nvSpPr>
        <p:spPr>
          <a:xfrm rot="-5400000">
            <a:off x="3583353" y="-4188310"/>
            <a:ext cx="1840383" cy="9291976"/>
          </a:xfrm>
          <a:custGeom>
            <a:rect b="b" l="l" r="r" t="t"/>
            <a:pathLst>
              <a:path extrusionOk="0" h="78516" w="15551">
                <a:moveTo>
                  <a:pt x="5600" y="0"/>
                </a:moveTo>
                <a:cubicBezTo>
                  <a:pt x="5502" y="13776"/>
                  <a:pt x="13814" y="17932"/>
                  <a:pt x="14127" y="23512"/>
                </a:cubicBezTo>
                <a:cubicBezTo>
                  <a:pt x="14400" y="28234"/>
                  <a:pt x="12644" y="29112"/>
                  <a:pt x="11278" y="31044"/>
                </a:cubicBezTo>
                <a:cubicBezTo>
                  <a:pt x="9892" y="32956"/>
                  <a:pt x="9444" y="34380"/>
                  <a:pt x="9600" y="37678"/>
                </a:cubicBezTo>
                <a:cubicBezTo>
                  <a:pt x="9736" y="40975"/>
                  <a:pt x="4917" y="40585"/>
                  <a:pt x="4468" y="44897"/>
                </a:cubicBezTo>
                <a:cubicBezTo>
                  <a:pt x="4039" y="49248"/>
                  <a:pt x="8975" y="51238"/>
                  <a:pt x="9892" y="52916"/>
                </a:cubicBezTo>
                <a:cubicBezTo>
                  <a:pt x="10790" y="54614"/>
                  <a:pt x="9541" y="55824"/>
                  <a:pt x="8956" y="57462"/>
                </a:cubicBezTo>
                <a:cubicBezTo>
                  <a:pt x="8371" y="59062"/>
                  <a:pt x="8429" y="59980"/>
                  <a:pt x="8429" y="63648"/>
                </a:cubicBezTo>
                <a:cubicBezTo>
                  <a:pt x="8429" y="67335"/>
                  <a:pt x="1854" y="68877"/>
                  <a:pt x="937" y="72467"/>
                </a:cubicBezTo>
                <a:cubicBezTo>
                  <a:pt x="0" y="76038"/>
                  <a:pt x="2576" y="78516"/>
                  <a:pt x="2576" y="78516"/>
                </a:cubicBezTo>
                <a:lnTo>
                  <a:pt x="15551" y="78516"/>
                </a:lnTo>
                <a:lnTo>
                  <a:pt x="15551" y="196"/>
                </a:lnTo>
                <a:lnTo>
                  <a:pt x="5600" y="0"/>
                </a:ln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9"/>
          <p:cNvSpPr/>
          <p:nvPr/>
        </p:nvSpPr>
        <p:spPr>
          <a:xfrm rot="-6329527">
            <a:off x="8219975" y="-295336"/>
            <a:ext cx="1049917" cy="1175688"/>
          </a:xfrm>
          <a:custGeom>
            <a:rect b="b" l="l" r="r" t="t"/>
            <a:pathLst>
              <a:path extrusionOk="0" h="11101" w="9913">
                <a:moveTo>
                  <a:pt x="6984" y="1"/>
                </a:moveTo>
                <a:cubicBezTo>
                  <a:pt x="4638" y="1"/>
                  <a:pt x="3110" y="2095"/>
                  <a:pt x="2869" y="4506"/>
                </a:cubicBezTo>
                <a:cubicBezTo>
                  <a:pt x="2635" y="7042"/>
                  <a:pt x="1" y="8662"/>
                  <a:pt x="1" y="8662"/>
                </a:cubicBezTo>
                <a:cubicBezTo>
                  <a:pt x="1" y="8662"/>
                  <a:pt x="8137" y="11101"/>
                  <a:pt x="8391" y="11101"/>
                </a:cubicBezTo>
                <a:cubicBezTo>
                  <a:pt x="8625" y="11101"/>
                  <a:pt x="9913" y="272"/>
                  <a:pt x="7357" y="18"/>
                </a:cubicBezTo>
                <a:cubicBezTo>
                  <a:pt x="7230" y="6"/>
                  <a:pt x="7106" y="1"/>
                  <a:pt x="6984" y="1"/>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9"/>
          <p:cNvSpPr/>
          <p:nvPr/>
        </p:nvSpPr>
        <p:spPr>
          <a:xfrm rot="-5400000">
            <a:off x="259780" y="-730963"/>
            <a:ext cx="816402" cy="1874373"/>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9"/>
          <p:cNvSpPr/>
          <p:nvPr/>
        </p:nvSpPr>
        <p:spPr>
          <a:xfrm flipH="1" rot="5400000">
            <a:off x="8299399" y="438522"/>
            <a:ext cx="73399" cy="73352"/>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9"/>
          <p:cNvSpPr/>
          <p:nvPr/>
        </p:nvSpPr>
        <p:spPr>
          <a:xfrm rot="-5400000">
            <a:off x="7253791" y="3286113"/>
            <a:ext cx="1308629" cy="3634136"/>
          </a:xfrm>
          <a:custGeom>
            <a:rect b="b" l="l" r="r" t="t"/>
            <a:pathLst>
              <a:path extrusionOk="0" h="80468" w="28976">
                <a:moveTo>
                  <a:pt x="27083" y="10166"/>
                </a:moveTo>
                <a:cubicBezTo>
                  <a:pt x="27473" y="10674"/>
                  <a:pt x="28975" y="16469"/>
                  <a:pt x="27375" y="18576"/>
                </a:cubicBezTo>
                <a:cubicBezTo>
                  <a:pt x="25756" y="20664"/>
                  <a:pt x="23336" y="19883"/>
                  <a:pt x="23141" y="22517"/>
                </a:cubicBezTo>
                <a:cubicBezTo>
                  <a:pt x="22946" y="25151"/>
                  <a:pt x="24897" y="26225"/>
                  <a:pt x="23922" y="28995"/>
                </a:cubicBezTo>
                <a:cubicBezTo>
                  <a:pt x="22946" y="31746"/>
                  <a:pt x="25561" y="35454"/>
                  <a:pt x="19083" y="41561"/>
                </a:cubicBezTo>
                <a:cubicBezTo>
                  <a:pt x="12585" y="47668"/>
                  <a:pt x="18654" y="52078"/>
                  <a:pt x="19415" y="53502"/>
                </a:cubicBezTo>
                <a:cubicBezTo>
                  <a:pt x="20176" y="54907"/>
                  <a:pt x="25190" y="59590"/>
                  <a:pt x="25932" y="66380"/>
                </a:cubicBezTo>
                <a:cubicBezTo>
                  <a:pt x="26810" y="74516"/>
                  <a:pt x="24468" y="80467"/>
                  <a:pt x="19219" y="80467"/>
                </a:cubicBezTo>
                <a:cubicBezTo>
                  <a:pt x="13951" y="80467"/>
                  <a:pt x="11025" y="78028"/>
                  <a:pt x="11025" y="78028"/>
                </a:cubicBezTo>
                <a:cubicBezTo>
                  <a:pt x="11025" y="78028"/>
                  <a:pt x="14088" y="73716"/>
                  <a:pt x="12917" y="69931"/>
                </a:cubicBezTo>
                <a:cubicBezTo>
                  <a:pt x="11746" y="66146"/>
                  <a:pt x="6361" y="64975"/>
                  <a:pt x="6537" y="59355"/>
                </a:cubicBezTo>
                <a:cubicBezTo>
                  <a:pt x="6732" y="53717"/>
                  <a:pt x="10127" y="51551"/>
                  <a:pt x="10342" y="47161"/>
                </a:cubicBezTo>
                <a:cubicBezTo>
                  <a:pt x="10537" y="42770"/>
                  <a:pt x="3766" y="38029"/>
                  <a:pt x="1874" y="29424"/>
                </a:cubicBezTo>
                <a:cubicBezTo>
                  <a:pt x="0" y="20820"/>
                  <a:pt x="7083" y="17230"/>
                  <a:pt x="7922" y="8859"/>
                </a:cubicBezTo>
                <a:cubicBezTo>
                  <a:pt x="8781" y="489"/>
                  <a:pt x="15473" y="1"/>
                  <a:pt x="17541" y="918"/>
                </a:cubicBezTo>
                <a:cubicBezTo>
                  <a:pt x="19571" y="1796"/>
                  <a:pt x="27083" y="10166"/>
                  <a:pt x="27083" y="10166"/>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9"/>
          <p:cNvSpPr/>
          <p:nvPr/>
        </p:nvSpPr>
        <p:spPr>
          <a:xfrm rot="-538088">
            <a:off x="8082029" y="3722830"/>
            <a:ext cx="1325784" cy="1115596"/>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9"/>
          <p:cNvSpPr/>
          <p:nvPr/>
        </p:nvSpPr>
        <p:spPr>
          <a:xfrm flipH="1">
            <a:off x="8241981" y="4402838"/>
            <a:ext cx="288319" cy="381981"/>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9"/>
          <p:cNvSpPr/>
          <p:nvPr/>
        </p:nvSpPr>
        <p:spPr>
          <a:xfrm flipH="1">
            <a:off x="8603836" y="484213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9"/>
          <p:cNvSpPr/>
          <p:nvPr/>
        </p:nvSpPr>
        <p:spPr>
          <a:xfrm flipH="1">
            <a:off x="402150" y="1159075"/>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9"/>
          <p:cNvSpPr/>
          <p:nvPr/>
        </p:nvSpPr>
        <p:spPr>
          <a:xfrm flipH="1">
            <a:off x="8920736" y="175812"/>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9"/>
          <p:cNvSpPr/>
          <p:nvPr/>
        </p:nvSpPr>
        <p:spPr>
          <a:xfrm flipH="1">
            <a:off x="437760" y="4677550"/>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9"/>
          <p:cNvSpPr/>
          <p:nvPr/>
        </p:nvSpPr>
        <p:spPr>
          <a:xfrm flipH="1">
            <a:off x="125199" y="71203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9"/>
          <p:cNvSpPr/>
          <p:nvPr/>
        </p:nvSpPr>
        <p:spPr>
          <a:xfrm flipH="1">
            <a:off x="1629421" y="126195"/>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9"/>
          <p:cNvSpPr/>
          <p:nvPr/>
        </p:nvSpPr>
        <p:spPr>
          <a:xfrm flipH="1">
            <a:off x="8241971" y="126195"/>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9"/>
          <p:cNvSpPr/>
          <p:nvPr/>
        </p:nvSpPr>
        <p:spPr>
          <a:xfrm flipH="1">
            <a:off x="2221599" y="376563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5" name="Google Shape;265;p9"/>
          <p:cNvGrpSpPr/>
          <p:nvPr/>
        </p:nvGrpSpPr>
        <p:grpSpPr>
          <a:xfrm>
            <a:off x="-1461648" y="390277"/>
            <a:ext cx="4362945" cy="4362945"/>
            <a:chOff x="-3791416" y="-1218645"/>
            <a:chExt cx="7569300" cy="7569300"/>
          </a:xfrm>
        </p:grpSpPr>
        <p:sp>
          <p:nvSpPr>
            <p:cNvPr id="266" name="Google Shape;266;p9"/>
            <p:cNvSpPr/>
            <p:nvPr/>
          </p:nvSpPr>
          <p:spPr>
            <a:xfrm>
              <a:off x="-1542462" y="1030300"/>
              <a:ext cx="3071400" cy="3071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9"/>
            <p:cNvSpPr/>
            <p:nvPr/>
          </p:nvSpPr>
          <p:spPr>
            <a:xfrm>
              <a:off x="-1972812" y="599950"/>
              <a:ext cx="3932100" cy="39321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9"/>
            <p:cNvSpPr/>
            <p:nvPr/>
          </p:nvSpPr>
          <p:spPr>
            <a:xfrm>
              <a:off x="-2270712" y="302050"/>
              <a:ext cx="4527900" cy="4527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9"/>
            <p:cNvSpPr/>
            <p:nvPr/>
          </p:nvSpPr>
          <p:spPr>
            <a:xfrm>
              <a:off x="-2973462" y="-400700"/>
              <a:ext cx="5933400" cy="5933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9"/>
            <p:cNvSpPr/>
            <p:nvPr/>
          </p:nvSpPr>
          <p:spPr>
            <a:xfrm>
              <a:off x="-3791416" y="-1218645"/>
              <a:ext cx="7569300" cy="7569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gradFill>
          <a:gsLst>
            <a:gs pos="0">
              <a:schemeClr val="dk2"/>
            </a:gs>
            <a:gs pos="100000">
              <a:schemeClr val="lt2"/>
            </a:gs>
          </a:gsLst>
          <a:lin ang="18900732" scaled="0"/>
        </a:gradFill>
      </p:bgPr>
    </p:bg>
    <p:spTree>
      <p:nvGrpSpPr>
        <p:cNvPr id="271" name="Shape 271"/>
        <p:cNvGrpSpPr/>
        <p:nvPr/>
      </p:nvGrpSpPr>
      <p:grpSpPr>
        <a:xfrm>
          <a:off x="0" y="0"/>
          <a:ext cx="0" cy="0"/>
          <a:chOff x="0" y="0"/>
          <a:chExt cx="0" cy="0"/>
        </a:xfrm>
      </p:grpSpPr>
      <p:sp>
        <p:nvSpPr>
          <p:cNvPr id="272" name="Google Shape;272;p10"/>
          <p:cNvSpPr txBox="1"/>
          <p:nvPr>
            <p:ph type="title"/>
          </p:nvPr>
        </p:nvSpPr>
        <p:spPr>
          <a:xfrm>
            <a:off x="716800" y="3107900"/>
            <a:ext cx="2760900" cy="1538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3" name="Google Shape;273;p10"/>
          <p:cNvSpPr/>
          <p:nvPr/>
        </p:nvSpPr>
        <p:spPr>
          <a:xfrm>
            <a:off x="8588675" y="1562175"/>
            <a:ext cx="747653" cy="2076276"/>
          </a:xfrm>
          <a:custGeom>
            <a:rect b="b" l="l" r="r" t="t"/>
            <a:pathLst>
              <a:path extrusionOk="0" h="80468" w="28976">
                <a:moveTo>
                  <a:pt x="27083" y="10166"/>
                </a:moveTo>
                <a:cubicBezTo>
                  <a:pt x="27473" y="10674"/>
                  <a:pt x="28975" y="16469"/>
                  <a:pt x="27375" y="18576"/>
                </a:cubicBezTo>
                <a:cubicBezTo>
                  <a:pt x="25756" y="20664"/>
                  <a:pt x="23336" y="19883"/>
                  <a:pt x="23141" y="22517"/>
                </a:cubicBezTo>
                <a:cubicBezTo>
                  <a:pt x="22946" y="25151"/>
                  <a:pt x="24897" y="26225"/>
                  <a:pt x="23922" y="28995"/>
                </a:cubicBezTo>
                <a:cubicBezTo>
                  <a:pt x="22946" y="31746"/>
                  <a:pt x="25561" y="35454"/>
                  <a:pt x="19083" y="41561"/>
                </a:cubicBezTo>
                <a:cubicBezTo>
                  <a:pt x="12585" y="47668"/>
                  <a:pt x="18654" y="52078"/>
                  <a:pt x="19415" y="53502"/>
                </a:cubicBezTo>
                <a:cubicBezTo>
                  <a:pt x="20176" y="54907"/>
                  <a:pt x="25190" y="59590"/>
                  <a:pt x="25932" y="66380"/>
                </a:cubicBezTo>
                <a:cubicBezTo>
                  <a:pt x="26810" y="74516"/>
                  <a:pt x="24468" y="80467"/>
                  <a:pt x="19219" y="80467"/>
                </a:cubicBezTo>
                <a:cubicBezTo>
                  <a:pt x="13951" y="80467"/>
                  <a:pt x="11025" y="78028"/>
                  <a:pt x="11025" y="78028"/>
                </a:cubicBezTo>
                <a:cubicBezTo>
                  <a:pt x="11025" y="78028"/>
                  <a:pt x="14088" y="73716"/>
                  <a:pt x="12917" y="69931"/>
                </a:cubicBezTo>
                <a:cubicBezTo>
                  <a:pt x="11746" y="66146"/>
                  <a:pt x="6361" y="64975"/>
                  <a:pt x="6537" y="59355"/>
                </a:cubicBezTo>
                <a:cubicBezTo>
                  <a:pt x="6732" y="53717"/>
                  <a:pt x="10127" y="51551"/>
                  <a:pt x="10342" y="47161"/>
                </a:cubicBezTo>
                <a:cubicBezTo>
                  <a:pt x="10537" y="42770"/>
                  <a:pt x="3766" y="38029"/>
                  <a:pt x="1874" y="29424"/>
                </a:cubicBezTo>
                <a:cubicBezTo>
                  <a:pt x="0" y="20820"/>
                  <a:pt x="7083" y="17230"/>
                  <a:pt x="7922" y="8859"/>
                </a:cubicBezTo>
                <a:cubicBezTo>
                  <a:pt x="8781" y="489"/>
                  <a:pt x="15473" y="1"/>
                  <a:pt x="17541" y="918"/>
                </a:cubicBezTo>
                <a:cubicBezTo>
                  <a:pt x="19571" y="1796"/>
                  <a:pt x="27083" y="10166"/>
                  <a:pt x="27083" y="10166"/>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0"/>
          <p:cNvSpPr/>
          <p:nvPr/>
        </p:nvSpPr>
        <p:spPr>
          <a:xfrm>
            <a:off x="7648215" y="4273086"/>
            <a:ext cx="1423780" cy="1198113"/>
          </a:xfrm>
          <a:custGeom>
            <a:rect b="b" l="l" r="r" t="t"/>
            <a:pathLst>
              <a:path extrusionOk="0" h="11613" w="13801">
                <a:moveTo>
                  <a:pt x="9444" y="0"/>
                </a:moveTo>
                <a:cubicBezTo>
                  <a:pt x="7833" y="0"/>
                  <a:pt x="6570" y="3916"/>
                  <a:pt x="5156" y="5457"/>
                </a:cubicBezTo>
                <a:cubicBezTo>
                  <a:pt x="3673" y="7115"/>
                  <a:pt x="239" y="7779"/>
                  <a:pt x="83" y="9320"/>
                </a:cubicBezTo>
                <a:cubicBezTo>
                  <a:pt x="0" y="10448"/>
                  <a:pt x="1405" y="11612"/>
                  <a:pt x="3877" y="11612"/>
                </a:cubicBezTo>
                <a:cubicBezTo>
                  <a:pt x="5467" y="11612"/>
                  <a:pt x="7498" y="11130"/>
                  <a:pt x="9859" y="9847"/>
                </a:cubicBezTo>
                <a:cubicBezTo>
                  <a:pt x="9859" y="9847"/>
                  <a:pt x="13800" y="7798"/>
                  <a:pt x="13800" y="6706"/>
                </a:cubicBezTo>
                <a:cubicBezTo>
                  <a:pt x="13800" y="5594"/>
                  <a:pt x="11576" y="5516"/>
                  <a:pt x="10951" y="4481"/>
                </a:cubicBezTo>
                <a:cubicBezTo>
                  <a:pt x="10346" y="3447"/>
                  <a:pt x="11634" y="755"/>
                  <a:pt x="9820" y="72"/>
                </a:cubicBezTo>
                <a:cubicBezTo>
                  <a:pt x="9692" y="23"/>
                  <a:pt x="9567" y="0"/>
                  <a:pt x="9444"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0"/>
          <p:cNvSpPr/>
          <p:nvPr/>
        </p:nvSpPr>
        <p:spPr>
          <a:xfrm>
            <a:off x="8065850" y="-184854"/>
            <a:ext cx="1108595" cy="2545312"/>
          </a:xfrm>
          <a:custGeom>
            <a:rect b="b" l="l" r="r" t="t"/>
            <a:pathLst>
              <a:path extrusionOk="0" h="18459" w="8040">
                <a:moveTo>
                  <a:pt x="1854" y="1"/>
                </a:moveTo>
                <a:lnTo>
                  <a:pt x="1" y="586"/>
                </a:lnTo>
                <a:cubicBezTo>
                  <a:pt x="1" y="586"/>
                  <a:pt x="703" y="4196"/>
                  <a:pt x="3240" y="4996"/>
                </a:cubicBezTo>
                <a:cubicBezTo>
                  <a:pt x="5776" y="5815"/>
                  <a:pt x="5054" y="7786"/>
                  <a:pt x="4762" y="10108"/>
                </a:cubicBezTo>
                <a:cubicBezTo>
                  <a:pt x="4547" y="11903"/>
                  <a:pt x="5327" y="17756"/>
                  <a:pt x="8040" y="18459"/>
                </a:cubicBezTo>
                <a:lnTo>
                  <a:pt x="8040" y="937"/>
                </a:lnTo>
                <a:lnTo>
                  <a:pt x="1854" y="1"/>
                </a:ln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0"/>
          <p:cNvSpPr/>
          <p:nvPr/>
        </p:nvSpPr>
        <p:spPr>
          <a:xfrm>
            <a:off x="32298" y="-22878"/>
            <a:ext cx="673666" cy="1085328"/>
          </a:xfrm>
          <a:custGeom>
            <a:rect b="b" l="l" r="r" t="t"/>
            <a:pathLst>
              <a:path extrusionOk="0" h="15650" w="9714">
                <a:moveTo>
                  <a:pt x="9191" y="1"/>
                </a:moveTo>
                <a:lnTo>
                  <a:pt x="1" y="372"/>
                </a:lnTo>
                <a:cubicBezTo>
                  <a:pt x="1" y="372"/>
                  <a:pt x="3884" y="2537"/>
                  <a:pt x="3923" y="4235"/>
                </a:cubicBezTo>
                <a:cubicBezTo>
                  <a:pt x="4001" y="5952"/>
                  <a:pt x="3415" y="8566"/>
                  <a:pt x="5269" y="9464"/>
                </a:cubicBezTo>
                <a:cubicBezTo>
                  <a:pt x="8235" y="10888"/>
                  <a:pt x="7142" y="14947"/>
                  <a:pt x="7806" y="15493"/>
                </a:cubicBezTo>
                <a:cubicBezTo>
                  <a:pt x="7932" y="15600"/>
                  <a:pt x="8053" y="15649"/>
                  <a:pt x="8169" y="15649"/>
                </a:cubicBezTo>
                <a:cubicBezTo>
                  <a:pt x="9132" y="15649"/>
                  <a:pt x="9713" y="12264"/>
                  <a:pt x="9191" y="10401"/>
                </a:cubicBezTo>
                <a:cubicBezTo>
                  <a:pt x="8215" y="6908"/>
                  <a:pt x="7162" y="5386"/>
                  <a:pt x="7493" y="3610"/>
                </a:cubicBezTo>
                <a:cubicBezTo>
                  <a:pt x="7806" y="1835"/>
                  <a:pt x="9191" y="1"/>
                  <a:pt x="9191" y="1"/>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0"/>
          <p:cNvSpPr/>
          <p:nvPr/>
        </p:nvSpPr>
        <p:spPr>
          <a:xfrm>
            <a:off x="-63806" y="3614958"/>
            <a:ext cx="572012" cy="680471"/>
          </a:xfrm>
          <a:custGeom>
            <a:rect b="b" l="l" r="r" t="t"/>
            <a:pathLst>
              <a:path extrusionOk="0" h="14114" w="11865">
                <a:moveTo>
                  <a:pt x="7408" y="1"/>
                </a:moveTo>
                <a:cubicBezTo>
                  <a:pt x="7217" y="1"/>
                  <a:pt x="7032" y="52"/>
                  <a:pt x="6857" y="161"/>
                </a:cubicBezTo>
                <a:cubicBezTo>
                  <a:pt x="4925" y="1391"/>
                  <a:pt x="7520" y="6015"/>
                  <a:pt x="4262" y="7205"/>
                </a:cubicBezTo>
                <a:cubicBezTo>
                  <a:pt x="1023" y="8434"/>
                  <a:pt x="203" y="11946"/>
                  <a:pt x="203" y="11946"/>
                </a:cubicBezTo>
                <a:cubicBezTo>
                  <a:pt x="1" y="13213"/>
                  <a:pt x="571" y="14114"/>
                  <a:pt x="1365" y="14114"/>
                </a:cubicBezTo>
                <a:cubicBezTo>
                  <a:pt x="2027" y="14114"/>
                  <a:pt x="2844" y="13488"/>
                  <a:pt x="3501" y="11927"/>
                </a:cubicBezTo>
                <a:cubicBezTo>
                  <a:pt x="5003" y="8512"/>
                  <a:pt x="10096" y="9898"/>
                  <a:pt x="11013" y="7381"/>
                </a:cubicBezTo>
                <a:cubicBezTo>
                  <a:pt x="11864" y="5127"/>
                  <a:pt x="9327" y="1"/>
                  <a:pt x="7408" y="1"/>
                </a:cubicBezTo>
                <a:close/>
              </a:path>
            </a:pathLst>
          </a:custGeom>
          <a:solidFill>
            <a:srgbClr val="08214A">
              <a:alpha val="35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0"/>
          <p:cNvSpPr/>
          <p:nvPr/>
        </p:nvSpPr>
        <p:spPr>
          <a:xfrm>
            <a:off x="-25300" y="4461840"/>
            <a:ext cx="702196" cy="718231"/>
          </a:xfrm>
          <a:custGeom>
            <a:rect b="b" l="l" r="r" t="t"/>
            <a:pathLst>
              <a:path extrusionOk="0" h="7983" w="7805">
                <a:moveTo>
                  <a:pt x="6335" y="0"/>
                </a:moveTo>
                <a:cubicBezTo>
                  <a:pt x="5439" y="0"/>
                  <a:pt x="4279" y="1310"/>
                  <a:pt x="3493" y="1310"/>
                </a:cubicBezTo>
                <a:cubicBezTo>
                  <a:pt x="2517" y="1310"/>
                  <a:pt x="1742" y="155"/>
                  <a:pt x="346" y="155"/>
                </a:cubicBezTo>
                <a:cubicBezTo>
                  <a:pt x="235" y="155"/>
                  <a:pt x="120" y="162"/>
                  <a:pt x="0" y="178"/>
                </a:cubicBezTo>
                <a:lnTo>
                  <a:pt x="0" y="7983"/>
                </a:lnTo>
                <a:lnTo>
                  <a:pt x="5678" y="7983"/>
                </a:lnTo>
                <a:lnTo>
                  <a:pt x="5678" y="7963"/>
                </a:lnTo>
                <a:cubicBezTo>
                  <a:pt x="5678" y="7963"/>
                  <a:pt x="4761" y="6461"/>
                  <a:pt x="4995" y="5251"/>
                </a:cubicBezTo>
                <a:cubicBezTo>
                  <a:pt x="5229" y="4061"/>
                  <a:pt x="7805" y="1622"/>
                  <a:pt x="7083" y="471"/>
                </a:cubicBezTo>
                <a:cubicBezTo>
                  <a:pt x="6873" y="130"/>
                  <a:pt x="6617" y="0"/>
                  <a:pt x="6335" y="0"/>
                </a:cubicBezTo>
                <a:close/>
              </a:path>
            </a:pathLst>
          </a:custGeom>
          <a:solidFill>
            <a:srgbClr val="740FA3">
              <a:alpha val="25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0"/>
          <p:cNvSpPr/>
          <p:nvPr/>
        </p:nvSpPr>
        <p:spPr>
          <a:xfrm>
            <a:off x="-18106" y="-22898"/>
            <a:ext cx="702217" cy="2975656"/>
          </a:xfrm>
          <a:custGeom>
            <a:rect b="b" l="l" r="r" t="t"/>
            <a:pathLst>
              <a:path extrusionOk="0" h="40683" w="9601">
                <a:moveTo>
                  <a:pt x="0" y="0"/>
                </a:moveTo>
                <a:lnTo>
                  <a:pt x="0" y="40682"/>
                </a:lnTo>
                <a:lnTo>
                  <a:pt x="39" y="40682"/>
                </a:lnTo>
                <a:cubicBezTo>
                  <a:pt x="39" y="40682"/>
                  <a:pt x="98" y="34263"/>
                  <a:pt x="3298" y="31317"/>
                </a:cubicBezTo>
                <a:cubicBezTo>
                  <a:pt x="6517" y="28351"/>
                  <a:pt x="9600" y="28429"/>
                  <a:pt x="8683" y="25014"/>
                </a:cubicBezTo>
                <a:cubicBezTo>
                  <a:pt x="7786" y="21619"/>
                  <a:pt x="4722" y="21873"/>
                  <a:pt x="3610" y="19180"/>
                </a:cubicBezTo>
                <a:cubicBezTo>
                  <a:pt x="2517" y="16488"/>
                  <a:pt x="3688" y="15922"/>
                  <a:pt x="2478" y="13717"/>
                </a:cubicBezTo>
                <a:cubicBezTo>
                  <a:pt x="1249" y="11551"/>
                  <a:pt x="976" y="8254"/>
                  <a:pt x="2596" y="5698"/>
                </a:cubicBezTo>
                <a:cubicBezTo>
                  <a:pt x="4195" y="3142"/>
                  <a:pt x="3610" y="547"/>
                  <a:pt x="3025" y="0"/>
                </a:cubicBezTo>
                <a:close/>
              </a:path>
            </a:pathLst>
          </a:custGeom>
          <a:solidFill>
            <a:srgbClr val="00C970">
              <a:alpha val="28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0"/>
          <p:cNvSpPr/>
          <p:nvPr/>
        </p:nvSpPr>
        <p:spPr>
          <a:xfrm flipH="1">
            <a:off x="8300354" y="4402342"/>
            <a:ext cx="288319" cy="381981"/>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0"/>
          <p:cNvSpPr/>
          <p:nvPr/>
        </p:nvSpPr>
        <p:spPr>
          <a:xfrm flipH="1">
            <a:off x="317450" y="1416200"/>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0"/>
          <p:cNvSpPr/>
          <p:nvPr/>
        </p:nvSpPr>
        <p:spPr>
          <a:xfrm flipH="1">
            <a:off x="388660" y="4812400"/>
            <a:ext cx="119529" cy="119477"/>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0"/>
          <p:cNvSpPr/>
          <p:nvPr/>
        </p:nvSpPr>
        <p:spPr>
          <a:xfrm flipH="1">
            <a:off x="125199" y="71203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0"/>
          <p:cNvSpPr/>
          <p:nvPr/>
        </p:nvSpPr>
        <p:spPr>
          <a:xfrm flipH="1">
            <a:off x="6846046" y="4741345"/>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0"/>
          <p:cNvSpPr/>
          <p:nvPr/>
        </p:nvSpPr>
        <p:spPr>
          <a:xfrm flipH="1">
            <a:off x="8819749" y="4136962"/>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0"/>
          <p:cNvSpPr/>
          <p:nvPr/>
        </p:nvSpPr>
        <p:spPr>
          <a:xfrm flipH="1">
            <a:off x="8700221" y="834783"/>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0"/>
          <p:cNvSpPr/>
          <p:nvPr/>
        </p:nvSpPr>
        <p:spPr>
          <a:xfrm flipH="1">
            <a:off x="7948274" y="584062"/>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0"/>
          <p:cNvSpPr/>
          <p:nvPr/>
        </p:nvSpPr>
        <p:spPr>
          <a:xfrm flipH="1">
            <a:off x="3926949" y="1008173"/>
            <a:ext cx="119503"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theme" Target="../theme/theme1.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230200"/>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indent="-317500" lvl="1" marL="9144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indent="-317500" lvl="2" marL="13716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indent="-317500" lvl="3" marL="18288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indent="-317500" lvl="4" marL="22860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indent="-317500" lvl="5" marL="27432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indent="-317500" lvl="6" marL="32004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indent="-317500" lvl="7" marL="36576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indent="-317500" lvl="8" marL="41148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 Id="rId3" Type="http://schemas.openxmlformats.org/officeDocument/2006/relationships/hyperlink" Target="https://spiral.imperial.ac.uk/handle/10044/1/76523" TargetMode="External"/><Relationship Id="rId4" Type="http://schemas.openxmlformats.org/officeDocument/2006/relationships/hyperlink" Target="https://indico.cern.ch/event/666809/contributions/3029006/attachments/1667168/2673937/LZsens_Chalmers_Ibles.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0" name="Shape 1100"/>
        <p:cNvGrpSpPr/>
        <p:nvPr/>
      </p:nvGrpSpPr>
      <p:grpSpPr>
        <a:xfrm>
          <a:off x="0" y="0"/>
          <a:ext cx="0" cy="0"/>
          <a:chOff x="0" y="0"/>
          <a:chExt cx="0" cy="0"/>
        </a:xfrm>
      </p:grpSpPr>
      <p:sp>
        <p:nvSpPr>
          <p:cNvPr id="1101" name="Google Shape;1101;p38"/>
          <p:cNvSpPr txBox="1"/>
          <p:nvPr>
            <p:ph type="ctrTitle"/>
          </p:nvPr>
        </p:nvSpPr>
        <p:spPr>
          <a:xfrm>
            <a:off x="3073325" y="1617463"/>
            <a:ext cx="6210300" cy="180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200"/>
              <a:t>Dark Matter &amp; Machine Learning</a:t>
            </a:r>
            <a:endParaRPr sz="6200"/>
          </a:p>
        </p:txBody>
      </p:sp>
      <p:sp>
        <p:nvSpPr>
          <p:cNvPr id="1102" name="Google Shape;1102;p38"/>
          <p:cNvSpPr txBox="1"/>
          <p:nvPr>
            <p:ph idx="1" type="subTitle"/>
          </p:nvPr>
        </p:nvSpPr>
        <p:spPr>
          <a:xfrm>
            <a:off x="4143425" y="3574238"/>
            <a:ext cx="4424100" cy="41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Tem B, Nigel P, Kurtis B, Shubh J, Ishmeet D, Sumanth J</a:t>
            </a:r>
            <a:endParaRPr/>
          </a:p>
        </p:txBody>
      </p:sp>
      <p:grpSp>
        <p:nvGrpSpPr>
          <p:cNvPr id="1103" name="Google Shape;1103;p38"/>
          <p:cNvGrpSpPr/>
          <p:nvPr/>
        </p:nvGrpSpPr>
        <p:grpSpPr>
          <a:xfrm>
            <a:off x="-1412979" y="1264873"/>
            <a:ext cx="2812459" cy="2602251"/>
            <a:chOff x="4730175" y="1009275"/>
            <a:chExt cx="2967982" cy="2746149"/>
          </a:xfrm>
        </p:grpSpPr>
        <p:sp>
          <p:nvSpPr>
            <p:cNvPr id="1104" name="Google Shape;1104;p38"/>
            <p:cNvSpPr/>
            <p:nvPr/>
          </p:nvSpPr>
          <p:spPr>
            <a:xfrm>
              <a:off x="4730175" y="1009275"/>
              <a:ext cx="2879900" cy="2746149"/>
            </a:xfrm>
            <a:custGeom>
              <a:rect b="b" l="l" r="r" t="t"/>
              <a:pathLst>
                <a:path extrusionOk="0" h="42850" w="44937">
                  <a:moveTo>
                    <a:pt x="23098" y="1"/>
                  </a:moveTo>
                  <a:cubicBezTo>
                    <a:pt x="22050" y="1"/>
                    <a:pt x="21001" y="78"/>
                    <a:pt x="19961" y="232"/>
                  </a:cubicBezTo>
                  <a:cubicBezTo>
                    <a:pt x="18888" y="408"/>
                    <a:pt x="17815" y="661"/>
                    <a:pt x="16781" y="974"/>
                  </a:cubicBezTo>
                  <a:cubicBezTo>
                    <a:pt x="14264" y="1754"/>
                    <a:pt x="11844" y="3022"/>
                    <a:pt x="9679" y="4778"/>
                  </a:cubicBezTo>
                  <a:cubicBezTo>
                    <a:pt x="8820" y="5461"/>
                    <a:pt x="8059" y="6183"/>
                    <a:pt x="7357" y="6944"/>
                  </a:cubicBezTo>
                  <a:cubicBezTo>
                    <a:pt x="7045" y="7276"/>
                    <a:pt x="6752" y="7627"/>
                    <a:pt x="6459" y="7998"/>
                  </a:cubicBezTo>
                  <a:cubicBezTo>
                    <a:pt x="235" y="15685"/>
                    <a:pt x="1" y="26905"/>
                    <a:pt x="6479" y="34904"/>
                  </a:cubicBezTo>
                  <a:cubicBezTo>
                    <a:pt x="10704" y="40132"/>
                    <a:pt x="16889" y="42850"/>
                    <a:pt x="23127" y="42850"/>
                  </a:cubicBezTo>
                  <a:cubicBezTo>
                    <a:pt x="25992" y="42850"/>
                    <a:pt x="28868" y="42276"/>
                    <a:pt x="31571" y="41109"/>
                  </a:cubicBezTo>
                  <a:cubicBezTo>
                    <a:pt x="32839" y="40563"/>
                    <a:pt x="34088" y="39880"/>
                    <a:pt x="35259" y="39060"/>
                  </a:cubicBezTo>
                  <a:cubicBezTo>
                    <a:pt x="35707" y="38748"/>
                    <a:pt x="36137" y="38436"/>
                    <a:pt x="36546" y="38085"/>
                  </a:cubicBezTo>
                  <a:cubicBezTo>
                    <a:pt x="37112" y="37636"/>
                    <a:pt x="37620" y="37168"/>
                    <a:pt x="38146" y="36661"/>
                  </a:cubicBezTo>
                  <a:cubicBezTo>
                    <a:pt x="38439" y="36368"/>
                    <a:pt x="38693" y="36056"/>
                    <a:pt x="38966" y="35783"/>
                  </a:cubicBezTo>
                  <a:cubicBezTo>
                    <a:pt x="40019" y="34592"/>
                    <a:pt x="40937" y="33344"/>
                    <a:pt x="41697" y="31997"/>
                  </a:cubicBezTo>
                  <a:cubicBezTo>
                    <a:pt x="41912" y="31607"/>
                    <a:pt x="42107" y="31217"/>
                    <a:pt x="42302" y="30827"/>
                  </a:cubicBezTo>
                  <a:cubicBezTo>
                    <a:pt x="44293" y="26768"/>
                    <a:pt x="44936" y="22222"/>
                    <a:pt x="44195" y="17793"/>
                  </a:cubicBezTo>
                  <a:cubicBezTo>
                    <a:pt x="44195" y="17715"/>
                    <a:pt x="44156" y="17676"/>
                    <a:pt x="44156" y="17598"/>
                  </a:cubicBezTo>
                  <a:lnTo>
                    <a:pt x="44097" y="17227"/>
                  </a:lnTo>
                  <a:cubicBezTo>
                    <a:pt x="43941" y="16505"/>
                    <a:pt x="43746" y="15763"/>
                    <a:pt x="43532" y="15061"/>
                  </a:cubicBezTo>
                  <a:cubicBezTo>
                    <a:pt x="42771" y="12544"/>
                    <a:pt x="41502" y="10144"/>
                    <a:pt x="39746" y="7959"/>
                  </a:cubicBezTo>
                  <a:cubicBezTo>
                    <a:pt x="37951" y="5734"/>
                    <a:pt x="35746" y="3939"/>
                    <a:pt x="33366" y="2632"/>
                  </a:cubicBezTo>
                  <a:cubicBezTo>
                    <a:pt x="32703" y="2261"/>
                    <a:pt x="32020" y="1949"/>
                    <a:pt x="31337" y="1657"/>
                  </a:cubicBezTo>
                  <a:cubicBezTo>
                    <a:pt x="31239" y="1637"/>
                    <a:pt x="31122" y="1578"/>
                    <a:pt x="31025" y="1539"/>
                  </a:cubicBezTo>
                  <a:cubicBezTo>
                    <a:pt x="30946" y="1500"/>
                    <a:pt x="30849" y="1461"/>
                    <a:pt x="30771" y="1442"/>
                  </a:cubicBezTo>
                  <a:cubicBezTo>
                    <a:pt x="30556" y="1344"/>
                    <a:pt x="30361" y="1266"/>
                    <a:pt x="30147" y="1188"/>
                  </a:cubicBezTo>
                  <a:cubicBezTo>
                    <a:pt x="27880" y="401"/>
                    <a:pt x="25491" y="1"/>
                    <a:pt x="230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38"/>
            <p:cNvSpPr/>
            <p:nvPr/>
          </p:nvSpPr>
          <p:spPr>
            <a:xfrm>
              <a:off x="5026584" y="1079196"/>
              <a:ext cx="2529726" cy="2495375"/>
            </a:xfrm>
            <a:custGeom>
              <a:rect b="b" l="l" r="r" t="t"/>
              <a:pathLst>
                <a:path extrusionOk="0" h="38937" w="39473">
                  <a:moveTo>
                    <a:pt x="20019" y="6243"/>
                  </a:moveTo>
                  <a:lnTo>
                    <a:pt x="20019" y="6243"/>
                  </a:lnTo>
                  <a:cubicBezTo>
                    <a:pt x="19687" y="6848"/>
                    <a:pt x="18946" y="7414"/>
                    <a:pt x="20156" y="7512"/>
                  </a:cubicBezTo>
                  <a:cubicBezTo>
                    <a:pt x="20487" y="7531"/>
                    <a:pt x="20839" y="8019"/>
                    <a:pt x="20605" y="8429"/>
                  </a:cubicBezTo>
                  <a:cubicBezTo>
                    <a:pt x="20467" y="8688"/>
                    <a:pt x="20270" y="8775"/>
                    <a:pt x="20021" y="8775"/>
                  </a:cubicBezTo>
                  <a:cubicBezTo>
                    <a:pt x="19513" y="8775"/>
                    <a:pt x="18786" y="8414"/>
                    <a:pt x="17893" y="8414"/>
                  </a:cubicBezTo>
                  <a:cubicBezTo>
                    <a:pt x="17610" y="8414"/>
                    <a:pt x="17310" y="8450"/>
                    <a:pt x="16995" y="8546"/>
                  </a:cubicBezTo>
                  <a:cubicBezTo>
                    <a:pt x="16971" y="8552"/>
                    <a:pt x="16948" y="8555"/>
                    <a:pt x="16924" y="8555"/>
                  </a:cubicBezTo>
                  <a:cubicBezTo>
                    <a:pt x="16729" y="8555"/>
                    <a:pt x="16518" y="8362"/>
                    <a:pt x="16292" y="8292"/>
                  </a:cubicBezTo>
                  <a:cubicBezTo>
                    <a:pt x="16663" y="7765"/>
                    <a:pt x="16858" y="7492"/>
                    <a:pt x="17229" y="6946"/>
                  </a:cubicBezTo>
                  <a:cubicBezTo>
                    <a:pt x="17270" y="6975"/>
                    <a:pt x="17325" y="6983"/>
                    <a:pt x="17385" y="6983"/>
                  </a:cubicBezTo>
                  <a:cubicBezTo>
                    <a:pt x="17461" y="6983"/>
                    <a:pt x="17545" y="6970"/>
                    <a:pt x="17620" y="6970"/>
                  </a:cubicBezTo>
                  <a:cubicBezTo>
                    <a:pt x="17770" y="6970"/>
                    <a:pt x="17885" y="7020"/>
                    <a:pt x="17834" y="7317"/>
                  </a:cubicBezTo>
                  <a:cubicBezTo>
                    <a:pt x="17834" y="7328"/>
                    <a:pt x="18102" y="7492"/>
                    <a:pt x="18357" y="7492"/>
                  </a:cubicBezTo>
                  <a:cubicBezTo>
                    <a:pt x="18548" y="7492"/>
                    <a:pt x="18731" y="7400"/>
                    <a:pt x="18790" y="7082"/>
                  </a:cubicBezTo>
                  <a:cubicBezTo>
                    <a:pt x="18887" y="6517"/>
                    <a:pt x="19531" y="6595"/>
                    <a:pt x="20019" y="6243"/>
                  </a:cubicBezTo>
                  <a:close/>
                  <a:moveTo>
                    <a:pt x="24467" y="6485"/>
                  </a:moveTo>
                  <a:cubicBezTo>
                    <a:pt x="24696" y="6485"/>
                    <a:pt x="24731" y="6750"/>
                    <a:pt x="24780" y="6946"/>
                  </a:cubicBezTo>
                  <a:cubicBezTo>
                    <a:pt x="24839" y="7278"/>
                    <a:pt x="24565" y="7121"/>
                    <a:pt x="24409" y="7199"/>
                  </a:cubicBezTo>
                  <a:cubicBezTo>
                    <a:pt x="23883" y="7414"/>
                    <a:pt x="23843" y="7999"/>
                    <a:pt x="24097" y="8078"/>
                  </a:cubicBezTo>
                  <a:cubicBezTo>
                    <a:pt x="25346" y="8468"/>
                    <a:pt x="24136" y="9580"/>
                    <a:pt x="24565" y="10204"/>
                  </a:cubicBezTo>
                  <a:cubicBezTo>
                    <a:pt x="24642" y="10311"/>
                    <a:pt x="24300" y="10430"/>
                    <a:pt x="23793" y="10430"/>
                  </a:cubicBezTo>
                  <a:cubicBezTo>
                    <a:pt x="23652" y="10430"/>
                    <a:pt x="23498" y="10421"/>
                    <a:pt x="23336" y="10399"/>
                  </a:cubicBezTo>
                  <a:cubicBezTo>
                    <a:pt x="23200" y="10107"/>
                    <a:pt x="22224" y="10068"/>
                    <a:pt x="23102" y="9307"/>
                  </a:cubicBezTo>
                  <a:cubicBezTo>
                    <a:pt x="23492" y="8995"/>
                    <a:pt x="23336" y="8780"/>
                    <a:pt x="23102" y="8526"/>
                  </a:cubicBezTo>
                  <a:cubicBezTo>
                    <a:pt x="22751" y="8175"/>
                    <a:pt x="22634" y="7609"/>
                    <a:pt x="22946" y="7219"/>
                  </a:cubicBezTo>
                  <a:cubicBezTo>
                    <a:pt x="23219" y="6868"/>
                    <a:pt x="23824" y="6673"/>
                    <a:pt x="24312" y="6517"/>
                  </a:cubicBezTo>
                  <a:cubicBezTo>
                    <a:pt x="24372" y="6495"/>
                    <a:pt x="24423" y="6485"/>
                    <a:pt x="24467" y="6485"/>
                  </a:cubicBezTo>
                  <a:close/>
                  <a:moveTo>
                    <a:pt x="35090" y="21128"/>
                  </a:moveTo>
                  <a:cubicBezTo>
                    <a:pt x="35000" y="21128"/>
                    <a:pt x="34614" y="21452"/>
                    <a:pt x="34614" y="21619"/>
                  </a:cubicBezTo>
                  <a:cubicBezTo>
                    <a:pt x="34594" y="22048"/>
                    <a:pt x="34712" y="22477"/>
                    <a:pt x="34751" y="22926"/>
                  </a:cubicBezTo>
                  <a:cubicBezTo>
                    <a:pt x="35043" y="22750"/>
                    <a:pt x="35199" y="22653"/>
                    <a:pt x="35492" y="22516"/>
                  </a:cubicBezTo>
                  <a:cubicBezTo>
                    <a:pt x="35590" y="21872"/>
                    <a:pt x="35570" y="21385"/>
                    <a:pt x="35102" y="21131"/>
                  </a:cubicBezTo>
                  <a:cubicBezTo>
                    <a:pt x="35099" y="21129"/>
                    <a:pt x="35095" y="21128"/>
                    <a:pt x="35090" y="21128"/>
                  </a:cubicBezTo>
                  <a:close/>
                  <a:moveTo>
                    <a:pt x="22011" y="28681"/>
                  </a:moveTo>
                  <a:cubicBezTo>
                    <a:pt x="21478" y="28681"/>
                    <a:pt x="21813" y="29097"/>
                    <a:pt x="21736" y="29345"/>
                  </a:cubicBezTo>
                  <a:cubicBezTo>
                    <a:pt x="21561" y="29853"/>
                    <a:pt x="21346" y="30321"/>
                    <a:pt x="20858" y="30575"/>
                  </a:cubicBezTo>
                  <a:cubicBezTo>
                    <a:pt x="20448" y="30809"/>
                    <a:pt x="20390" y="31218"/>
                    <a:pt x="20663" y="31531"/>
                  </a:cubicBezTo>
                  <a:cubicBezTo>
                    <a:pt x="20975" y="31901"/>
                    <a:pt x="21170" y="32096"/>
                    <a:pt x="20995" y="32701"/>
                  </a:cubicBezTo>
                  <a:cubicBezTo>
                    <a:pt x="20878" y="33189"/>
                    <a:pt x="21346" y="33872"/>
                    <a:pt x="21541" y="33911"/>
                  </a:cubicBezTo>
                  <a:cubicBezTo>
                    <a:pt x="21590" y="33914"/>
                    <a:pt x="21638" y="33916"/>
                    <a:pt x="21684" y="33916"/>
                  </a:cubicBezTo>
                  <a:cubicBezTo>
                    <a:pt x="23733" y="33916"/>
                    <a:pt x="22601" y="30988"/>
                    <a:pt x="22887" y="29423"/>
                  </a:cubicBezTo>
                  <a:cubicBezTo>
                    <a:pt x="22926" y="29131"/>
                    <a:pt x="22536" y="28682"/>
                    <a:pt x="22048" y="28682"/>
                  </a:cubicBezTo>
                  <a:cubicBezTo>
                    <a:pt x="22035" y="28681"/>
                    <a:pt x="22023" y="28681"/>
                    <a:pt x="22011" y="28681"/>
                  </a:cubicBezTo>
                  <a:close/>
                  <a:moveTo>
                    <a:pt x="21034" y="1"/>
                  </a:moveTo>
                  <a:cubicBezTo>
                    <a:pt x="19060" y="1"/>
                    <a:pt x="16639" y="1426"/>
                    <a:pt x="15005" y="2185"/>
                  </a:cubicBezTo>
                  <a:cubicBezTo>
                    <a:pt x="14810" y="2283"/>
                    <a:pt x="14653" y="2614"/>
                    <a:pt x="14478" y="2829"/>
                  </a:cubicBezTo>
                  <a:cubicBezTo>
                    <a:pt x="14537" y="2844"/>
                    <a:pt x="14596" y="2881"/>
                    <a:pt x="14639" y="2881"/>
                  </a:cubicBezTo>
                  <a:cubicBezTo>
                    <a:pt x="14652" y="2881"/>
                    <a:pt x="14664" y="2877"/>
                    <a:pt x="14673" y="2868"/>
                  </a:cubicBezTo>
                  <a:cubicBezTo>
                    <a:pt x="15007" y="2766"/>
                    <a:pt x="15230" y="2723"/>
                    <a:pt x="15370" y="2723"/>
                  </a:cubicBezTo>
                  <a:cubicBezTo>
                    <a:pt x="15899" y="2723"/>
                    <a:pt x="15239" y="3341"/>
                    <a:pt x="14946" y="3726"/>
                  </a:cubicBezTo>
                  <a:cubicBezTo>
                    <a:pt x="16594" y="3543"/>
                    <a:pt x="17314" y="1316"/>
                    <a:pt x="19154" y="1316"/>
                  </a:cubicBezTo>
                  <a:cubicBezTo>
                    <a:pt x="19274" y="1316"/>
                    <a:pt x="19400" y="1326"/>
                    <a:pt x="19531" y="1346"/>
                  </a:cubicBezTo>
                  <a:cubicBezTo>
                    <a:pt x="19005" y="1600"/>
                    <a:pt x="18731" y="1736"/>
                    <a:pt x="18185" y="1990"/>
                  </a:cubicBezTo>
                  <a:cubicBezTo>
                    <a:pt x="18868" y="2244"/>
                    <a:pt x="19200" y="2361"/>
                    <a:pt x="19883" y="2634"/>
                  </a:cubicBezTo>
                  <a:cubicBezTo>
                    <a:pt x="19674" y="2592"/>
                    <a:pt x="19479" y="2573"/>
                    <a:pt x="19296" y="2573"/>
                  </a:cubicBezTo>
                  <a:cubicBezTo>
                    <a:pt x="17792" y="2573"/>
                    <a:pt x="17107" y="3858"/>
                    <a:pt x="15941" y="3980"/>
                  </a:cubicBezTo>
                  <a:cubicBezTo>
                    <a:pt x="15414" y="4019"/>
                    <a:pt x="14868" y="4234"/>
                    <a:pt x="14322" y="4370"/>
                  </a:cubicBezTo>
                  <a:cubicBezTo>
                    <a:pt x="14341" y="3882"/>
                    <a:pt x="14341" y="3843"/>
                    <a:pt x="14341" y="3843"/>
                  </a:cubicBezTo>
                  <a:cubicBezTo>
                    <a:pt x="14402" y="3743"/>
                    <a:pt x="14483" y="3654"/>
                    <a:pt x="14425" y="3654"/>
                  </a:cubicBezTo>
                  <a:cubicBezTo>
                    <a:pt x="14314" y="3654"/>
                    <a:pt x="13695" y="3979"/>
                    <a:pt x="11454" y="5170"/>
                  </a:cubicBezTo>
                  <a:cubicBezTo>
                    <a:pt x="11746" y="4526"/>
                    <a:pt x="12332" y="3531"/>
                    <a:pt x="12214" y="3453"/>
                  </a:cubicBezTo>
                  <a:cubicBezTo>
                    <a:pt x="12050" y="3352"/>
                    <a:pt x="11923" y="3310"/>
                    <a:pt x="11823" y="3310"/>
                  </a:cubicBezTo>
                  <a:cubicBezTo>
                    <a:pt x="11274" y="3310"/>
                    <a:pt x="11521" y="4579"/>
                    <a:pt x="10891" y="4579"/>
                  </a:cubicBezTo>
                  <a:cubicBezTo>
                    <a:pt x="10854" y="4579"/>
                    <a:pt x="10814" y="4575"/>
                    <a:pt x="10771" y="4565"/>
                  </a:cubicBezTo>
                  <a:cubicBezTo>
                    <a:pt x="10892" y="3758"/>
                    <a:pt x="10931" y="3712"/>
                    <a:pt x="10756" y="3712"/>
                  </a:cubicBezTo>
                  <a:cubicBezTo>
                    <a:pt x="10734" y="3712"/>
                    <a:pt x="10708" y="3713"/>
                    <a:pt x="10678" y="3713"/>
                  </a:cubicBezTo>
                  <a:cubicBezTo>
                    <a:pt x="10643" y="3713"/>
                    <a:pt x="10602" y="3712"/>
                    <a:pt x="10556" y="3707"/>
                  </a:cubicBezTo>
                  <a:cubicBezTo>
                    <a:pt x="10478" y="4078"/>
                    <a:pt x="8780" y="4234"/>
                    <a:pt x="10185" y="4858"/>
                  </a:cubicBezTo>
                  <a:cubicBezTo>
                    <a:pt x="10673" y="5073"/>
                    <a:pt x="9444" y="5014"/>
                    <a:pt x="9600" y="5502"/>
                  </a:cubicBezTo>
                  <a:cubicBezTo>
                    <a:pt x="9600" y="5502"/>
                    <a:pt x="9658" y="5502"/>
                    <a:pt x="9658" y="5541"/>
                  </a:cubicBezTo>
                  <a:cubicBezTo>
                    <a:pt x="9702" y="5559"/>
                    <a:pt x="9749" y="5566"/>
                    <a:pt x="9800" y="5566"/>
                  </a:cubicBezTo>
                  <a:cubicBezTo>
                    <a:pt x="10002" y="5566"/>
                    <a:pt x="10248" y="5450"/>
                    <a:pt x="10452" y="5450"/>
                  </a:cubicBezTo>
                  <a:cubicBezTo>
                    <a:pt x="10583" y="5450"/>
                    <a:pt x="10697" y="5498"/>
                    <a:pt x="10771" y="5658"/>
                  </a:cubicBezTo>
                  <a:cubicBezTo>
                    <a:pt x="9561" y="5951"/>
                    <a:pt x="9268" y="5931"/>
                    <a:pt x="9151" y="6517"/>
                  </a:cubicBezTo>
                  <a:cubicBezTo>
                    <a:pt x="9021" y="7112"/>
                    <a:pt x="8359" y="7849"/>
                    <a:pt x="7908" y="7849"/>
                  </a:cubicBezTo>
                  <a:cubicBezTo>
                    <a:pt x="7886" y="7849"/>
                    <a:pt x="7865" y="7847"/>
                    <a:pt x="7844" y="7843"/>
                  </a:cubicBezTo>
                  <a:cubicBezTo>
                    <a:pt x="7763" y="7833"/>
                    <a:pt x="7687" y="7828"/>
                    <a:pt x="7615" y="7828"/>
                  </a:cubicBezTo>
                  <a:cubicBezTo>
                    <a:pt x="6590" y="7828"/>
                    <a:pt x="6397" y="8817"/>
                    <a:pt x="5795" y="9346"/>
                  </a:cubicBezTo>
                  <a:cubicBezTo>
                    <a:pt x="5483" y="9580"/>
                    <a:pt x="5132" y="10009"/>
                    <a:pt x="5444" y="10497"/>
                  </a:cubicBezTo>
                  <a:cubicBezTo>
                    <a:pt x="5550" y="10645"/>
                    <a:pt x="5678" y="10694"/>
                    <a:pt x="5818" y="10694"/>
                  </a:cubicBezTo>
                  <a:cubicBezTo>
                    <a:pt x="6065" y="10694"/>
                    <a:pt x="6346" y="10541"/>
                    <a:pt x="6595" y="10516"/>
                  </a:cubicBezTo>
                  <a:cubicBezTo>
                    <a:pt x="8078" y="10321"/>
                    <a:pt x="7727" y="8273"/>
                    <a:pt x="10166" y="8117"/>
                  </a:cubicBezTo>
                  <a:cubicBezTo>
                    <a:pt x="10187" y="8116"/>
                    <a:pt x="10209" y="8115"/>
                    <a:pt x="10229" y="8115"/>
                  </a:cubicBezTo>
                  <a:cubicBezTo>
                    <a:pt x="11118" y="8115"/>
                    <a:pt x="11439" y="8915"/>
                    <a:pt x="11668" y="9658"/>
                  </a:cubicBezTo>
                  <a:cubicBezTo>
                    <a:pt x="11707" y="9825"/>
                    <a:pt x="11720" y="9975"/>
                    <a:pt x="11824" y="9975"/>
                  </a:cubicBezTo>
                  <a:cubicBezTo>
                    <a:pt x="11878" y="9975"/>
                    <a:pt x="11958" y="9934"/>
                    <a:pt x="12078" y="9834"/>
                  </a:cubicBezTo>
                  <a:cubicBezTo>
                    <a:pt x="13132" y="8917"/>
                    <a:pt x="11824" y="8682"/>
                    <a:pt x="11883" y="8058"/>
                  </a:cubicBezTo>
                  <a:cubicBezTo>
                    <a:pt x="11902" y="7921"/>
                    <a:pt x="11824" y="7804"/>
                    <a:pt x="11824" y="7668"/>
                  </a:cubicBezTo>
                  <a:cubicBezTo>
                    <a:pt x="12135" y="7647"/>
                    <a:pt x="12288" y="7602"/>
                    <a:pt x="12381" y="7602"/>
                  </a:cubicBezTo>
                  <a:cubicBezTo>
                    <a:pt x="12634" y="7602"/>
                    <a:pt x="12450" y="7933"/>
                    <a:pt x="13775" y="9970"/>
                  </a:cubicBezTo>
                  <a:cubicBezTo>
                    <a:pt x="13873" y="9736"/>
                    <a:pt x="13932" y="9443"/>
                    <a:pt x="14107" y="9248"/>
                  </a:cubicBezTo>
                  <a:cubicBezTo>
                    <a:pt x="14439" y="8799"/>
                    <a:pt x="14653" y="8175"/>
                    <a:pt x="15336" y="8117"/>
                  </a:cubicBezTo>
                  <a:cubicBezTo>
                    <a:pt x="15358" y="8115"/>
                    <a:pt x="15379" y="8115"/>
                    <a:pt x="15399" y="8115"/>
                  </a:cubicBezTo>
                  <a:cubicBezTo>
                    <a:pt x="16109" y="8115"/>
                    <a:pt x="15978" y="8772"/>
                    <a:pt x="15902" y="9170"/>
                  </a:cubicBezTo>
                  <a:cubicBezTo>
                    <a:pt x="15785" y="10107"/>
                    <a:pt x="16449" y="10360"/>
                    <a:pt x="16956" y="10809"/>
                  </a:cubicBezTo>
                  <a:cubicBezTo>
                    <a:pt x="17005" y="10852"/>
                    <a:pt x="17060" y="10869"/>
                    <a:pt x="17119" y="10869"/>
                  </a:cubicBezTo>
                  <a:cubicBezTo>
                    <a:pt x="17364" y="10869"/>
                    <a:pt x="17668" y="10570"/>
                    <a:pt x="17797" y="10570"/>
                  </a:cubicBezTo>
                  <a:cubicBezTo>
                    <a:pt x="17849" y="10570"/>
                    <a:pt x="17872" y="10618"/>
                    <a:pt x="17853" y="10751"/>
                  </a:cubicBezTo>
                  <a:cubicBezTo>
                    <a:pt x="17775" y="11316"/>
                    <a:pt x="17190" y="11921"/>
                    <a:pt x="16741" y="12448"/>
                  </a:cubicBezTo>
                  <a:cubicBezTo>
                    <a:pt x="16582" y="12608"/>
                    <a:pt x="16399" y="12661"/>
                    <a:pt x="16213" y="12661"/>
                  </a:cubicBezTo>
                  <a:cubicBezTo>
                    <a:pt x="15844" y="12661"/>
                    <a:pt x="15465" y="12452"/>
                    <a:pt x="15233" y="12452"/>
                  </a:cubicBezTo>
                  <a:cubicBezTo>
                    <a:pt x="15181" y="12452"/>
                    <a:pt x="15137" y="12462"/>
                    <a:pt x="15102" y="12487"/>
                  </a:cubicBezTo>
                  <a:cubicBezTo>
                    <a:pt x="14778" y="12730"/>
                    <a:pt x="14460" y="12825"/>
                    <a:pt x="14171" y="12825"/>
                  </a:cubicBezTo>
                  <a:cubicBezTo>
                    <a:pt x="13763" y="12825"/>
                    <a:pt x="13410" y="12637"/>
                    <a:pt x="13171" y="12409"/>
                  </a:cubicBezTo>
                  <a:cubicBezTo>
                    <a:pt x="12973" y="12218"/>
                    <a:pt x="12784" y="12144"/>
                    <a:pt x="12611" y="12144"/>
                  </a:cubicBezTo>
                  <a:cubicBezTo>
                    <a:pt x="12236" y="12144"/>
                    <a:pt x="11938" y="12493"/>
                    <a:pt x="11805" y="12760"/>
                  </a:cubicBezTo>
                  <a:cubicBezTo>
                    <a:pt x="11612" y="13128"/>
                    <a:pt x="11435" y="13232"/>
                    <a:pt x="11264" y="13232"/>
                  </a:cubicBezTo>
                  <a:cubicBezTo>
                    <a:pt x="11053" y="13232"/>
                    <a:pt x="10849" y="13075"/>
                    <a:pt x="10634" y="13053"/>
                  </a:cubicBezTo>
                  <a:cubicBezTo>
                    <a:pt x="11083" y="12019"/>
                    <a:pt x="7941" y="12643"/>
                    <a:pt x="9932" y="10907"/>
                  </a:cubicBezTo>
                  <a:cubicBezTo>
                    <a:pt x="9932" y="10907"/>
                    <a:pt x="9885" y="10783"/>
                    <a:pt x="9848" y="10783"/>
                  </a:cubicBezTo>
                  <a:cubicBezTo>
                    <a:pt x="9843" y="10783"/>
                    <a:pt x="9838" y="10785"/>
                    <a:pt x="9834" y="10790"/>
                  </a:cubicBezTo>
                  <a:cubicBezTo>
                    <a:pt x="7902" y="11043"/>
                    <a:pt x="5639" y="10595"/>
                    <a:pt x="4137" y="12507"/>
                  </a:cubicBezTo>
                  <a:cubicBezTo>
                    <a:pt x="3532" y="13326"/>
                    <a:pt x="2927" y="14048"/>
                    <a:pt x="2420" y="14751"/>
                  </a:cubicBezTo>
                  <a:cubicBezTo>
                    <a:pt x="1483" y="15999"/>
                    <a:pt x="761" y="17189"/>
                    <a:pt x="371" y="18594"/>
                  </a:cubicBezTo>
                  <a:cubicBezTo>
                    <a:pt x="39" y="19785"/>
                    <a:pt x="0" y="21150"/>
                    <a:pt x="332" y="22848"/>
                  </a:cubicBezTo>
                  <a:cubicBezTo>
                    <a:pt x="540" y="23918"/>
                    <a:pt x="1540" y="24671"/>
                    <a:pt x="2584" y="24671"/>
                  </a:cubicBezTo>
                  <a:cubicBezTo>
                    <a:pt x="3007" y="24671"/>
                    <a:pt x="3437" y="24548"/>
                    <a:pt x="3824" y="24272"/>
                  </a:cubicBezTo>
                  <a:cubicBezTo>
                    <a:pt x="4173" y="24031"/>
                    <a:pt x="4447" y="23935"/>
                    <a:pt x="4672" y="23935"/>
                  </a:cubicBezTo>
                  <a:cubicBezTo>
                    <a:pt x="5510" y="23935"/>
                    <a:pt x="5667" y="25259"/>
                    <a:pt x="6480" y="25259"/>
                  </a:cubicBezTo>
                  <a:cubicBezTo>
                    <a:pt x="6523" y="25259"/>
                    <a:pt x="6568" y="25256"/>
                    <a:pt x="6615" y="25248"/>
                  </a:cubicBezTo>
                  <a:cubicBezTo>
                    <a:pt x="6615" y="27979"/>
                    <a:pt x="8585" y="30145"/>
                    <a:pt x="8605" y="32799"/>
                  </a:cubicBezTo>
                  <a:cubicBezTo>
                    <a:pt x="8605" y="34262"/>
                    <a:pt x="10380" y="35687"/>
                    <a:pt x="11375" y="37091"/>
                  </a:cubicBezTo>
                  <a:cubicBezTo>
                    <a:pt x="12017" y="38031"/>
                    <a:pt x="12669" y="38936"/>
                    <a:pt x="13769" y="38936"/>
                  </a:cubicBezTo>
                  <a:cubicBezTo>
                    <a:pt x="14108" y="38936"/>
                    <a:pt x="14490" y="38850"/>
                    <a:pt x="14927" y="38652"/>
                  </a:cubicBezTo>
                  <a:cubicBezTo>
                    <a:pt x="15375" y="38516"/>
                    <a:pt x="15707" y="38438"/>
                    <a:pt x="15980" y="38126"/>
                  </a:cubicBezTo>
                  <a:cubicBezTo>
                    <a:pt x="16995" y="36896"/>
                    <a:pt x="18146" y="35726"/>
                    <a:pt x="16683" y="34126"/>
                  </a:cubicBezTo>
                  <a:cubicBezTo>
                    <a:pt x="16312" y="33716"/>
                    <a:pt x="20487" y="32877"/>
                    <a:pt x="18458" y="29911"/>
                  </a:cubicBezTo>
                  <a:cubicBezTo>
                    <a:pt x="18244" y="29579"/>
                    <a:pt x="18400" y="28897"/>
                    <a:pt x="18127" y="28701"/>
                  </a:cubicBezTo>
                  <a:cubicBezTo>
                    <a:pt x="17073" y="27921"/>
                    <a:pt x="18224" y="27589"/>
                    <a:pt x="18536" y="27219"/>
                  </a:cubicBezTo>
                  <a:cubicBezTo>
                    <a:pt x="20390" y="25033"/>
                    <a:pt x="22848" y="23024"/>
                    <a:pt x="23609" y="20155"/>
                  </a:cubicBezTo>
                  <a:lnTo>
                    <a:pt x="23609" y="20155"/>
                  </a:lnTo>
                  <a:cubicBezTo>
                    <a:pt x="20683" y="21189"/>
                    <a:pt x="21268" y="21131"/>
                    <a:pt x="20702" y="21287"/>
                  </a:cubicBezTo>
                  <a:cubicBezTo>
                    <a:pt x="20651" y="21305"/>
                    <a:pt x="20589" y="21313"/>
                    <a:pt x="20522" y="21313"/>
                  </a:cubicBezTo>
                  <a:cubicBezTo>
                    <a:pt x="20309" y="21313"/>
                    <a:pt x="20058" y="21234"/>
                    <a:pt x="20058" y="21189"/>
                  </a:cubicBezTo>
                  <a:cubicBezTo>
                    <a:pt x="20156" y="19628"/>
                    <a:pt x="17756" y="20214"/>
                    <a:pt x="17814" y="18224"/>
                  </a:cubicBezTo>
                  <a:cubicBezTo>
                    <a:pt x="17834" y="16916"/>
                    <a:pt x="16195" y="15590"/>
                    <a:pt x="16195" y="13794"/>
                  </a:cubicBezTo>
                  <a:lnTo>
                    <a:pt x="16195" y="13794"/>
                  </a:lnTo>
                  <a:cubicBezTo>
                    <a:pt x="16663" y="13951"/>
                    <a:pt x="17170" y="13931"/>
                    <a:pt x="17268" y="14536"/>
                  </a:cubicBezTo>
                  <a:cubicBezTo>
                    <a:pt x="17678" y="16702"/>
                    <a:pt x="19531" y="18048"/>
                    <a:pt x="20156" y="20116"/>
                  </a:cubicBezTo>
                  <a:cubicBezTo>
                    <a:pt x="20196" y="20306"/>
                    <a:pt x="20482" y="20496"/>
                    <a:pt x="20777" y="20496"/>
                  </a:cubicBezTo>
                  <a:cubicBezTo>
                    <a:pt x="20906" y="20496"/>
                    <a:pt x="21038" y="20459"/>
                    <a:pt x="21151" y="20370"/>
                  </a:cubicBezTo>
                  <a:cubicBezTo>
                    <a:pt x="22146" y="19589"/>
                    <a:pt x="23453" y="19531"/>
                    <a:pt x="24429" y="18575"/>
                  </a:cubicBezTo>
                  <a:cubicBezTo>
                    <a:pt x="25151" y="17892"/>
                    <a:pt x="25892" y="17287"/>
                    <a:pt x="26380" y="16409"/>
                  </a:cubicBezTo>
                  <a:cubicBezTo>
                    <a:pt x="25862" y="16236"/>
                    <a:pt x="25673" y="15256"/>
                    <a:pt x="25052" y="15256"/>
                  </a:cubicBezTo>
                  <a:cubicBezTo>
                    <a:pt x="24832" y="15256"/>
                    <a:pt x="24558" y="15379"/>
                    <a:pt x="24195" y="15707"/>
                  </a:cubicBezTo>
                  <a:cubicBezTo>
                    <a:pt x="24132" y="15763"/>
                    <a:pt x="24028" y="15797"/>
                    <a:pt x="23928" y="15797"/>
                  </a:cubicBezTo>
                  <a:cubicBezTo>
                    <a:pt x="23718" y="15797"/>
                    <a:pt x="23532" y="15643"/>
                    <a:pt x="23824" y="15219"/>
                  </a:cubicBezTo>
                  <a:cubicBezTo>
                    <a:pt x="23902" y="15121"/>
                    <a:pt x="23843" y="14907"/>
                    <a:pt x="23824" y="14751"/>
                  </a:cubicBezTo>
                  <a:cubicBezTo>
                    <a:pt x="23824" y="14751"/>
                    <a:pt x="23763" y="14742"/>
                    <a:pt x="23705" y="14742"/>
                  </a:cubicBezTo>
                  <a:cubicBezTo>
                    <a:pt x="23677" y="14742"/>
                    <a:pt x="23648" y="14744"/>
                    <a:pt x="23629" y="14751"/>
                  </a:cubicBezTo>
                  <a:cubicBezTo>
                    <a:pt x="23365" y="14861"/>
                    <a:pt x="23166" y="14908"/>
                    <a:pt x="23016" y="14908"/>
                  </a:cubicBezTo>
                  <a:cubicBezTo>
                    <a:pt x="22267" y="14908"/>
                    <a:pt x="22721" y="13736"/>
                    <a:pt x="22283" y="13443"/>
                  </a:cubicBezTo>
                  <a:cubicBezTo>
                    <a:pt x="22263" y="13404"/>
                    <a:pt x="22478" y="12994"/>
                    <a:pt x="22556" y="12994"/>
                  </a:cubicBezTo>
                  <a:cubicBezTo>
                    <a:pt x="22751" y="12994"/>
                    <a:pt x="23063" y="13053"/>
                    <a:pt x="23122" y="13190"/>
                  </a:cubicBezTo>
                  <a:cubicBezTo>
                    <a:pt x="23674" y="14578"/>
                    <a:pt x="25037" y="14927"/>
                    <a:pt x="26232" y="14927"/>
                  </a:cubicBezTo>
                  <a:cubicBezTo>
                    <a:pt x="26600" y="14927"/>
                    <a:pt x="26951" y="14894"/>
                    <a:pt x="27258" y="14848"/>
                  </a:cubicBezTo>
                  <a:cubicBezTo>
                    <a:pt x="27562" y="14802"/>
                    <a:pt x="27839" y="14780"/>
                    <a:pt x="28092" y="14780"/>
                  </a:cubicBezTo>
                  <a:cubicBezTo>
                    <a:pt x="29450" y="14780"/>
                    <a:pt x="30139" y="15421"/>
                    <a:pt x="30731" y="16507"/>
                  </a:cubicBezTo>
                  <a:cubicBezTo>
                    <a:pt x="30834" y="16694"/>
                    <a:pt x="30998" y="16742"/>
                    <a:pt x="31167" y="16742"/>
                  </a:cubicBezTo>
                  <a:cubicBezTo>
                    <a:pt x="31349" y="16742"/>
                    <a:pt x="31539" y="16687"/>
                    <a:pt x="31671" y="16687"/>
                  </a:cubicBezTo>
                  <a:cubicBezTo>
                    <a:pt x="31789" y="16687"/>
                    <a:pt x="31862" y="16731"/>
                    <a:pt x="31843" y="16897"/>
                  </a:cubicBezTo>
                  <a:cubicBezTo>
                    <a:pt x="31726" y="18653"/>
                    <a:pt x="33014" y="19746"/>
                    <a:pt x="33502" y="21209"/>
                  </a:cubicBezTo>
                  <a:cubicBezTo>
                    <a:pt x="33564" y="21388"/>
                    <a:pt x="33631" y="21452"/>
                    <a:pt x="33710" y="21452"/>
                  </a:cubicBezTo>
                  <a:cubicBezTo>
                    <a:pt x="33802" y="21452"/>
                    <a:pt x="33911" y="21363"/>
                    <a:pt x="34048" y="21267"/>
                  </a:cubicBezTo>
                  <a:cubicBezTo>
                    <a:pt x="35121" y="20565"/>
                    <a:pt x="34438" y="19121"/>
                    <a:pt x="35453" y="18321"/>
                  </a:cubicBezTo>
                  <a:cubicBezTo>
                    <a:pt x="36272" y="17677"/>
                    <a:pt x="37268" y="17072"/>
                    <a:pt x="37638" y="15941"/>
                  </a:cubicBezTo>
                  <a:cubicBezTo>
                    <a:pt x="37645" y="15922"/>
                    <a:pt x="37783" y="15892"/>
                    <a:pt x="37987" y="15892"/>
                  </a:cubicBezTo>
                  <a:cubicBezTo>
                    <a:pt x="38407" y="15892"/>
                    <a:pt x="39104" y="16018"/>
                    <a:pt x="39472" y="16624"/>
                  </a:cubicBezTo>
                  <a:lnTo>
                    <a:pt x="39394" y="16272"/>
                  </a:lnTo>
                  <a:cubicBezTo>
                    <a:pt x="39238" y="15531"/>
                    <a:pt x="39043" y="14809"/>
                    <a:pt x="38829" y="14087"/>
                  </a:cubicBezTo>
                  <a:cubicBezTo>
                    <a:pt x="38048" y="11590"/>
                    <a:pt x="36780" y="9170"/>
                    <a:pt x="35043" y="7004"/>
                  </a:cubicBezTo>
                  <a:cubicBezTo>
                    <a:pt x="33209" y="4761"/>
                    <a:pt x="31043" y="2946"/>
                    <a:pt x="28663" y="1658"/>
                  </a:cubicBezTo>
                  <a:cubicBezTo>
                    <a:pt x="27999" y="1287"/>
                    <a:pt x="27317" y="975"/>
                    <a:pt x="26634" y="683"/>
                  </a:cubicBezTo>
                  <a:cubicBezTo>
                    <a:pt x="26536" y="624"/>
                    <a:pt x="26419" y="585"/>
                    <a:pt x="26321" y="566"/>
                  </a:cubicBezTo>
                  <a:cubicBezTo>
                    <a:pt x="25591" y="691"/>
                    <a:pt x="24759" y="771"/>
                    <a:pt x="24081" y="771"/>
                  </a:cubicBezTo>
                  <a:cubicBezTo>
                    <a:pt x="23492" y="771"/>
                    <a:pt x="23019" y="711"/>
                    <a:pt x="22829" y="566"/>
                  </a:cubicBezTo>
                  <a:cubicBezTo>
                    <a:pt x="22313" y="162"/>
                    <a:pt x="21699" y="1"/>
                    <a:pt x="210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38"/>
            <p:cNvSpPr/>
            <p:nvPr/>
          </p:nvSpPr>
          <p:spPr>
            <a:xfrm>
              <a:off x="5035300" y="1076824"/>
              <a:ext cx="2517229" cy="2476726"/>
            </a:xfrm>
            <a:custGeom>
              <a:rect b="b" l="l" r="r" t="t"/>
              <a:pathLst>
                <a:path extrusionOk="0" h="38646" w="39278">
                  <a:moveTo>
                    <a:pt x="15864" y="8329"/>
                  </a:moveTo>
                  <a:cubicBezTo>
                    <a:pt x="15864" y="8333"/>
                    <a:pt x="15864" y="8336"/>
                    <a:pt x="15866" y="8340"/>
                  </a:cubicBezTo>
                  <a:lnTo>
                    <a:pt x="15866" y="8340"/>
                  </a:lnTo>
                  <a:cubicBezTo>
                    <a:pt x="15865" y="8336"/>
                    <a:pt x="15864" y="8333"/>
                    <a:pt x="15864" y="8329"/>
                  </a:cubicBezTo>
                  <a:close/>
                  <a:moveTo>
                    <a:pt x="24316" y="6312"/>
                  </a:moveTo>
                  <a:cubicBezTo>
                    <a:pt x="24361" y="6312"/>
                    <a:pt x="24405" y="6321"/>
                    <a:pt x="24449" y="6339"/>
                  </a:cubicBezTo>
                  <a:cubicBezTo>
                    <a:pt x="24546" y="6358"/>
                    <a:pt x="24625" y="6437"/>
                    <a:pt x="24664" y="6495"/>
                  </a:cubicBezTo>
                  <a:cubicBezTo>
                    <a:pt x="24761" y="6632"/>
                    <a:pt x="24800" y="6788"/>
                    <a:pt x="24820" y="6924"/>
                  </a:cubicBezTo>
                  <a:cubicBezTo>
                    <a:pt x="24839" y="7022"/>
                    <a:pt x="24839" y="7080"/>
                    <a:pt x="24800" y="7178"/>
                  </a:cubicBezTo>
                  <a:cubicBezTo>
                    <a:pt x="24761" y="7236"/>
                    <a:pt x="24742" y="7276"/>
                    <a:pt x="24703" y="7315"/>
                  </a:cubicBezTo>
                  <a:cubicBezTo>
                    <a:pt x="24605" y="7373"/>
                    <a:pt x="24449" y="7373"/>
                    <a:pt x="24410" y="7373"/>
                  </a:cubicBezTo>
                  <a:lnTo>
                    <a:pt x="24312" y="7373"/>
                  </a:lnTo>
                  <a:cubicBezTo>
                    <a:pt x="24215" y="7432"/>
                    <a:pt x="24137" y="7471"/>
                    <a:pt x="24078" y="7529"/>
                  </a:cubicBezTo>
                  <a:cubicBezTo>
                    <a:pt x="24039" y="7568"/>
                    <a:pt x="23981" y="7646"/>
                    <a:pt x="23981" y="7724"/>
                  </a:cubicBezTo>
                  <a:cubicBezTo>
                    <a:pt x="23961" y="7783"/>
                    <a:pt x="23981" y="7861"/>
                    <a:pt x="24020" y="7919"/>
                  </a:cubicBezTo>
                  <a:cubicBezTo>
                    <a:pt x="24020" y="7939"/>
                    <a:pt x="24039" y="7939"/>
                    <a:pt x="24039" y="7939"/>
                  </a:cubicBezTo>
                  <a:cubicBezTo>
                    <a:pt x="24332" y="8036"/>
                    <a:pt x="24527" y="8173"/>
                    <a:pt x="24644" y="8368"/>
                  </a:cubicBezTo>
                  <a:cubicBezTo>
                    <a:pt x="24820" y="8700"/>
                    <a:pt x="24683" y="9051"/>
                    <a:pt x="24625" y="9344"/>
                  </a:cubicBezTo>
                  <a:cubicBezTo>
                    <a:pt x="24546" y="9597"/>
                    <a:pt x="24507" y="9793"/>
                    <a:pt x="24527" y="9929"/>
                  </a:cubicBezTo>
                  <a:cubicBezTo>
                    <a:pt x="24527" y="9988"/>
                    <a:pt x="24546" y="10066"/>
                    <a:pt x="24605" y="10105"/>
                  </a:cubicBezTo>
                  <a:cubicBezTo>
                    <a:pt x="24625" y="10124"/>
                    <a:pt x="24625" y="10183"/>
                    <a:pt x="24644" y="10202"/>
                  </a:cubicBezTo>
                  <a:cubicBezTo>
                    <a:pt x="24644" y="10261"/>
                    <a:pt x="24644" y="10280"/>
                    <a:pt x="24625" y="10300"/>
                  </a:cubicBezTo>
                  <a:cubicBezTo>
                    <a:pt x="24605" y="10378"/>
                    <a:pt x="24527" y="10436"/>
                    <a:pt x="24507" y="10456"/>
                  </a:cubicBezTo>
                  <a:cubicBezTo>
                    <a:pt x="24410" y="10495"/>
                    <a:pt x="24293" y="10553"/>
                    <a:pt x="24176" y="10553"/>
                  </a:cubicBezTo>
                  <a:cubicBezTo>
                    <a:pt x="24059" y="10573"/>
                    <a:pt x="23907" y="10583"/>
                    <a:pt x="23739" y="10583"/>
                  </a:cubicBezTo>
                  <a:cubicBezTo>
                    <a:pt x="23571" y="10583"/>
                    <a:pt x="23386" y="10573"/>
                    <a:pt x="23200" y="10553"/>
                  </a:cubicBezTo>
                  <a:cubicBezTo>
                    <a:pt x="23161" y="10553"/>
                    <a:pt x="23103" y="10534"/>
                    <a:pt x="23083" y="10475"/>
                  </a:cubicBezTo>
                  <a:cubicBezTo>
                    <a:pt x="23064" y="10436"/>
                    <a:pt x="22986" y="10397"/>
                    <a:pt x="22868" y="10339"/>
                  </a:cubicBezTo>
                  <a:cubicBezTo>
                    <a:pt x="22732" y="10261"/>
                    <a:pt x="22517" y="10163"/>
                    <a:pt x="22478" y="9949"/>
                  </a:cubicBezTo>
                  <a:cubicBezTo>
                    <a:pt x="22459" y="9871"/>
                    <a:pt x="22459" y="9773"/>
                    <a:pt x="22498" y="9695"/>
                  </a:cubicBezTo>
                  <a:cubicBezTo>
                    <a:pt x="22537" y="9519"/>
                    <a:pt x="22693" y="9363"/>
                    <a:pt x="22908" y="9188"/>
                  </a:cubicBezTo>
                  <a:cubicBezTo>
                    <a:pt x="23005" y="9110"/>
                    <a:pt x="23025" y="9032"/>
                    <a:pt x="23064" y="9012"/>
                  </a:cubicBezTo>
                  <a:cubicBezTo>
                    <a:pt x="23064" y="8993"/>
                    <a:pt x="23083" y="8973"/>
                    <a:pt x="23064" y="8934"/>
                  </a:cubicBezTo>
                  <a:cubicBezTo>
                    <a:pt x="23064" y="8875"/>
                    <a:pt x="22986" y="8797"/>
                    <a:pt x="22868" y="8680"/>
                  </a:cubicBezTo>
                  <a:cubicBezTo>
                    <a:pt x="22615" y="8427"/>
                    <a:pt x="22498" y="8115"/>
                    <a:pt x="22498" y="7802"/>
                  </a:cubicBezTo>
                  <a:cubicBezTo>
                    <a:pt x="22498" y="7568"/>
                    <a:pt x="22576" y="7354"/>
                    <a:pt x="22712" y="7158"/>
                  </a:cubicBezTo>
                  <a:cubicBezTo>
                    <a:pt x="22986" y="6768"/>
                    <a:pt x="23571" y="6554"/>
                    <a:pt x="23981" y="6397"/>
                  </a:cubicBezTo>
                  <a:cubicBezTo>
                    <a:pt x="24039" y="6378"/>
                    <a:pt x="24078" y="6378"/>
                    <a:pt x="24137" y="6358"/>
                  </a:cubicBezTo>
                  <a:cubicBezTo>
                    <a:pt x="24201" y="6326"/>
                    <a:pt x="24260" y="6312"/>
                    <a:pt x="24316" y="6312"/>
                  </a:cubicBezTo>
                  <a:close/>
                  <a:moveTo>
                    <a:pt x="34907" y="21363"/>
                  </a:moveTo>
                  <a:cubicBezTo>
                    <a:pt x="34888" y="21382"/>
                    <a:pt x="34829" y="21402"/>
                    <a:pt x="34790" y="21461"/>
                  </a:cubicBezTo>
                  <a:cubicBezTo>
                    <a:pt x="34712" y="21519"/>
                    <a:pt x="34654" y="21597"/>
                    <a:pt x="34615" y="21656"/>
                  </a:cubicBezTo>
                  <a:cubicBezTo>
                    <a:pt x="34595" y="21948"/>
                    <a:pt x="34654" y="22241"/>
                    <a:pt x="34693" y="22553"/>
                  </a:cubicBezTo>
                  <a:cubicBezTo>
                    <a:pt x="34693" y="22592"/>
                    <a:pt x="34712" y="22651"/>
                    <a:pt x="34712" y="22729"/>
                  </a:cubicBezTo>
                  <a:cubicBezTo>
                    <a:pt x="34907" y="22631"/>
                    <a:pt x="34985" y="22553"/>
                    <a:pt x="35180" y="22456"/>
                  </a:cubicBezTo>
                  <a:cubicBezTo>
                    <a:pt x="35258" y="22085"/>
                    <a:pt x="35239" y="21792"/>
                    <a:pt x="35141" y="21597"/>
                  </a:cubicBezTo>
                  <a:cubicBezTo>
                    <a:pt x="35083" y="21500"/>
                    <a:pt x="35005" y="21422"/>
                    <a:pt x="34907" y="21363"/>
                  </a:cubicBezTo>
                  <a:close/>
                  <a:moveTo>
                    <a:pt x="21932" y="28895"/>
                  </a:moveTo>
                  <a:cubicBezTo>
                    <a:pt x="21815" y="28895"/>
                    <a:pt x="21776" y="28895"/>
                    <a:pt x="21776" y="28914"/>
                  </a:cubicBezTo>
                  <a:cubicBezTo>
                    <a:pt x="21776" y="28934"/>
                    <a:pt x="21776" y="28953"/>
                    <a:pt x="21795" y="29090"/>
                  </a:cubicBezTo>
                  <a:cubicBezTo>
                    <a:pt x="21795" y="29148"/>
                    <a:pt x="21834" y="29304"/>
                    <a:pt x="21795" y="29421"/>
                  </a:cubicBezTo>
                  <a:cubicBezTo>
                    <a:pt x="21620" y="29929"/>
                    <a:pt x="21405" y="30455"/>
                    <a:pt x="20820" y="30768"/>
                  </a:cubicBezTo>
                  <a:cubicBezTo>
                    <a:pt x="20722" y="30807"/>
                    <a:pt x="20644" y="30885"/>
                    <a:pt x="20625" y="30943"/>
                  </a:cubicBezTo>
                  <a:lnTo>
                    <a:pt x="20547" y="31080"/>
                  </a:lnTo>
                  <a:lnTo>
                    <a:pt x="20547" y="31255"/>
                  </a:lnTo>
                  <a:cubicBezTo>
                    <a:pt x="20566" y="31333"/>
                    <a:pt x="20605" y="31392"/>
                    <a:pt x="20664" y="31470"/>
                  </a:cubicBezTo>
                  <a:lnTo>
                    <a:pt x="20703" y="31490"/>
                  </a:lnTo>
                  <a:cubicBezTo>
                    <a:pt x="20859" y="31685"/>
                    <a:pt x="21034" y="31880"/>
                    <a:pt x="21073" y="32153"/>
                  </a:cubicBezTo>
                  <a:cubicBezTo>
                    <a:pt x="21132" y="32348"/>
                    <a:pt x="21112" y="32543"/>
                    <a:pt x="21034" y="32816"/>
                  </a:cubicBezTo>
                  <a:cubicBezTo>
                    <a:pt x="20976" y="32992"/>
                    <a:pt x="21054" y="33226"/>
                    <a:pt x="21171" y="33441"/>
                  </a:cubicBezTo>
                  <a:cubicBezTo>
                    <a:pt x="21269" y="33616"/>
                    <a:pt x="21366" y="33733"/>
                    <a:pt x="21444" y="33792"/>
                  </a:cubicBezTo>
                  <a:lnTo>
                    <a:pt x="21464" y="33792"/>
                  </a:lnTo>
                  <a:cubicBezTo>
                    <a:pt x="21502" y="33794"/>
                    <a:pt x="21540" y="33795"/>
                    <a:pt x="21576" y="33795"/>
                  </a:cubicBezTo>
                  <a:cubicBezTo>
                    <a:pt x="21886" y="33795"/>
                    <a:pt x="22104" y="33723"/>
                    <a:pt x="22244" y="33636"/>
                  </a:cubicBezTo>
                  <a:cubicBezTo>
                    <a:pt x="22342" y="33499"/>
                    <a:pt x="22478" y="33304"/>
                    <a:pt x="22556" y="33090"/>
                  </a:cubicBezTo>
                  <a:cubicBezTo>
                    <a:pt x="22693" y="32582"/>
                    <a:pt x="22654" y="31899"/>
                    <a:pt x="22595" y="31138"/>
                  </a:cubicBezTo>
                  <a:cubicBezTo>
                    <a:pt x="22556" y="30553"/>
                    <a:pt x="22517" y="29909"/>
                    <a:pt x="22595" y="29421"/>
                  </a:cubicBezTo>
                  <a:lnTo>
                    <a:pt x="22595" y="29324"/>
                  </a:lnTo>
                  <a:cubicBezTo>
                    <a:pt x="22576" y="29246"/>
                    <a:pt x="22517" y="29187"/>
                    <a:pt x="22459" y="29109"/>
                  </a:cubicBezTo>
                  <a:cubicBezTo>
                    <a:pt x="22322" y="28992"/>
                    <a:pt x="22127" y="28895"/>
                    <a:pt x="21932" y="28895"/>
                  </a:cubicBezTo>
                  <a:close/>
                  <a:moveTo>
                    <a:pt x="20973" y="0"/>
                  </a:moveTo>
                  <a:cubicBezTo>
                    <a:pt x="19527" y="0"/>
                    <a:pt x="17657" y="874"/>
                    <a:pt x="16156" y="1598"/>
                  </a:cubicBezTo>
                  <a:cubicBezTo>
                    <a:pt x="15688" y="1812"/>
                    <a:pt x="15278" y="2027"/>
                    <a:pt x="14927" y="2183"/>
                  </a:cubicBezTo>
                  <a:cubicBezTo>
                    <a:pt x="14888" y="2202"/>
                    <a:pt x="14810" y="2300"/>
                    <a:pt x="14674" y="2495"/>
                  </a:cubicBezTo>
                  <a:cubicBezTo>
                    <a:pt x="14927" y="2417"/>
                    <a:pt x="15142" y="2398"/>
                    <a:pt x="15278" y="2378"/>
                  </a:cubicBezTo>
                  <a:cubicBezTo>
                    <a:pt x="15376" y="2378"/>
                    <a:pt x="15474" y="2398"/>
                    <a:pt x="15552" y="2456"/>
                  </a:cubicBezTo>
                  <a:cubicBezTo>
                    <a:pt x="15591" y="2495"/>
                    <a:pt x="15610" y="2554"/>
                    <a:pt x="15610" y="2593"/>
                  </a:cubicBezTo>
                  <a:cubicBezTo>
                    <a:pt x="15610" y="2651"/>
                    <a:pt x="15610" y="2710"/>
                    <a:pt x="15591" y="2749"/>
                  </a:cubicBezTo>
                  <a:cubicBezTo>
                    <a:pt x="15552" y="2905"/>
                    <a:pt x="15376" y="3100"/>
                    <a:pt x="15220" y="3276"/>
                  </a:cubicBezTo>
                  <a:cubicBezTo>
                    <a:pt x="15278" y="3256"/>
                    <a:pt x="15356" y="3237"/>
                    <a:pt x="15395" y="3198"/>
                  </a:cubicBezTo>
                  <a:cubicBezTo>
                    <a:pt x="15844" y="3002"/>
                    <a:pt x="16195" y="2651"/>
                    <a:pt x="16625" y="2261"/>
                  </a:cubicBezTo>
                  <a:cubicBezTo>
                    <a:pt x="17093" y="1812"/>
                    <a:pt x="17620" y="1324"/>
                    <a:pt x="18283" y="1090"/>
                  </a:cubicBezTo>
                  <a:cubicBezTo>
                    <a:pt x="18501" y="1001"/>
                    <a:pt x="18744" y="953"/>
                    <a:pt x="19013" y="953"/>
                  </a:cubicBezTo>
                  <a:cubicBezTo>
                    <a:pt x="19153" y="953"/>
                    <a:pt x="19300" y="966"/>
                    <a:pt x="19454" y="993"/>
                  </a:cubicBezTo>
                  <a:cubicBezTo>
                    <a:pt x="19512" y="1012"/>
                    <a:pt x="19571" y="1051"/>
                    <a:pt x="19571" y="1129"/>
                  </a:cubicBezTo>
                  <a:cubicBezTo>
                    <a:pt x="19571" y="1207"/>
                    <a:pt x="19512" y="1285"/>
                    <a:pt x="19454" y="1324"/>
                  </a:cubicBezTo>
                  <a:cubicBezTo>
                    <a:pt x="19064" y="1500"/>
                    <a:pt x="18869" y="1598"/>
                    <a:pt x="18498" y="1793"/>
                  </a:cubicBezTo>
                  <a:cubicBezTo>
                    <a:pt x="19025" y="1988"/>
                    <a:pt x="19298" y="2085"/>
                    <a:pt x="19844" y="2300"/>
                  </a:cubicBezTo>
                  <a:cubicBezTo>
                    <a:pt x="19903" y="2320"/>
                    <a:pt x="19961" y="2417"/>
                    <a:pt x="19903" y="2515"/>
                  </a:cubicBezTo>
                  <a:cubicBezTo>
                    <a:pt x="19868" y="2584"/>
                    <a:pt x="19786" y="2654"/>
                    <a:pt x="19699" y="2654"/>
                  </a:cubicBezTo>
                  <a:cubicBezTo>
                    <a:pt x="19689" y="2654"/>
                    <a:pt x="19679" y="2653"/>
                    <a:pt x="19669" y="2651"/>
                  </a:cubicBezTo>
                  <a:cubicBezTo>
                    <a:pt x="19473" y="2612"/>
                    <a:pt x="19283" y="2593"/>
                    <a:pt x="19105" y="2593"/>
                  </a:cubicBezTo>
                  <a:cubicBezTo>
                    <a:pt x="18927" y="2593"/>
                    <a:pt x="18761" y="2612"/>
                    <a:pt x="18615" y="2651"/>
                  </a:cubicBezTo>
                  <a:cubicBezTo>
                    <a:pt x="18108" y="2768"/>
                    <a:pt x="17717" y="3041"/>
                    <a:pt x="17308" y="3295"/>
                  </a:cubicBezTo>
                  <a:cubicBezTo>
                    <a:pt x="16859" y="3588"/>
                    <a:pt x="16391" y="3939"/>
                    <a:pt x="15805" y="3978"/>
                  </a:cubicBezTo>
                  <a:cubicBezTo>
                    <a:pt x="15474" y="4017"/>
                    <a:pt x="15103" y="4134"/>
                    <a:pt x="14732" y="4232"/>
                  </a:cubicBezTo>
                  <a:lnTo>
                    <a:pt x="14225" y="4368"/>
                  </a:lnTo>
                  <a:cubicBezTo>
                    <a:pt x="14213" y="4380"/>
                    <a:pt x="14199" y="4385"/>
                    <a:pt x="14184" y="4385"/>
                  </a:cubicBezTo>
                  <a:cubicBezTo>
                    <a:pt x="14151" y="4385"/>
                    <a:pt x="14115" y="4362"/>
                    <a:pt x="14088" y="4349"/>
                  </a:cubicBezTo>
                  <a:cubicBezTo>
                    <a:pt x="14030" y="4329"/>
                    <a:pt x="14030" y="4271"/>
                    <a:pt x="14030" y="4232"/>
                  </a:cubicBezTo>
                  <a:cubicBezTo>
                    <a:pt x="14030" y="4017"/>
                    <a:pt x="14049" y="3880"/>
                    <a:pt x="14049" y="3822"/>
                  </a:cubicBezTo>
                  <a:lnTo>
                    <a:pt x="14049" y="3822"/>
                  </a:lnTo>
                  <a:cubicBezTo>
                    <a:pt x="13854" y="3919"/>
                    <a:pt x="13542" y="4076"/>
                    <a:pt x="13054" y="4310"/>
                  </a:cubicBezTo>
                  <a:cubicBezTo>
                    <a:pt x="12644" y="4524"/>
                    <a:pt x="12098" y="4798"/>
                    <a:pt x="11415" y="5149"/>
                  </a:cubicBezTo>
                  <a:cubicBezTo>
                    <a:pt x="11389" y="5175"/>
                    <a:pt x="11358" y="5186"/>
                    <a:pt x="11327" y="5186"/>
                  </a:cubicBezTo>
                  <a:cubicBezTo>
                    <a:pt x="11290" y="5186"/>
                    <a:pt x="11252" y="5170"/>
                    <a:pt x="11220" y="5149"/>
                  </a:cubicBezTo>
                  <a:cubicBezTo>
                    <a:pt x="11181" y="5110"/>
                    <a:pt x="11161" y="5032"/>
                    <a:pt x="11200" y="4993"/>
                  </a:cubicBezTo>
                  <a:cubicBezTo>
                    <a:pt x="11298" y="4758"/>
                    <a:pt x="11435" y="4524"/>
                    <a:pt x="11552" y="4271"/>
                  </a:cubicBezTo>
                  <a:cubicBezTo>
                    <a:pt x="11747" y="3880"/>
                    <a:pt x="11883" y="3568"/>
                    <a:pt x="11942" y="3432"/>
                  </a:cubicBezTo>
                  <a:cubicBezTo>
                    <a:pt x="11766" y="3334"/>
                    <a:pt x="11688" y="3334"/>
                    <a:pt x="11649" y="3334"/>
                  </a:cubicBezTo>
                  <a:lnTo>
                    <a:pt x="11610" y="3334"/>
                  </a:lnTo>
                  <a:cubicBezTo>
                    <a:pt x="11571" y="3373"/>
                    <a:pt x="11513" y="3490"/>
                    <a:pt x="11454" y="3744"/>
                  </a:cubicBezTo>
                  <a:cubicBezTo>
                    <a:pt x="11396" y="3919"/>
                    <a:pt x="11357" y="4134"/>
                    <a:pt x="11220" y="4310"/>
                  </a:cubicBezTo>
                  <a:cubicBezTo>
                    <a:pt x="11181" y="4368"/>
                    <a:pt x="11083" y="4466"/>
                    <a:pt x="10966" y="4524"/>
                  </a:cubicBezTo>
                  <a:cubicBezTo>
                    <a:pt x="10886" y="4547"/>
                    <a:pt x="10806" y="4557"/>
                    <a:pt x="10730" y="4557"/>
                  </a:cubicBezTo>
                  <a:cubicBezTo>
                    <a:pt x="10676" y="4557"/>
                    <a:pt x="10625" y="4552"/>
                    <a:pt x="10576" y="4544"/>
                  </a:cubicBezTo>
                  <a:cubicBezTo>
                    <a:pt x="10498" y="4524"/>
                    <a:pt x="10439" y="4466"/>
                    <a:pt x="10479" y="4407"/>
                  </a:cubicBezTo>
                  <a:cubicBezTo>
                    <a:pt x="10498" y="4251"/>
                    <a:pt x="10518" y="4115"/>
                    <a:pt x="10518" y="4017"/>
                  </a:cubicBezTo>
                  <a:cubicBezTo>
                    <a:pt x="10537" y="3841"/>
                    <a:pt x="10576" y="3763"/>
                    <a:pt x="10576" y="3724"/>
                  </a:cubicBezTo>
                  <a:lnTo>
                    <a:pt x="10557" y="3724"/>
                  </a:lnTo>
                  <a:cubicBezTo>
                    <a:pt x="10420" y="3841"/>
                    <a:pt x="10205" y="3959"/>
                    <a:pt x="10088" y="4017"/>
                  </a:cubicBezTo>
                  <a:cubicBezTo>
                    <a:pt x="9893" y="4115"/>
                    <a:pt x="9796" y="4154"/>
                    <a:pt x="9737" y="4212"/>
                  </a:cubicBezTo>
                  <a:cubicBezTo>
                    <a:pt x="9737" y="4212"/>
                    <a:pt x="9757" y="4232"/>
                    <a:pt x="9757" y="4251"/>
                  </a:cubicBezTo>
                  <a:cubicBezTo>
                    <a:pt x="9835" y="4329"/>
                    <a:pt x="9952" y="4407"/>
                    <a:pt x="10205" y="4524"/>
                  </a:cubicBezTo>
                  <a:cubicBezTo>
                    <a:pt x="10244" y="4544"/>
                    <a:pt x="10322" y="4563"/>
                    <a:pt x="10342" y="4622"/>
                  </a:cubicBezTo>
                  <a:cubicBezTo>
                    <a:pt x="10381" y="4641"/>
                    <a:pt x="10400" y="4700"/>
                    <a:pt x="10400" y="4758"/>
                  </a:cubicBezTo>
                  <a:cubicBezTo>
                    <a:pt x="10400" y="4817"/>
                    <a:pt x="10342" y="4895"/>
                    <a:pt x="10322" y="4915"/>
                  </a:cubicBezTo>
                  <a:cubicBezTo>
                    <a:pt x="10225" y="5012"/>
                    <a:pt x="10088" y="5032"/>
                    <a:pt x="10010" y="5051"/>
                  </a:cubicBezTo>
                  <a:cubicBezTo>
                    <a:pt x="9893" y="5110"/>
                    <a:pt x="9757" y="5129"/>
                    <a:pt x="9718" y="5188"/>
                  </a:cubicBezTo>
                  <a:cubicBezTo>
                    <a:pt x="9698" y="5188"/>
                    <a:pt x="9698" y="5207"/>
                    <a:pt x="9698" y="5207"/>
                  </a:cubicBezTo>
                  <a:cubicBezTo>
                    <a:pt x="9715" y="5213"/>
                    <a:pt x="9736" y="5215"/>
                    <a:pt x="9761" y="5215"/>
                  </a:cubicBezTo>
                  <a:cubicBezTo>
                    <a:pt x="9822" y="5215"/>
                    <a:pt x="9911" y="5202"/>
                    <a:pt x="10049" y="5188"/>
                  </a:cubicBezTo>
                  <a:cubicBezTo>
                    <a:pt x="10158" y="5161"/>
                    <a:pt x="10295" y="5124"/>
                    <a:pt x="10434" y="5124"/>
                  </a:cubicBezTo>
                  <a:cubicBezTo>
                    <a:pt x="10495" y="5124"/>
                    <a:pt x="10556" y="5131"/>
                    <a:pt x="10615" y="5149"/>
                  </a:cubicBezTo>
                  <a:cubicBezTo>
                    <a:pt x="10732" y="5207"/>
                    <a:pt x="10810" y="5285"/>
                    <a:pt x="10869" y="5402"/>
                  </a:cubicBezTo>
                  <a:cubicBezTo>
                    <a:pt x="10888" y="5441"/>
                    <a:pt x="10888" y="5500"/>
                    <a:pt x="10830" y="5578"/>
                  </a:cubicBezTo>
                  <a:cubicBezTo>
                    <a:pt x="10810" y="5617"/>
                    <a:pt x="10732" y="5676"/>
                    <a:pt x="10693" y="5695"/>
                  </a:cubicBezTo>
                  <a:cubicBezTo>
                    <a:pt x="10498" y="5734"/>
                    <a:pt x="10322" y="5773"/>
                    <a:pt x="10186" y="5812"/>
                  </a:cubicBezTo>
                  <a:cubicBezTo>
                    <a:pt x="9639" y="5929"/>
                    <a:pt x="9444" y="6007"/>
                    <a:pt x="9347" y="6085"/>
                  </a:cubicBezTo>
                  <a:cubicBezTo>
                    <a:pt x="9308" y="6124"/>
                    <a:pt x="9269" y="6202"/>
                    <a:pt x="9230" y="6378"/>
                  </a:cubicBezTo>
                  <a:cubicBezTo>
                    <a:pt x="9152" y="6749"/>
                    <a:pt x="8918" y="7139"/>
                    <a:pt x="8644" y="7432"/>
                  </a:cubicBezTo>
                  <a:cubicBezTo>
                    <a:pt x="8469" y="7627"/>
                    <a:pt x="8254" y="7763"/>
                    <a:pt x="8040" y="7861"/>
                  </a:cubicBezTo>
                  <a:cubicBezTo>
                    <a:pt x="7937" y="7905"/>
                    <a:pt x="7846" y="7927"/>
                    <a:pt x="7757" y="7927"/>
                  </a:cubicBezTo>
                  <a:cubicBezTo>
                    <a:pt x="7727" y="7927"/>
                    <a:pt x="7698" y="7924"/>
                    <a:pt x="7669" y="7919"/>
                  </a:cubicBezTo>
                  <a:cubicBezTo>
                    <a:pt x="7583" y="7902"/>
                    <a:pt x="7504" y="7895"/>
                    <a:pt x="7431" y="7895"/>
                  </a:cubicBezTo>
                  <a:cubicBezTo>
                    <a:pt x="7254" y="7895"/>
                    <a:pt x="7110" y="7937"/>
                    <a:pt x="6986" y="7978"/>
                  </a:cubicBezTo>
                  <a:cubicBezTo>
                    <a:pt x="6713" y="8115"/>
                    <a:pt x="6537" y="8368"/>
                    <a:pt x="6322" y="8700"/>
                  </a:cubicBezTo>
                  <a:cubicBezTo>
                    <a:pt x="6186" y="8914"/>
                    <a:pt x="6010" y="9149"/>
                    <a:pt x="5796" y="9344"/>
                  </a:cubicBezTo>
                  <a:cubicBezTo>
                    <a:pt x="5542" y="9578"/>
                    <a:pt x="5347" y="9773"/>
                    <a:pt x="5308" y="9968"/>
                  </a:cubicBezTo>
                  <a:cubicBezTo>
                    <a:pt x="5269" y="10066"/>
                    <a:pt x="5269" y="10202"/>
                    <a:pt x="5405" y="10358"/>
                  </a:cubicBezTo>
                  <a:cubicBezTo>
                    <a:pt x="5444" y="10417"/>
                    <a:pt x="5523" y="10475"/>
                    <a:pt x="5562" y="10495"/>
                  </a:cubicBezTo>
                  <a:cubicBezTo>
                    <a:pt x="5594" y="10500"/>
                    <a:pt x="5625" y="10502"/>
                    <a:pt x="5657" y="10502"/>
                  </a:cubicBezTo>
                  <a:cubicBezTo>
                    <a:pt x="5759" y="10502"/>
                    <a:pt x="5866" y="10477"/>
                    <a:pt x="6030" y="10417"/>
                  </a:cubicBezTo>
                  <a:cubicBezTo>
                    <a:pt x="6127" y="10397"/>
                    <a:pt x="6283" y="10358"/>
                    <a:pt x="6401" y="10319"/>
                  </a:cubicBezTo>
                  <a:cubicBezTo>
                    <a:pt x="6596" y="10300"/>
                    <a:pt x="6732" y="10261"/>
                    <a:pt x="6869" y="10163"/>
                  </a:cubicBezTo>
                  <a:cubicBezTo>
                    <a:pt x="7103" y="10007"/>
                    <a:pt x="7279" y="9734"/>
                    <a:pt x="7513" y="9422"/>
                  </a:cubicBezTo>
                  <a:cubicBezTo>
                    <a:pt x="7786" y="9051"/>
                    <a:pt x="8079" y="8622"/>
                    <a:pt x="8625" y="8310"/>
                  </a:cubicBezTo>
                  <a:cubicBezTo>
                    <a:pt x="8976" y="8115"/>
                    <a:pt x="9425" y="7958"/>
                    <a:pt x="10010" y="7919"/>
                  </a:cubicBezTo>
                  <a:cubicBezTo>
                    <a:pt x="10064" y="7913"/>
                    <a:pt x="10116" y="7909"/>
                    <a:pt x="10167" y="7909"/>
                  </a:cubicBezTo>
                  <a:cubicBezTo>
                    <a:pt x="10414" y="7909"/>
                    <a:pt x="10632" y="7985"/>
                    <a:pt x="10810" y="8115"/>
                  </a:cubicBezTo>
                  <a:cubicBezTo>
                    <a:pt x="11278" y="8427"/>
                    <a:pt x="11493" y="9012"/>
                    <a:pt x="11649" y="9539"/>
                  </a:cubicBezTo>
                  <a:cubicBezTo>
                    <a:pt x="11649" y="9578"/>
                    <a:pt x="11669" y="9597"/>
                    <a:pt x="11669" y="9636"/>
                  </a:cubicBezTo>
                  <a:cubicBezTo>
                    <a:pt x="11669" y="9695"/>
                    <a:pt x="11688" y="9714"/>
                    <a:pt x="11688" y="9734"/>
                  </a:cubicBezTo>
                  <a:cubicBezTo>
                    <a:pt x="11708" y="9714"/>
                    <a:pt x="11747" y="9714"/>
                    <a:pt x="11766" y="9675"/>
                  </a:cubicBezTo>
                  <a:cubicBezTo>
                    <a:pt x="11942" y="9519"/>
                    <a:pt x="12039" y="9402"/>
                    <a:pt x="12078" y="9305"/>
                  </a:cubicBezTo>
                  <a:cubicBezTo>
                    <a:pt x="12098" y="9246"/>
                    <a:pt x="12098" y="9207"/>
                    <a:pt x="12098" y="9149"/>
                  </a:cubicBezTo>
                  <a:cubicBezTo>
                    <a:pt x="12078" y="9032"/>
                    <a:pt x="11981" y="8914"/>
                    <a:pt x="11844" y="8739"/>
                  </a:cubicBezTo>
                  <a:cubicBezTo>
                    <a:pt x="11688" y="8563"/>
                    <a:pt x="11474" y="8349"/>
                    <a:pt x="11493" y="8036"/>
                  </a:cubicBezTo>
                  <a:cubicBezTo>
                    <a:pt x="11493" y="7978"/>
                    <a:pt x="11493" y="7919"/>
                    <a:pt x="11474" y="7822"/>
                  </a:cubicBezTo>
                  <a:cubicBezTo>
                    <a:pt x="11474" y="7763"/>
                    <a:pt x="11454" y="7744"/>
                    <a:pt x="11454" y="7685"/>
                  </a:cubicBezTo>
                  <a:cubicBezTo>
                    <a:pt x="11454" y="7646"/>
                    <a:pt x="11454" y="7568"/>
                    <a:pt x="11493" y="7529"/>
                  </a:cubicBezTo>
                  <a:cubicBezTo>
                    <a:pt x="11552" y="7471"/>
                    <a:pt x="11591" y="7451"/>
                    <a:pt x="11649" y="7451"/>
                  </a:cubicBezTo>
                  <a:cubicBezTo>
                    <a:pt x="11805" y="7451"/>
                    <a:pt x="11942" y="7432"/>
                    <a:pt x="12157" y="7432"/>
                  </a:cubicBezTo>
                  <a:cubicBezTo>
                    <a:pt x="12227" y="7416"/>
                    <a:pt x="12279" y="7407"/>
                    <a:pt x="12321" y="7407"/>
                  </a:cubicBezTo>
                  <a:cubicBezTo>
                    <a:pt x="12440" y="7407"/>
                    <a:pt x="12470" y="7488"/>
                    <a:pt x="12586" y="7763"/>
                  </a:cubicBezTo>
                  <a:cubicBezTo>
                    <a:pt x="12722" y="8036"/>
                    <a:pt x="12937" y="8563"/>
                    <a:pt x="13542" y="9500"/>
                  </a:cubicBezTo>
                  <a:cubicBezTo>
                    <a:pt x="13600" y="9383"/>
                    <a:pt x="13659" y="9227"/>
                    <a:pt x="13756" y="9110"/>
                  </a:cubicBezTo>
                  <a:cubicBezTo>
                    <a:pt x="13835" y="9012"/>
                    <a:pt x="13913" y="8914"/>
                    <a:pt x="13991" y="8797"/>
                  </a:cubicBezTo>
                  <a:cubicBezTo>
                    <a:pt x="14127" y="8544"/>
                    <a:pt x="14322" y="8251"/>
                    <a:pt x="14654" y="8056"/>
                  </a:cubicBezTo>
                  <a:cubicBezTo>
                    <a:pt x="14791" y="7958"/>
                    <a:pt x="14966" y="7919"/>
                    <a:pt x="15181" y="7880"/>
                  </a:cubicBezTo>
                  <a:cubicBezTo>
                    <a:pt x="15395" y="7880"/>
                    <a:pt x="15571" y="7919"/>
                    <a:pt x="15688" y="7978"/>
                  </a:cubicBezTo>
                  <a:cubicBezTo>
                    <a:pt x="15786" y="8056"/>
                    <a:pt x="15864" y="8154"/>
                    <a:pt x="15922" y="8251"/>
                  </a:cubicBezTo>
                  <a:cubicBezTo>
                    <a:pt x="15922" y="8232"/>
                    <a:pt x="15942" y="8173"/>
                    <a:pt x="15942" y="8154"/>
                  </a:cubicBezTo>
                  <a:cubicBezTo>
                    <a:pt x="16313" y="7588"/>
                    <a:pt x="16488" y="7334"/>
                    <a:pt x="16898" y="6788"/>
                  </a:cubicBezTo>
                  <a:cubicBezTo>
                    <a:pt x="16917" y="6749"/>
                    <a:pt x="16956" y="6710"/>
                    <a:pt x="17015" y="6690"/>
                  </a:cubicBezTo>
                  <a:cubicBezTo>
                    <a:pt x="17026" y="6684"/>
                    <a:pt x="17039" y="6682"/>
                    <a:pt x="17053" y="6682"/>
                  </a:cubicBezTo>
                  <a:cubicBezTo>
                    <a:pt x="17087" y="6682"/>
                    <a:pt x="17124" y="6696"/>
                    <a:pt x="17152" y="6710"/>
                  </a:cubicBezTo>
                  <a:lnTo>
                    <a:pt x="17308" y="6710"/>
                  </a:lnTo>
                  <a:cubicBezTo>
                    <a:pt x="17327" y="6710"/>
                    <a:pt x="17360" y="6708"/>
                    <a:pt x="17399" y="6708"/>
                  </a:cubicBezTo>
                  <a:cubicBezTo>
                    <a:pt x="17477" y="6708"/>
                    <a:pt x="17581" y="6716"/>
                    <a:pt x="17659" y="6768"/>
                  </a:cubicBezTo>
                  <a:cubicBezTo>
                    <a:pt x="17717" y="6788"/>
                    <a:pt x="17776" y="6846"/>
                    <a:pt x="17795" y="6905"/>
                  </a:cubicBezTo>
                  <a:cubicBezTo>
                    <a:pt x="17815" y="6983"/>
                    <a:pt x="17815" y="7061"/>
                    <a:pt x="17815" y="7158"/>
                  </a:cubicBezTo>
                  <a:cubicBezTo>
                    <a:pt x="17912" y="7197"/>
                    <a:pt x="18049" y="7256"/>
                    <a:pt x="18186" y="7256"/>
                  </a:cubicBezTo>
                  <a:cubicBezTo>
                    <a:pt x="18225" y="7256"/>
                    <a:pt x="18244" y="7256"/>
                    <a:pt x="18283" y="7236"/>
                  </a:cubicBezTo>
                  <a:cubicBezTo>
                    <a:pt x="18303" y="7236"/>
                    <a:pt x="18303" y="7197"/>
                    <a:pt x="18322" y="7197"/>
                  </a:cubicBezTo>
                  <a:cubicBezTo>
                    <a:pt x="18322" y="7197"/>
                    <a:pt x="18342" y="7178"/>
                    <a:pt x="18342" y="7158"/>
                  </a:cubicBezTo>
                  <a:cubicBezTo>
                    <a:pt x="18381" y="7139"/>
                    <a:pt x="18400" y="7080"/>
                    <a:pt x="18400" y="6983"/>
                  </a:cubicBezTo>
                  <a:cubicBezTo>
                    <a:pt x="18420" y="6846"/>
                    <a:pt x="18478" y="6710"/>
                    <a:pt x="18576" y="6612"/>
                  </a:cubicBezTo>
                  <a:cubicBezTo>
                    <a:pt x="18751" y="6417"/>
                    <a:pt x="19005" y="6319"/>
                    <a:pt x="19200" y="6261"/>
                  </a:cubicBezTo>
                  <a:cubicBezTo>
                    <a:pt x="19395" y="6183"/>
                    <a:pt x="19571" y="6124"/>
                    <a:pt x="19708" y="6027"/>
                  </a:cubicBezTo>
                  <a:cubicBezTo>
                    <a:pt x="19747" y="6007"/>
                    <a:pt x="19791" y="5997"/>
                    <a:pt x="19832" y="5997"/>
                  </a:cubicBezTo>
                  <a:cubicBezTo>
                    <a:pt x="19873" y="5997"/>
                    <a:pt x="19912" y="6007"/>
                    <a:pt x="19942" y="6027"/>
                  </a:cubicBezTo>
                  <a:cubicBezTo>
                    <a:pt x="19981" y="6085"/>
                    <a:pt x="20000" y="6163"/>
                    <a:pt x="19961" y="6222"/>
                  </a:cubicBezTo>
                  <a:cubicBezTo>
                    <a:pt x="19883" y="6378"/>
                    <a:pt x="19786" y="6495"/>
                    <a:pt x="19688" y="6612"/>
                  </a:cubicBezTo>
                  <a:cubicBezTo>
                    <a:pt x="19512" y="6866"/>
                    <a:pt x="19415" y="7002"/>
                    <a:pt x="19454" y="7080"/>
                  </a:cubicBezTo>
                  <a:cubicBezTo>
                    <a:pt x="19454" y="7100"/>
                    <a:pt x="19454" y="7100"/>
                    <a:pt x="19473" y="7139"/>
                  </a:cubicBezTo>
                  <a:cubicBezTo>
                    <a:pt x="19512" y="7178"/>
                    <a:pt x="19649" y="7236"/>
                    <a:pt x="19961" y="7256"/>
                  </a:cubicBezTo>
                  <a:cubicBezTo>
                    <a:pt x="20059" y="7256"/>
                    <a:pt x="20156" y="7295"/>
                    <a:pt x="20234" y="7354"/>
                  </a:cubicBezTo>
                  <a:cubicBezTo>
                    <a:pt x="20351" y="7432"/>
                    <a:pt x="20449" y="7529"/>
                    <a:pt x="20488" y="7646"/>
                  </a:cubicBezTo>
                  <a:cubicBezTo>
                    <a:pt x="20566" y="7763"/>
                    <a:pt x="20625" y="7919"/>
                    <a:pt x="20586" y="8056"/>
                  </a:cubicBezTo>
                  <a:cubicBezTo>
                    <a:pt x="20586" y="8173"/>
                    <a:pt x="20566" y="8290"/>
                    <a:pt x="20488" y="8407"/>
                  </a:cubicBezTo>
                  <a:cubicBezTo>
                    <a:pt x="20390" y="8583"/>
                    <a:pt x="20273" y="8719"/>
                    <a:pt x="20098" y="8797"/>
                  </a:cubicBezTo>
                  <a:cubicBezTo>
                    <a:pt x="19983" y="8849"/>
                    <a:pt x="19857" y="8868"/>
                    <a:pt x="19726" y="8868"/>
                  </a:cubicBezTo>
                  <a:cubicBezTo>
                    <a:pt x="19457" y="8868"/>
                    <a:pt x="19164" y="8785"/>
                    <a:pt x="18888" y="8719"/>
                  </a:cubicBezTo>
                  <a:cubicBezTo>
                    <a:pt x="18501" y="8607"/>
                    <a:pt x="18066" y="8495"/>
                    <a:pt x="17589" y="8495"/>
                  </a:cubicBezTo>
                  <a:cubicBezTo>
                    <a:pt x="17320" y="8495"/>
                    <a:pt x="17037" y="8530"/>
                    <a:pt x="16742" y="8622"/>
                  </a:cubicBezTo>
                  <a:cubicBezTo>
                    <a:pt x="16664" y="8641"/>
                    <a:pt x="16625" y="8641"/>
                    <a:pt x="16566" y="8641"/>
                  </a:cubicBezTo>
                  <a:cubicBezTo>
                    <a:pt x="16430" y="8641"/>
                    <a:pt x="16254" y="8544"/>
                    <a:pt x="16137" y="8466"/>
                  </a:cubicBezTo>
                  <a:cubicBezTo>
                    <a:pt x="16059" y="8427"/>
                    <a:pt x="15981" y="8407"/>
                    <a:pt x="15903" y="8368"/>
                  </a:cubicBezTo>
                  <a:cubicBezTo>
                    <a:pt x="15887" y="8368"/>
                    <a:pt x="15871" y="8355"/>
                    <a:pt x="15866" y="8340"/>
                  </a:cubicBezTo>
                  <a:lnTo>
                    <a:pt x="15866" y="8340"/>
                  </a:lnTo>
                  <a:cubicBezTo>
                    <a:pt x="15901" y="8553"/>
                    <a:pt x="15863" y="8820"/>
                    <a:pt x="15844" y="9012"/>
                  </a:cubicBezTo>
                  <a:lnTo>
                    <a:pt x="15844" y="9090"/>
                  </a:lnTo>
                  <a:cubicBezTo>
                    <a:pt x="15805" y="9305"/>
                    <a:pt x="15844" y="9500"/>
                    <a:pt x="15883" y="9636"/>
                  </a:cubicBezTo>
                  <a:cubicBezTo>
                    <a:pt x="15981" y="9929"/>
                    <a:pt x="16234" y="10105"/>
                    <a:pt x="16527" y="10319"/>
                  </a:cubicBezTo>
                  <a:cubicBezTo>
                    <a:pt x="16625" y="10397"/>
                    <a:pt x="16742" y="10495"/>
                    <a:pt x="16839" y="10593"/>
                  </a:cubicBezTo>
                  <a:cubicBezTo>
                    <a:pt x="16859" y="10612"/>
                    <a:pt x="16878" y="10612"/>
                    <a:pt x="16878" y="10612"/>
                  </a:cubicBezTo>
                  <a:cubicBezTo>
                    <a:pt x="16956" y="10612"/>
                    <a:pt x="17054" y="10573"/>
                    <a:pt x="17230" y="10475"/>
                  </a:cubicBezTo>
                  <a:cubicBezTo>
                    <a:pt x="17308" y="10417"/>
                    <a:pt x="17444" y="10319"/>
                    <a:pt x="17561" y="10319"/>
                  </a:cubicBezTo>
                  <a:cubicBezTo>
                    <a:pt x="17620" y="10319"/>
                    <a:pt x="17659" y="10319"/>
                    <a:pt x="17698" y="10358"/>
                  </a:cubicBezTo>
                  <a:cubicBezTo>
                    <a:pt x="17737" y="10378"/>
                    <a:pt x="17756" y="10417"/>
                    <a:pt x="17756" y="10456"/>
                  </a:cubicBezTo>
                  <a:cubicBezTo>
                    <a:pt x="17795" y="10514"/>
                    <a:pt x="17795" y="10593"/>
                    <a:pt x="17795" y="10671"/>
                  </a:cubicBezTo>
                  <a:cubicBezTo>
                    <a:pt x="17717" y="11295"/>
                    <a:pt x="17054" y="11978"/>
                    <a:pt x="16625" y="12446"/>
                  </a:cubicBezTo>
                  <a:cubicBezTo>
                    <a:pt x="16488" y="12563"/>
                    <a:pt x="16352" y="12661"/>
                    <a:pt x="16195" y="12719"/>
                  </a:cubicBezTo>
                  <a:cubicBezTo>
                    <a:pt x="16106" y="12746"/>
                    <a:pt x="16013" y="12756"/>
                    <a:pt x="15922" y="12756"/>
                  </a:cubicBezTo>
                  <a:cubicBezTo>
                    <a:pt x="15675" y="12756"/>
                    <a:pt x="15435" y="12679"/>
                    <a:pt x="15278" y="12622"/>
                  </a:cubicBezTo>
                  <a:cubicBezTo>
                    <a:pt x="15083" y="12563"/>
                    <a:pt x="15005" y="12544"/>
                    <a:pt x="14966" y="12544"/>
                  </a:cubicBezTo>
                  <a:cubicBezTo>
                    <a:pt x="14615" y="12797"/>
                    <a:pt x="14244" y="12914"/>
                    <a:pt x="13932" y="12914"/>
                  </a:cubicBezTo>
                  <a:cubicBezTo>
                    <a:pt x="13464" y="12914"/>
                    <a:pt x="13074" y="12719"/>
                    <a:pt x="12820" y="12446"/>
                  </a:cubicBezTo>
                  <a:cubicBezTo>
                    <a:pt x="12644" y="12310"/>
                    <a:pt x="12488" y="12231"/>
                    <a:pt x="12391" y="12231"/>
                  </a:cubicBezTo>
                  <a:cubicBezTo>
                    <a:pt x="12332" y="12231"/>
                    <a:pt x="12235" y="12231"/>
                    <a:pt x="12176" y="12271"/>
                  </a:cubicBezTo>
                  <a:cubicBezTo>
                    <a:pt x="12000" y="12349"/>
                    <a:pt x="11864" y="12544"/>
                    <a:pt x="11766" y="12719"/>
                  </a:cubicBezTo>
                  <a:cubicBezTo>
                    <a:pt x="11669" y="12914"/>
                    <a:pt x="11552" y="13090"/>
                    <a:pt x="11415" y="13188"/>
                  </a:cubicBezTo>
                  <a:cubicBezTo>
                    <a:pt x="11357" y="13246"/>
                    <a:pt x="11259" y="13285"/>
                    <a:pt x="11181" y="13305"/>
                  </a:cubicBezTo>
                  <a:cubicBezTo>
                    <a:pt x="11146" y="13311"/>
                    <a:pt x="11112" y="13314"/>
                    <a:pt x="11079" y="13314"/>
                  </a:cubicBezTo>
                  <a:cubicBezTo>
                    <a:pt x="10905" y="13314"/>
                    <a:pt x="10749" y="13240"/>
                    <a:pt x="10635" y="13207"/>
                  </a:cubicBezTo>
                  <a:cubicBezTo>
                    <a:pt x="10537" y="13149"/>
                    <a:pt x="10479" y="13129"/>
                    <a:pt x="10400" y="13129"/>
                  </a:cubicBezTo>
                  <a:cubicBezTo>
                    <a:pt x="10342" y="13129"/>
                    <a:pt x="10303" y="13110"/>
                    <a:pt x="10283" y="13051"/>
                  </a:cubicBezTo>
                  <a:cubicBezTo>
                    <a:pt x="10244" y="13012"/>
                    <a:pt x="10244" y="12953"/>
                    <a:pt x="10283" y="12914"/>
                  </a:cubicBezTo>
                  <a:cubicBezTo>
                    <a:pt x="10303" y="12836"/>
                    <a:pt x="10303" y="12797"/>
                    <a:pt x="10303" y="12739"/>
                  </a:cubicBezTo>
                  <a:cubicBezTo>
                    <a:pt x="10244" y="12622"/>
                    <a:pt x="10030" y="12524"/>
                    <a:pt x="9718" y="12407"/>
                  </a:cubicBezTo>
                  <a:cubicBezTo>
                    <a:pt x="9444" y="12310"/>
                    <a:pt x="9054" y="12173"/>
                    <a:pt x="8937" y="11919"/>
                  </a:cubicBezTo>
                  <a:cubicBezTo>
                    <a:pt x="8879" y="11822"/>
                    <a:pt x="8879" y="11685"/>
                    <a:pt x="8937" y="11568"/>
                  </a:cubicBezTo>
                  <a:cubicBezTo>
                    <a:pt x="9015" y="11373"/>
                    <a:pt x="9152" y="11139"/>
                    <a:pt x="9444" y="10866"/>
                  </a:cubicBezTo>
                  <a:lnTo>
                    <a:pt x="9444" y="10866"/>
                  </a:lnTo>
                  <a:cubicBezTo>
                    <a:pt x="9015" y="10905"/>
                    <a:pt x="8566" y="10944"/>
                    <a:pt x="8098" y="10944"/>
                  </a:cubicBezTo>
                  <a:cubicBezTo>
                    <a:pt x="7064" y="10983"/>
                    <a:pt x="6049" y="11041"/>
                    <a:pt x="5171" y="11529"/>
                  </a:cubicBezTo>
                  <a:cubicBezTo>
                    <a:pt x="4781" y="11744"/>
                    <a:pt x="4430" y="12036"/>
                    <a:pt x="4098" y="12466"/>
                  </a:cubicBezTo>
                  <a:cubicBezTo>
                    <a:pt x="3591" y="13149"/>
                    <a:pt x="3084" y="13714"/>
                    <a:pt x="2576" y="14261"/>
                  </a:cubicBezTo>
                  <a:cubicBezTo>
                    <a:pt x="2440" y="14378"/>
                    <a:pt x="2323" y="14495"/>
                    <a:pt x="2225" y="14612"/>
                  </a:cubicBezTo>
                  <a:cubicBezTo>
                    <a:pt x="1464" y="15451"/>
                    <a:pt x="840" y="16270"/>
                    <a:pt x="449" y="17441"/>
                  </a:cubicBezTo>
                  <a:cubicBezTo>
                    <a:pt x="352" y="17734"/>
                    <a:pt x="254" y="18085"/>
                    <a:pt x="196" y="18456"/>
                  </a:cubicBezTo>
                  <a:cubicBezTo>
                    <a:pt x="1" y="19529"/>
                    <a:pt x="40" y="20895"/>
                    <a:pt x="352" y="22670"/>
                  </a:cubicBezTo>
                  <a:cubicBezTo>
                    <a:pt x="430" y="23002"/>
                    <a:pt x="547" y="23295"/>
                    <a:pt x="762" y="23548"/>
                  </a:cubicBezTo>
                  <a:cubicBezTo>
                    <a:pt x="976" y="23841"/>
                    <a:pt x="1308" y="24056"/>
                    <a:pt x="1620" y="24212"/>
                  </a:cubicBezTo>
                  <a:cubicBezTo>
                    <a:pt x="1865" y="24313"/>
                    <a:pt x="2142" y="24371"/>
                    <a:pt x="2427" y="24371"/>
                  </a:cubicBezTo>
                  <a:cubicBezTo>
                    <a:pt x="2528" y="24371"/>
                    <a:pt x="2630" y="24364"/>
                    <a:pt x="2732" y="24348"/>
                  </a:cubicBezTo>
                  <a:cubicBezTo>
                    <a:pt x="3025" y="24309"/>
                    <a:pt x="3318" y="24212"/>
                    <a:pt x="3591" y="24017"/>
                  </a:cubicBezTo>
                  <a:cubicBezTo>
                    <a:pt x="3949" y="23748"/>
                    <a:pt x="4275" y="23643"/>
                    <a:pt x="4553" y="23643"/>
                  </a:cubicBezTo>
                  <a:cubicBezTo>
                    <a:pt x="4577" y="23643"/>
                    <a:pt x="4601" y="23644"/>
                    <a:pt x="4625" y="23646"/>
                  </a:cubicBezTo>
                  <a:cubicBezTo>
                    <a:pt x="5074" y="23685"/>
                    <a:pt x="5347" y="24056"/>
                    <a:pt x="5562" y="24368"/>
                  </a:cubicBezTo>
                  <a:cubicBezTo>
                    <a:pt x="5757" y="24641"/>
                    <a:pt x="5932" y="24856"/>
                    <a:pt x="6147" y="24934"/>
                  </a:cubicBezTo>
                  <a:cubicBezTo>
                    <a:pt x="6214" y="24947"/>
                    <a:pt x="6282" y="24970"/>
                    <a:pt x="6349" y="24970"/>
                  </a:cubicBezTo>
                  <a:cubicBezTo>
                    <a:pt x="6379" y="24970"/>
                    <a:pt x="6409" y="24965"/>
                    <a:pt x="6440" y="24953"/>
                  </a:cubicBezTo>
                  <a:cubicBezTo>
                    <a:pt x="6498" y="24953"/>
                    <a:pt x="6537" y="24953"/>
                    <a:pt x="6576" y="24992"/>
                  </a:cubicBezTo>
                  <a:cubicBezTo>
                    <a:pt x="6596" y="25012"/>
                    <a:pt x="6615" y="25051"/>
                    <a:pt x="6615" y="25109"/>
                  </a:cubicBezTo>
                  <a:cubicBezTo>
                    <a:pt x="6518" y="26417"/>
                    <a:pt x="7005" y="27548"/>
                    <a:pt x="7552" y="28699"/>
                  </a:cubicBezTo>
                  <a:cubicBezTo>
                    <a:pt x="8079" y="29890"/>
                    <a:pt x="8664" y="31138"/>
                    <a:pt x="8625" y="32660"/>
                  </a:cubicBezTo>
                  <a:cubicBezTo>
                    <a:pt x="8586" y="33616"/>
                    <a:pt x="9405" y="34553"/>
                    <a:pt x="10244" y="35529"/>
                  </a:cubicBezTo>
                  <a:cubicBezTo>
                    <a:pt x="10635" y="35958"/>
                    <a:pt x="11025" y="36407"/>
                    <a:pt x="11357" y="36855"/>
                  </a:cubicBezTo>
                  <a:cubicBezTo>
                    <a:pt x="11903" y="37675"/>
                    <a:pt x="12430" y="38397"/>
                    <a:pt x="13171" y="38592"/>
                  </a:cubicBezTo>
                  <a:cubicBezTo>
                    <a:pt x="13306" y="38626"/>
                    <a:pt x="13458" y="38645"/>
                    <a:pt x="13624" y="38645"/>
                  </a:cubicBezTo>
                  <a:cubicBezTo>
                    <a:pt x="13936" y="38645"/>
                    <a:pt x="14298" y="38575"/>
                    <a:pt x="14693" y="38397"/>
                  </a:cubicBezTo>
                  <a:cubicBezTo>
                    <a:pt x="14791" y="38358"/>
                    <a:pt x="14869" y="38319"/>
                    <a:pt x="14966" y="38299"/>
                  </a:cubicBezTo>
                  <a:cubicBezTo>
                    <a:pt x="15028" y="38306"/>
                    <a:pt x="15085" y="38309"/>
                    <a:pt x="15139" y="38309"/>
                  </a:cubicBezTo>
                  <a:cubicBezTo>
                    <a:pt x="15407" y="38309"/>
                    <a:pt x="15581" y="38228"/>
                    <a:pt x="15727" y="38065"/>
                  </a:cubicBezTo>
                  <a:cubicBezTo>
                    <a:pt x="15766" y="38006"/>
                    <a:pt x="15786" y="37967"/>
                    <a:pt x="15844" y="37909"/>
                  </a:cubicBezTo>
                  <a:cubicBezTo>
                    <a:pt x="16469" y="37167"/>
                    <a:pt x="17054" y="36446"/>
                    <a:pt x="17054" y="35704"/>
                  </a:cubicBezTo>
                  <a:cubicBezTo>
                    <a:pt x="17054" y="35275"/>
                    <a:pt x="16898" y="34826"/>
                    <a:pt x="16410" y="34280"/>
                  </a:cubicBezTo>
                  <a:cubicBezTo>
                    <a:pt x="16371" y="34260"/>
                    <a:pt x="16352" y="34202"/>
                    <a:pt x="16352" y="34163"/>
                  </a:cubicBezTo>
                  <a:cubicBezTo>
                    <a:pt x="16352" y="34104"/>
                    <a:pt x="16352" y="34065"/>
                    <a:pt x="16371" y="34007"/>
                  </a:cubicBezTo>
                  <a:cubicBezTo>
                    <a:pt x="16391" y="33948"/>
                    <a:pt x="16469" y="33890"/>
                    <a:pt x="16527" y="33850"/>
                  </a:cubicBezTo>
                  <a:cubicBezTo>
                    <a:pt x="16625" y="33753"/>
                    <a:pt x="16781" y="33655"/>
                    <a:pt x="16976" y="33558"/>
                  </a:cubicBezTo>
                  <a:cubicBezTo>
                    <a:pt x="17464" y="33265"/>
                    <a:pt x="18108" y="32875"/>
                    <a:pt x="18478" y="32329"/>
                  </a:cubicBezTo>
                  <a:cubicBezTo>
                    <a:pt x="18615" y="32094"/>
                    <a:pt x="18712" y="31821"/>
                    <a:pt x="18712" y="31509"/>
                  </a:cubicBezTo>
                  <a:cubicBezTo>
                    <a:pt x="18712" y="31119"/>
                    <a:pt x="18576" y="30651"/>
                    <a:pt x="18186" y="30085"/>
                  </a:cubicBezTo>
                  <a:cubicBezTo>
                    <a:pt x="18049" y="29890"/>
                    <a:pt x="18030" y="29616"/>
                    <a:pt x="18010" y="29402"/>
                  </a:cubicBezTo>
                  <a:cubicBezTo>
                    <a:pt x="17991" y="29207"/>
                    <a:pt x="17991" y="29070"/>
                    <a:pt x="17912" y="28973"/>
                  </a:cubicBezTo>
                  <a:cubicBezTo>
                    <a:pt x="17893" y="28934"/>
                    <a:pt x="17893" y="28914"/>
                    <a:pt x="17854" y="28914"/>
                  </a:cubicBezTo>
                  <a:cubicBezTo>
                    <a:pt x="17620" y="28719"/>
                    <a:pt x="17444" y="28524"/>
                    <a:pt x="17405" y="28329"/>
                  </a:cubicBezTo>
                  <a:cubicBezTo>
                    <a:pt x="17366" y="28212"/>
                    <a:pt x="17366" y="28095"/>
                    <a:pt x="17405" y="27997"/>
                  </a:cubicBezTo>
                  <a:cubicBezTo>
                    <a:pt x="17503" y="27724"/>
                    <a:pt x="17795" y="27529"/>
                    <a:pt x="17952" y="27392"/>
                  </a:cubicBezTo>
                  <a:cubicBezTo>
                    <a:pt x="18108" y="27295"/>
                    <a:pt x="18205" y="27236"/>
                    <a:pt x="18244" y="27177"/>
                  </a:cubicBezTo>
                  <a:cubicBezTo>
                    <a:pt x="18791" y="26534"/>
                    <a:pt x="19278" y="25987"/>
                    <a:pt x="19688" y="25499"/>
                  </a:cubicBezTo>
                  <a:cubicBezTo>
                    <a:pt x="22439" y="22378"/>
                    <a:pt x="22439" y="22417"/>
                    <a:pt x="22966" y="21012"/>
                  </a:cubicBezTo>
                  <a:cubicBezTo>
                    <a:pt x="23005" y="20856"/>
                    <a:pt x="23083" y="20661"/>
                    <a:pt x="23161" y="20465"/>
                  </a:cubicBezTo>
                  <a:lnTo>
                    <a:pt x="23161" y="20465"/>
                  </a:lnTo>
                  <a:cubicBezTo>
                    <a:pt x="21600" y="21031"/>
                    <a:pt x="21171" y="21246"/>
                    <a:pt x="20976" y="21343"/>
                  </a:cubicBezTo>
                  <a:cubicBezTo>
                    <a:pt x="20839" y="21422"/>
                    <a:pt x="20781" y="21441"/>
                    <a:pt x="20566" y="21500"/>
                  </a:cubicBezTo>
                  <a:cubicBezTo>
                    <a:pt x="20508" y="21516"/>
                    <a:pt x="20433" y="21522"/>
                    <a:pt x="20357" y="21522"/>
                  </a:cubicBezTo>
                  <a:cubicBezTo>
                    <a:pt x="20253" y="21522"/>
                    <a:pt x="20146" y="21511"/>
                    <a:pt x="20078" y="21500"/>
                  </a:cubicBezTo>
                  <a:cubicBezTo>
                    <a:pt x="19981" y="21480"/>
                    <a:pt x="19883" y="21441"/>
                    <a:pt x="19805" y="21422"/>
                  </a:cubicBezTo>
                  <a:cubicBezTo>
                    <a:pt x="19786" y="21422"/>
                    <a:pt x="19766" y="21402"/>
                    <a:pt x="19766" y="21382"/>
                  </a:cubicBezTo>
                  <a:cubicBezTo>
                    <a:pt x="19766" y="21382"/>
                    <a:pt x="19747" y="21343"/>
                    <a:pt x="19708" y="21304"/>
                  </a:cubicBezTo>
                  <a:lnTo>
                    <a:pt x="19708" y="21226"/>
                  </a:lnTo>
                  <a:cubicBezTo>
                    <a:pt x="19747" y="21012"/>
                    <a:pt x="19688" y="20836"/>
                    <a:pt x="19610" y="20719"/>
                  </a:cubicBezTo>
                  <a:cubicBezTo>
                    <a:pt x="19473" y="20446"/>
                    <a:pt x="19161" y="20270"/>
                    <a:pt x="18791" y="20075"/>
                  </a:cubicBezTo>
                  <a:cubicBezTo>
                    <a:pt x="18400" y="19880"/>
                    <a:pt x="17932" y="19665"/>
                    <a:pt x="17698" y="19197"/>
                  </a:cubicBezTo>
                  <a:cubicBezTo>
                    <a:pt x="17542" y="18963"/>
                    <a:pt x="17444" y="18651"/>
                    <a:pt x="17464" y="18222"/>
                  </a:cubicBezTo>
                  <a:cubicBezTo>
                    <a:pt x="17503" y="17675"/>
                    <a:pt x="17152" y="17090"/>
                    <a:pt x="16761" y="16368"/>
                  </a:cubicBezTo>
                  <a:cubicBezTo>
                    <a:pt x="16352" y="15646"/>
                    <a:pt x="15864" y="14788"/>
                    <a:pt x="15864" y="13812"/>
                  </a:cubicBezTo>
                  <a:cubicBezTo>
                    <a:pt x="15864" y="13773"/>
                    <a:pt x="15883" y="13695"/>
                    <a:pt x="15942" y="13675"/>
                  </a:cubicBezTo>
                  <a:cubicBezTo>
                    <a:pt x="15967" y="13638"/>
                    <a:pt x="16007" y="13625"/>
                    <a:pt x="16043" y="13625"/>
                  </a:cubicBezTo>
                  <a:cubicBezTo>
                    <a:pt x="16064" y="13625"/>
                    <a:pt x="16084" y="13629"/>
                    <a:pt x="16098" y="13636"/>
                  </a:cubicBezTo>
                  <a:cubicBezTo>
                    <a:pt x="16195" y="13675"/>
                    <a:pt x="16274" y="13695"/>
                    <a:pt x="16371" y="13714"/>
                  </a:cubicBezTo>
                  <a:cubicBezTo>
                    <a:pt x="16586" y="13773"/>
                    <a:pt x="16859" y="13831"/>
                    <a:pt x="17054" y="14027"/>
                  </a:cubicBezTo>
                  <a:cubicBezTo>
                    <a:pt x="17152" y="14124"/>
                    <a:pt x="17230" y="14280"/>
                    <a:pt x="17269" y="14475"/>
                  </a:cubicBezTo>
                  <a:cubicBezTo>
                    <a:pt x="17503" y="15568"/>
                    <a:pt x="18088" y="16446"/>
                    <a:pt x="18693" y="17344"/>
                  </a:cubicBezTo>
                  <a:cubicBezTo>
                    <a:pt x="19259" y="18183"/>
                    <a:pt x="19844" y="19041"/>
                    <a:pt x="20137" y="20056"/>
                  </a:cubicBezTo>
                  <a:cubicBezTo>
                    <a:pt x="20137" y="20075"/>
                    <a:pt x="20156" y="20114"/>
                    <a:pt x="20176" y="20153"/>
                  </a:cubicBezTo>
                  <a:cubicBezTo>
                    <a:pt x="20234" y="20212"/>
                    <a:pt x="20332" y="20270"/>
                    <a:pt x="20430" y="20309"/>
                  </a:cubicBezTo>
                  <a:cubicBezTo>
                    <a:pt x="20498" y="20323"/>
                    <a:pt x="20567" y="20337"/>
                    <a:pt x="20623" y="20337"/>
                  </a:cubicBezTo>
                  <a:cubicBezTo>
                    <a:pt x="20646" y="20337"/>
                    <a:pt x="20666" y="20335"/>
                    <a:pt x="20683" y="20329"/>
                  </a:cubicBezTo>
                  <a:cubicBezTo>
                    <a:pt x="20742" y="20329"/>
                    <a:pt x="20820" y="20309"/>
                    <a:pt x="20859" y="20251"/>
                  </a:cubicBezTo>
                  <a:cubicBezTo>
                    <a:pt x="21327" y="19919"/>
                    <a:pt x="21854" y="19685"/>
                    <a:pt x="22342" y="19470"/>
                  </a:cubicBezTo>
                  <a:cubicBezTo>
                    <a:pt x="23005" y="19197"/>
                    <a:pt x="23610" y="18983"/>
                    <a:pt x="24137" y="18475"/>
                  </a:cubicBezTo>
                  <a:cubicBezTo>
                    <a:pt x="24254" y="18358"/>
                    <a:pt x="24390" y="18222"/>
                    <a:pt x="24527" y="18085"/>
                  </a:cubicBezTo>
                  <a:cubicBezTo>
                    <a:pt x="25054" y="17578"/>
                    <a:pt x="25600" y="17090"/>
                    <a:pt x="25951" y="16466"/>
                  </a:cubicBezTo>
                  <a:cubicBezTo>
                    <a:pt x="25756" y="16348"/>
                    <a:pt x="25600" y="16134"/>
                    <a:pt x="25464" y="15939"/>
                  </a:cubicBezTo>
                  <a:cubicBezTo>
                    <a:pt x="25307" y="15685"/>
                    <a:pt x="25151" y="15490"/>
                    <a:pt x="24956" y="15431"/>
                  </a:cubicBezTo>
                  <a:cubicBezTo>
                    <a:pt x="24917" y="15412"/>
                    <a:pt x="24883" y="15402"/>
                    <a:pt x="24849" y="15402"/>
                  </a:cubicBezTo>
                  <a:cubicBezTo>
                    <a:pt x="24815" y="15402"/>
                    <a:pt x="24781" y="15412"/>
                    <a:pt x="24742" y="15431"/>
                  </a:cubicBezTo>
                  <a:cubicBezTo>
                    <a:pt x="24586" y="15451"/>
                    <a:pt x="24390" y="15568"/>
                    <a:pt x="24098" y="15822"/>
                  </a:cubicBezTo>
                  <a:cubicBezTo>
                    <a:pt x="24039" y="15880"/>
                    <a:pt x="23903" y="15939"/>
                    <a:pt x="23805" y="15939"/>
                  </a:cubicBezTo>
                  <a:cubicBezTo>
                    <a:pt x="23781" y="15944"/>
                    <a:pt x="23755" y="15946"/>
                    <a:pt x="23729" y="15946"/>
                  </a:cubicBezTo>
                  <a:cubicBezTo>
                    <a:pt x="23649" y="15946"/>
                    <a:pt x="23561" y="15924"/>
                    <a:pt x="23473" y="15880"/>
                  </a:cubicBezTo>
                  <a:cubicBezTo>
                    <a:pt x="23415" y="15861"/>
                    <a:pt x="23376" y="15822"/>
                    <a:pt x="23356" y="15763"/>
                  </a:cubicBezTo>
                  <a:cubicBezTo>
                    <a:pt x="23317" y="15724"/>
                    <a:pt x="23298" y="15646"/>
                    <a:pt x="23298" y="15568"/>
                  </a:cubicBezTo>
                  <a:cubicBezTo>
                    <a:pt x="23298" y="15431"/>
                    <a:pt x="23376" y="15275"/>
                    <a:pt x="23493" y="15100"/>
                  </a:cubicBezTo>
                  <a:lnTo>
                    <a:pt x="23493" y="14885"/>
                  </a:lnTo>
                  <a:cubicBezTo>
                    <a:pt x="23254" y="15004"/>
                    <a:pt x="23039" y="15055"/>
                    <a:pt x="22863" y="15055"/>
                  </a:cubicBezTo>
                  <a:cubicBezTo>
                    <a:pt x="22809" y="15055"/>
                    <a:pt x="22758" y="15050"/>
                    <a:pt x="22712" y="15041"/>
                  </a:cubicBezTo>
                  <a:cubicBezTo>
                    <a:pt x="22595" y="15002"/>
                    <a:pt x="22498" y="14963"/>
                    <a:pt x="22420" y="14885"/>
                  </a:cubicBezTo>
                  <a:cubicBezTo>
                    <a:pt x="22225" y="14690"/>
                    <a:pt x="22205" y="14378"/>
                    <a:pt x="22205" y="14124"/>
                  </a:cubicBezTo>
                  <a:cubicBezTo>
                    <a:pt x="22186" y="13812"/>
                    <a:pt x="22166" y="13617"/>
                    <a:pt x="22029" y="13539"/>
                  </a:cubicBezTo>
                  <a:lnTo>
                    <a:pt x="22010" y="13519"/>
                  </a:lnTo>
                  <a:cubicBezTo>
                    <a:pt x="22010" y="13519"/>
                    <a:pt x="22010" y="13500"/>
                    <a:pt x="21990" y="13500"/>
                  </a:cubicBezTo>
                  <a:cubicBezTo>
                    <a:pt x="21971" y="13441"/>
                    <a:pt x="21971" y="13402"/>
                    <a:pt x="21971" y="13383"/>
                  </a:cubicBezTo>
                  <a:cubicBezTo>
                    <a:pt x="21971" y="13305"/>
                    <a:pt x="22029" y="13188"/>
                    <a:pt x="22088" y="13110"/>
                  </a:cubicBezTo>
                  <a:cubicBezTo>
                    <a:pt x="22127" y="13031"/>
                    <a:pt x="22205" y="12895"/>
                    <a:pt x="22303" y="12836"/>
                  </a:cubicBezTo>
                  <a:cubicBezTo>
                    <a:pt x="22322" y="12817"/>
                    <a:pt x="22381" y="12817"/>
                    <a:pt x="22420" y="12797"/>
                  </a:cubicBezTo>
                  <a:cubicBezTo>
                    <a:pt x="22595" y="12797"/>
                    <a:pt x="22849" y="12817"/>
                    <a:pt x="23005" y="12914"/>
                  </a:cubicBezTo>
                  <a:cubicBezTo>
                    <a:pt x="23064" y="12934"/>
                    <a:pt x="23142" y="13012"/>
                    <a:pt x="23161" y="13090"/>
                  </a:cubicBezTo>
                  <a:cubicBezTo>
                    <a:pt x="23395" y="13695"/>
                    <a:pt x="23844" y="14105"/>
                    <a:pt x="24332" y="14358"/>
                  </a:cubicBezTo>
                  <a:cubicBezTo>
                    <a:pt x="24891" y="14632"/>
                    <a:pt x="25538" y="14723"/>
                    <a:pt x="26150" y="14723"/>
                  </a:cubicBezTo>
                  <a:cubicBezTo>
                    <a:pt x="26499" y="14723"/>
                    <a:pt x="26837" y="14693"/>
                    <a:pt x="27142" y="14651"/>
                  </a:cubicBezTo>
                  <a:cubicBezTo>
                    <a:pt x="27456" y="14597"/>
                    <a:pt x="27746" y="14571"/>
                    <a:pt x="28013" y="14571"/>
                  </a:cubicBezTo>
                  <a:cubicBezTo>
                    <a:pt x="28525" y="14571"/>
                    <a:pt x="28955" y="14667"/>
                    <a:pt x="29327" y="14846"/>
                  </a:cubicBezTo>
                  <a:cubicBezTo>
                    <a:pt x="29971" y="15139"/>
                    <a:pt x="30381" y="15666"/>
                    <a:pt x="30751" y="16348"/>
                  </a:cubicBezTo>
                  <a:lnTo>
                    <a:pt x="30751" y="16368"/>
                  </a:lnTo>
                  <a:cubicBezTo>
                    <a:pt x="30790" y="16446"/>
                    <a:pt x="30810" y="16485"/>
                    <a:pt x="30868" y="16505"/>
                  </a:cubicBezTo>
                  <a:cubicBezTo>
                    <a:pt x="30910" y="16521"/>
                    <a:pt x="30958" y="16527"/>
                    <a:pt x="31014" y="16527"/>
                  </a:cubicBezTo>
                  <a:cubicBezTo>
                    <a:pt x="31092" y="16527"/>
                    <a:pt x="31185" y="16516"/>
                    <a:pt x="31298" y="16505"/>
                  </a:cubicBezTo>
                  <a:cubicBezTo>
                    <a:pt x="31365" y="16491"/>
                    <a:pt x="31460" y="16468"/>
                    <a:pt x="31551" y="16468"/>
                  </a:cubicBezTo>
                  <a:cubicBezTo>
                    <a:pt x="31592" y="16468"/>
                    <a:pt x="31632" y="16473"/>
                    <a:pt x="31668" y="16485"/>
                  </a:cubicBezTo>
                  <a:cubicBezTo>
                    <a:pt x="31727" y="16505"/>
                    <a:pt x="31785" y="16524"/>
                    <a:pt x="31844" y="16602"/>
                  </a:cubicBezTo>
                  <a:cubicBezTo>
                    <a:pt x="31883" y="16661"/>
                    <a:pt x="31922" y="16778"/>
                    <a:pt x="31883" y="16836"/>
                  </a:cubicBezTo>
                  <a:cubicBezTo>
                    <a:pt x="31824" y="17890"/>
                    <a:pt x="32273" y="18729"/>
                    <a:pt x="32800" y="19568"/>
                  </a:cubicBezTo>
                  <a:cubicBezTo>
                    <a:pt x="33093" y="20036"/>
                    <a:pt x="33346" y="20543"/>
                    <a:pt x="33541" y="21090"/>
                  </a:cubicBezTo>
                  <a:cubicBezTo>
                    <a:pt x="33580" y="21168"/>
                    <a:pt x="33600" y="21207"/>
                    <a:pt x="33600" y="21207"/>
                  </a:cubicBezTo>
                  <a:cubicBezTo>
                    <a:pt x="33619" y="21207"/>
                    <a:pt x="33639" y="21187"/>
                    <a:pt x="33737" y="21109"/>
                  </a:cubicBezTo>
                  <a:cubicBezTo>
                    <a:pt x="33776" y="21090"/>
                    <a:pt x="33795" y="21051"/>
                    <a:pt x="33834" y="21051"/>
                  </a:cubicBezTo>
                  <a:cubicBezTo>
                    <a:pt x="33990" y="20953"/>
                    <a:pt x="34107" y="20836"/>
                    <a:pt x="34205" y="20700"/>
                  </a:cubicBezTo>
                  <a:cubicBezTo>
                    <a:pt x="34400" y="20407"/>
                    <a:pt x="34458" y="20056"/>
                    <a:pt x="34517" y="19665"/>
                  </a:cubicBezTo>
                  <a:cubicBezTo>
                    <a:pt x="34615" y="19139"/>
                    <a:pt x="34712" y="18514"/>
                    <a:pt x="35278" y="18085"/>
                  </a:cubicBezTo>
                  <a:lnTo>
                    <a:pt x="35649" y="17792"/>
                  </a:lnTo>
                  <a:cubicBezTo>
                    <a:pt x="36371" y="17226"/>
                    <a:pt x="37093" y="16700"/>
                    <a:pt x="37385" y="15783"/>
                  </a:cubicBezTo>
                  <a:cubicBezTo>
                    <a:pt x="37385" y="15763"/>
                    <a:pt x="37405" y="15744"/>
                    <a:pt x="37424" y="15724"/>
                  </a:cubicBezTo>
                  <a:cubicBezTo>
                    <a:pt x="37444" y="15685"/>
                    <a:pt x="37483" y="15666"/>
                    <a:pt x="37502" y="15666"/>
                  </a:cubicBezTo>
                  <a:cubicBezTo>
                    <a:pt x="37541" y="15646"/>
                    <a:pt x="37619" y="15627"/>
                    <a:pt x="37678" y="15627"/>
                  </a:cubicBezTo>
                  <a:cubicBezTo>
                    <a:pt x="37750" y="15614"/>
                    <a:pt x="37847" y="15606"/>
                    <a:pt x="37958" y="15606"/>
                  </a:cubicBezTo>
                  <a:cubicBezTo>
                    <a:pt x="38206" y="15606"/>
                    <a:pt x="38526" y="15648"/>
                    <a:pt x="38810" y="15783"/>
                  </a:cubicBezTo>
                  <a:cubicBezTo>
                    <a:pt x="38985" y="15861"/>
                    <a:pt x="39141" y="15978"/>
                    <a:pt x="39278" y="16134"/>
                  </a:cubicBezTo>
                  <a:cubicBezTo>
                    <a:pt x="39141" y="15392"/>
                    <a:pt x="38946" y="14670"/>
                    <a:pt x="38712" y="13968"/>
                  </a:cubicBezTo>
                  <a:cubicBezTo>
                    <a:pt x="37932" y="11451"/>
                    <a:pt x="36663" y="9032"/>
                    <a:pt x="34946" y="6866"/>
                  </a:cubicBezTo>
                  <a:cubicBezTo>
                    <a:pt x="33112" y="4622"/>
                    <a:pt x="30927" y="2807"/>
                    <a:pt x="28546" y="1520"/>
                  </a:cubicBezTo>
                  <a:cubicBezTo>
                    <a:pt x="27883" y="1149"/>
                    <a:pt x="27200" y="837"/>
                    <a:pt x="26517" y="544"/>
                  </a:cubicBezTo>
                  <a:cubicBezTo>
                    <a:pt x="25815" y="720"/>
                    <a:pt x="24976" y="817"/>
                    <a:pt x="24293" y="837"/>
                  </a:cubicBezTo>
                  <a:cubicBezTo>
                    <a:pt x="24193" y="839"/>
                    <a:pt x="24094" y="841"/>
                    <a:pt x="23996" y="841"/>
                  </a:cubicBezTo>
                  <a:cubicBezTo>
                    <a:pt x="23385" y="841"/>
                    <a:pt x="22828" y="779"/>
                    <a:pt x="22576" y="544"/>
                  </a:cubicBezTo>
                  <a:cubicBezTo>
                    <a:pt x="22225" y="232"/>
                    <a:pt x="21815" y="56"/>
                    <a:pt x="21308" y="17"/>
                  </a:cubicBezTo>
                  <a:cubicBezTo>
                    <a:pt x="21199" y="6"/>
                    <a:pt x="21087" y="0"/>
                    <a:pt x="2097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38"/>
            <p:cNvSpPr/>
            <p:nvPr/>
          </p:nvSpPr>
          <p:spPr>
            <a:xfrm>
              <a:off x="5106566" y="1154180"/>
              <a:ext cx="2413471" cy="2344193"/>
            </a:xfrm>
            <a:custGeom>
              <a:rect b="b" l="l" r="r" t="t"/>
              <a:pathLst>
                <a:path extrusionOk="0" h="36578" w="37659">
                  <a:moveTo>
                    <a:pt x="19747" y="0"/>
                  </a:moveTo>
                  <a:lnTo>
                    <a:pt x="19688" y="293"/>
                  </a:lnTo>
                  <a:cubicBezTo>
                    <a:pt x="20176" y="625"/>
                    <a:pt x="20235" y="1347"/>
                    <a:pt x="19805" y="1952"/>
                  </a:cubicBezTo>
                  <a:cubicBezTo>
                    <a:pt x="19468" y="2390"/>
                    <a:pt x="18911" y="2654"/>
                    <a:pt x="18388" y="2654"/>
                  </a:cubicBezTo>
                  <a:cubicBezTo>
                    <a:pt x="18307" y="2654"/>
                    <a:pt x="18226" y="2648"/>
                    <a:pt x="18147" y="2634"/>
                  </a:cubicBezTo>
                  <a:cubicBezTo>
                    <a:pt x="18047" y="2611"/>
                    <a:pt x="17963" y="2604"/>
                    <a:pt x="17891" y="2604"/>
                  </a:cubicBezTo>
                  <a:cubicBezTo>
                    <a:pt x="17780" y="2604"/>
                    <a:pt x="17699" y="2623"/>
                    <a:pt x="17639" y="2634"/>
                  </a:cubicBezTo>
                  <a:cubicBezTo>
                    <a:pt x="17444" y="2673"/>
                    <a:pt x="17249" y="2771"/>
                    <a:pt x="16820" y="3064"/>
                  </a:cubicBezTo>
                  <a:cubicBezTo>
                    <a:pt x="16430" y="3337"/>
                    <a:pt x="15649" y="3922"/>
                    <a:pt x="14635" y="4020"/>
                  </a:cubicBezTo>
                  <a:cubicBezTo>
                    <a:pt x="14440" y="4039"/>
                    <a:pt x="14225" y="4098"/>
                    <a:pt x="13835" y="4215"/>
                  </a:cubicBezTo>
                  <a:cubicBezTo>
                    <a:pt x="13659" y="4273"/>
                    <a:pt x="13464" y="4312"/>
                    <a:pt x="13269" y="4391"/>
                  </a:cubicBezTo>
                  <a:cubicBezTo>
                    <a:pt x="13142" y="4424"/>
                    <a:pt x="13016" y="4439"/>
                    <a:pt x="12892" y="4439"/>
                  </a:cubicBezTo>
                  <a:cubicBezTo>
                    <a:pt x="12654" y="4439"/>
                    <a:pt x="12427" y="4383"/>
                    <a:pt x="12235" y="4293"/>
                  </a:cubicBezTo>
                  <a:cubicBezTo>
                    <a:pt x="11844" y="4488"/>
                    <a:pt x="11357" y="4722"/>
                    <a:pt x="10752" y="5073"/>
                  </a:cubicBezTo>
                  <a:cubicBezTo>
                    <a:pt x="10713" y="5093"/>
                    <a:pt x="10674" y="5112"/>
                    <a:pt x="10635" y="5151"/>
                  </a:cubicBezTo>
                  <a:cubicBezTo>
                    <a:pt x="10576" y="5190"/>
                    <a:pt x="10557" y="5249"/>
                    <a:pt x="10518" y="5288"/>
                  </a:cubicBezTo>
                  <a:cubicBezTo>
                    <a:pt x="10615" y="5269"/>
                    <a:pt x="10674" y="5269"/>
                    <a:pt x="10771" y="5249"/>
                  </a:cubicBezTo>
                  <a:cubicBezTo>
                    <a:pt x="10810" y="5249"/>
                    <a:pt x="10843" y="5246"/>
                    <a:pt x="10893" y="5246"/>
                  </a:cubicBezTo>
                  <a:cubicBezTo>
                    <a:pt x="11016" y="5246"/>
                    <a:pt x="11245" y="5266"/>
                    <a:pt x="11942" y="5405"/>
                  </a:cubicBezTo>
                  <a:cubicBezTo>
                    <a:pt x="11992" y="5398"/>
                    <a:pt x="12034" y="5392"/>
                    <a:pt x="12070" y="5392"/>
                  </a:cubicBezTo>
                  <a:cubicBezTo>
                    <a:pt x="12231" y="5392"/>
                    <a:pt x="12302" y="5507"/>
                    <a:pt x="12684" y="6127"/>
                  </a:cubicBezTo>
                  <a:cubicBezTo>
                    <a:pt x="12703" y="6166"/>
                    <a:pt x="12723" y="6244"/>
                    <a:pt x="12781" y="6342"/>
                  </a:cubicBezTo>
                  <a:cubicBezTo>
                    <a:pt x="12879" y="6264"/>
                    <a:pt x="12996" y="6166"/>
                    <a:pt x="13113" y="6088"/>
                  </a:cubicBezTo>
                  <a:cubicBezTo>
                    <a:pt x="13483" y="5873"/>
                    <a:pt x="13874" y="5756"/>
                    <a:pt x="14264" y="5737"/>
                  </a:cubicBezTo>
                  <a:lnTo>
                    <a:pt x="14557" y="5737"/>
                  </a:lnTo>
                  <a:cubicBezTo>
                    <a:pt x="14674" y="5561"/>
                    <a:pt x="14752" y="5464"/>
                    <a:pt x="14869" y="5269"/>
                  </a:cubicBezTo>
                  <a:cubicBezTo>
                    <a:pt x="14966" y="5112"/>
                    <a:pt x="15103" y="4995"/>
                    <a:pt x="15220" y="4898"/>
                  </a:cubicBezTo>
                  <a:cubicBezTo>
                    <a:pt x="15526" y="4653"/>
                    <a:pt x="15879" y="4541"/>
                    <a:pt x="16205" y="4541"/>
                  </a:cubicBezTo>
                  <a:cubicBezTo>
                    <a:pt x="16296" y="4541"/>
                    <a:pt x="16384" y="4549"/>
                    <a:pt x="16469" y="4566"/>
                  </a:cubicBezTo>
                  <a:cubicBezTo>
                    <a:pt x="16586" y="4566"/>
                    <a:pt x="16820" y="4566"/>
                    <a:pt x="17054" y="4625"/>
                  </a:cubicBezTo>
                  <a:cubicBezTo>
                    <a:pt x="17464" y="4332"/>
                    <a:pt x="17874" y="4215"/>
                    <a:pt x="17932" y="4195"/>
                  </a:cubicBezTo>
                  <a:cubicBezTo>
                    <a:pt x="18049" y="4137"/>
                    <a:pt x="18069" y="4137"/>
                    <a:pt x="18088" y="4117"/>
                  </a:cubicBezTo>
                  <a:cubicBezTo>
                    <a:pt x="18373" y="3944"/>
                    <a:pt x="18690" y="3851"/>
                    <a:pt x="18986" y="3851"/>
                  </a:cubicBezTo>
                  <a:cubicBezTo>
                    <a:pt x="19257" y="3851"/>
                    <a:pt x="19512" y="3930"/>
                    <a:pt x="19708" y="4098"/>
                  </a:cubicBezTo>
                  <a:cubicBezTo>
                    <a:pt x="20098" y="4391"/>
                    <a:pt x="20196" y="4917"/>
                    <a:pt x="20000" y="5444"/>
                  </a:cubicBezTo>
                  <a:cubicBezTo>
                    <a:pt x="20137" y="5542"/>
                    <a:pt x="20293" y="5678"/>
                    <a:pt x="20391" y="5834"/>
                  </a:cubicBezTo>
                  <a:cubicBezTo>
                    <a:pt x="20469" y="5698"/>
                    <a:pt x="20527" y="5581"/>
                    <a:pt x="20625" y="5464"/>
                  </a:cubicBezTo>
                  <a:cubicBezTo>
                    <a:pt x="21249" y="4683"/>
                    <a:pt x="22322" y="4371"/>
                    <a:pt x="22576" y="4273"/>
                  </a:cubicBezTo>
                  <a:cubicBezTo>
                    <a:pt x="22635" y="4234"/>
                    <a:pt x="22674" y="4234"/>
                    <a:pt x="22732" y="4215"/>
                  </a:cubicBezTo>
                  <a:cubicBezTo>
                    <a:pt x="22930" y="4149"/>
                    <a:pt x="23172" y="4092"/>
                    <a:pt x="23423" y="4092"/>
                  </a:cubicBezTo>
                  <a:cubicBezTo>
                    <a:pt x="23543" y="4092"/>
                    <a:pt x="23665" y="4105"/>
                    <a:pt x="23786" y="4137"/>
                  </a:cubicBezTo>
                  <a:cubicBezTo>
                    <a:pt x="24176" y="4234"/>
                    <a:pt x="24410" y="4488"/>
                    <a:pt x="24527" y="4683"/>
                  </a:cubicBezTo>
                  <a:cubicBezTo>
                    <a:pt x="24761" y="4995"/>
                    <a:pt x="24800" y="5386"/>
                    <a:pt x="24800" y="5464"/>
                  </a:cubicBezTo>
                  <a:cubicBezTo>
                    <a:pt x="24820" y="5600"/>
                    <a:pt x="24878" y="5951"/>
                    <a:pt x="24683" y="6342"/>
                  </a:cubicBezTo>
                  <a:cubicBezTo>
                    <a:pt x="24625" y="6439"/>
                    <a:pt x="24586" y="6537"/>
                    <a:pt x="24508" y="6634"/>
                  </a:cubicBezTo>
                  <a:lnTo>
                    <a:pt x="24508" y="6654"/>
                  </a:lnTo>
                  <a:cubicBezTo>
                    <a:pt x="24878" y="7356"/>
                    <a:pt x="24586" y="8176"/>
                    <a:pt x="24527" y="8371"/>
                  </a:cubicBezTo>
                  <a:cubicBezTo>
                    <a:pt x="24508" y="8429"/>
                    <a:pt x="24508" y="8488"/>
                    <a:pt x="24488" y="8507"/>
                  </a:cubicBezTo>
                  <a:cubicBezTo>
                    <a:pt x="24527" y="8605"/>
                    <a:pt x="24566" y="8761"/>
                    <a:pt x="24586" y="8898"/>
                  </a:cubicBezTo>
                  <a:cubicBezTo>
                    <a:pt x="24586" y="9112"/>
                    <a:pt x="24527" y="9346"/>
                    <a:pt x="24430" y="9542"/>
                  </a:cubicBezTo>
                  <a:cubicBezTo>
                    <a:pt x="24234" y="9932"/>
                    <a:pt x="23922" y="10146"/>
                    <a:pt x="23786" y="10244"/>
                  </a:cubicBezTo>
                  <a:cubicBezTo>
                    <a:pt x="23493" y="10420"/>
                    <a:pt x="23161" y="10478"/>
                    <a:pt x="23025" y="10517"/>
                  </a:cubicBezTo>
                  <a:cubicBezTo>
                    <a:pt x="22810" y="10549"/>
                    <a:pt x="22566" y="10564"/>
                    <a:pt x="22308" y="10564"/>
                  </a:cubicBezTo>
                  <a:cubicBezTo>
                    <a:pt x="22097" y="10564"/>
                    <a:pt x="21878" y="10554"/>
                    <a:pt x="21659" y="10537"/>
                  </a:cubicBezTo>
                  <a:cubicBezTo>
                    <a:pt x="21386" y="10478"/>
                    <a:pt x="21152" y="10381"/>
                    <a:pt x="20976" y="10185"/>
                  </a:cubicBezTo>
                  <a:cubicBezTo>
                    <a:pt x="20976" y="10185"/>
                    <a:pt x="20313" y="9893"/>
                    <a:pt x="20117" y="9268"/>
                  </a:cubicBezTo>
                  <a:cubicBezTo>
                    <a:pt x="20039" y="8976"/>
                    <a:pt x="20078" y="8683"/>
                    <a:pt x="20176" y="8390"/>
                  </a:cubicBezTo>
                  <a:cubicBezTo>
                    <a:pt x="20215" y="8215"/>
                    <a:pt x="20313" y="8078"/>
                    <a:pt x="20410" y="7922"/>
                  </a:cubicBezTo>
                  <a:cubicBezTo>
                    <a:pt x="20410" y="7922"/>
                    <a:pt x="20410" y="7903"/>
                    <a:pt x="20391" y="7903"/>
                  </a:cubicBezTo>
                  <a:cubicBezTo>
                    <a:pt x="20196" y="8234"/>
                    <a:pt x="19844" y="8586"/>
                    <a:pt x="19415" y="8800"/>
                  </a:cubicBezTo>
                  <a:cubicBezTo>
                    <a:pt x="19099" y="8948"/>
                    <a:pt x="18776" y="8999"/>
                    <a:pt x="18479" y="8999"/>
                  </a:cubicBezTo>
                  <a:cubicBezTo>
                    <a:pt x="18227" y="8999"/>
                    <a:pt x="17993" y="8962"/>
                    <a:pt x="17796" y="8917"/>
                  </a:cubicBezTo>
                  <a:lnTo>
                    <a:pt x="17796" y="8917"/>
                  </a:lnTo>
                  <a:cubicBezTo>
                    <a:pt x="17932" y="9210"/>
                    <a:pt x="17893" y="9503"/>
                    <a:pt x="17874" y="9639"/>
                  </a:cubicBezTo>
                  <a:cubicBezTo>
                    <a:pt x="17757" y="10556"/>
                    <a:pt x="16996" y="11434"/>
                    <a:pt x="16566" y="11903"/>
                  </a:cubicBezTo>
                  <a:cubicBezTo>
                    <a:pt x="16625" y="11942"/>
                    <a:pt x="16722" y="12020"/>
                    <a:pt x="16800" y="12098"/>
                  </a:cubicBezTo>
                  <a:cubicBezTo>
                    <a:pt x="17054" y="12332"/>
                    <a:pt x="17191" y="12663"/>
                    <a:pt x="17249" y="12995"/>
                  </a:cubicBezTo>
                  <a:cubicBezTo>
                    <a:pt x="17405" y="13873"/>
                    <a:pt x="17874" y="14615"/>
                    <a:pt x="18518" y="15551"/>
                  </a:cubicBezTo>
                  <a:cubicBezTo>
                    <a:pt x="18947" y="16195"/>
                    <a:pt x="19454" y="16956"/>
                    <a:pt x="19805" y="17854"/>
                  </a:cubicBezTo>
                  <a:cubicBezTo>
                    <a:pt x="20196" y="17639"/>
                    <a:pt x="20586" y="17483"/>
                    <a:pt x="20898" y="17366"/>
                  </a:cubicBezTo>
                  <a:cubicBezTo>
                    <a:pt x="21581" y="17093"/>
                    <a:pt x="21971" y="16917"/>
                    <a:pt x="22264" y="16624"/>
                  </a:cubicBezTo>
                  <a:cubicBezTo>
                    <a:pt x="22420" y="16488"/>
                    <a:pt x="22556" y="16371"/>
                    <a:pt x="22674" y="16234"/>
                  </a:cubicBezTo>
                  <a:cubicBezTo>
                    <a:pt x="22830" y="16098"/>
                    <a:pt x="22966" y="15980"/>
                    <a:pt x="23103" y="15824"/>
                  </a:cubicBezTo>
                  <a:lnTo>
                    <a:pt x="23103" y="15824"/>
                  </a:lnTo>
                  <a:cubicBezTo>
                    <a:pt x="22966" y="15883"/>
                    <a:pt x="22869" y="15902"/>
                    <a:pt x="22771" y="15902"/>
                  </a:cubicBezTo>
                  <a:cubicBezTo>
                    <a:pt x="22693" y="15914"/>
                    <a:pt x="22601" y="15923"/>
                    <a:pt x="22502" y="15923"/>
                  </a:cubicBezTo>
                  <a:cubicBezTo>
                    <a:pt x="22280" y="15923"/>
                    <a:pt x="22019" y="15881"/>
                    <a:pt x="21776" y="15746"/>
                  </a:cubicBezTo>
                  <a:cubicBezTo>
                    <a:pt x="21581" y="15649"/>
                    <a:pt x="21405" y="15512"/>
                    <a:pt x="21269" y="15298"/>
                  </a:cubicBezTo>
                  <a:cubicBezTo>
                    <a:pt x="21210" y="15200"/>
                    <a:pt x="21171" y="15122"/>
                    <a:pt x="21152" y="15024"/>
                  </a:cubicBezTo>
                  <a:cubicBezTo>
                    <a:pt x="20878" y="14946"/>
                    <a:pt x="20664" y="14829"/>
                    <a:pt x="20469" y="14654"/>
                  </a:cubicBezTo>
                  <a:cubicBezTo>
                    <a:pt x="19942" y="14166"/>
                    <a:pt x="19942" y="13405"/>
                    <a:pt x="19942" y="13288"/>
                  </a:cubicBezTo>
                  <a:lnTo>
                    <a:pt x="19942" y="13171"/>
                  </a:lnTo>
                  <a:cubicBezTo>
                    <a:pt x="19922" y="13151"/>
                    <a:pt x="19903" y="13093"/>
                    <a:pt x="19883" y="13073"/>
                  </a:cubicBezTo>
                  <a:cubicBezTo>
                    <a:pt x="19786" y="12878"/>
                    <a:pt x="19727" y="12703"/>
                    <a:pt x="19727" y="12566"/>
                  </a:cubicBezTo>
                  <a:lnTo>
                    <a:pt x="19727" y="12312"/>
                  </a:lnTo>
                  <a:cubicBezTo>
                    <a:pt x="19786" y="12000"/>
                    <a:pt x="19981" y="11688"/>
                    <a:pt x="20000" y="11629"/>
                  </a:cubicBezTo>
                  <a:cubicBezTo>
                    <a:pt x="20000" y="11629"/>
                    <a:pt x="20235" y="11142"/>
                    <a:pt x="20683" y="10868"/>
                  </a:cubicBezTo>
                  <a:cubicBezTo>
                    <a:pt x="20800" y="10810"/>
                    <a:pt x="21074" y="10654"/>
                    <a:pt x="21405" y="10654"/>
                  </a:cubicBezTo>
                  <a:cubicBezTo>
                    <a:pt x="21737" y="10654"/>
                    <a:pt x="22186" y="10712"/>
                    <a:pt x="22576" y="10946"/>
                  </a:cubicBezTo>
                  <a:cubicBezTo>
                    <a:pt x="22732" y="11044"/>
                    <a:pt x="22966" y="11220"/>
                    <a:pt x="23103" y="11551"/>
                  </a:cubicBezTo>
                  <a:cubicBezTo>
                    <a:pt x="23259" y="11942"/>
                    <a:pt x="23513" y="12195"/>
                    <a:pt x="23805" y="12371"/>
                  </a:cubicBezTo>
                  <a:cubicBezTo>
                    <a:pt x="24178" y="12557"/>
                    <a:pt x="24638" y="12633"/>
                    <a:pt x="25115" y="12633"/>
                  </a:cubicBezTo>
                  <a:cubicBezTo>
                    <a:pt x="25386" y="12633"/>
                    <a:pt x="25663" y="12608"/>
                    <a:pt x="25932" y="12566"/>
                  </a:cubicBezTo>
                  <a:cubicBezTo>
                    <a:pt x="26290" y="12507"/>
                    <a:pt x="26632" y="12477"/>
                    <a:pt x="26959" y="12477"/>
                  </a:cubicBezTo>
                  <a:cubicBezTo>
                    <a:pt x="27612" y="12477"/>
                    <a:pt x="28202" y="12598"/>
                    <a:pt x="28722" y="12859"/>
                  </a:cubicBezTo>
                  <a:cubicBezTo>
                    <a:pt x="29464" y="13210"/>
                    <a:pt x="29971" y="13776"/>
                    <a:pt x="30342" y="14381"/>
                  </a:cubicBezTo>
                  <a:cubicBezTo>
                    <a:pt x="30478" y="14381"/>
                    <a:pt x="30673" y="14381"/>
                    <a:pt x="30868" y="14439"/>
                  </a:cubicBezTo>
                  <a:cubicBezTo>
                    <a:pt x="31122" y="14517"/>
                    <a:pt x="31395" y="14654"/>
                    <a:pt x="31610" y="14927"/>
                  </a:cubicBezTo>
                  <a:cubicBezTo>
                    <a:pt x="31844" y="15259"/>
                    <a:pt x="31844" y="15629"/>
                    <a:pt x="31825" y="15824"/>
                  </a:cubicBezTo>
                  <a:cubicBezTo>
                    <a:pt x="31786" y="16488"/>
                    <a:pt x="32020" y="16995"/>
                    <a:pt x="32468" y="17776"/>
                  </a:cubicBezTo>
                  <a:cubicBezTo>
                    <a:pt x="32683" y="17190"/>
                    <a:pt x="32976" y="16605"/>
                    <a:pt x="33561" y="16156"/>
                  </a:cubicBezTo>
                  <a:cubicBezTo>
                    <a:pt x="33698" y="16059"/>
                    <a:pt x="33834" y="15922"/>
                    <a:pt x="33951" y="15863"/>
                  </a:cubicBezTo>
                  <a:cubicBezTo>
                    <a:pt x="34732" y="15278"/>
                    <a:pt x="35122" y="14927"/>
                    <a:pt x="35298" y="14420"/>
                  </a:cubicBezTo>
                  <a:cubicBezTo>
                    <a:pt x="35356" y="14185"/>
                    <a:pt x="35454" y="14049"/>
                    <a:pt x="35551" y="13951"/>
                  </a:cubicBezTo>
                  <a:cubicBezTo>
                    <a:pt x="35746" y="13737"/>
                    <a:pt x="35942" y="13639"/>
                    <a:pt x="36000" y="13600"/>
                  </a:cubicBezTo>
                  <a:cubicBezTo>
                    <a:pt x="36195" y="13502"/>
                    <a:pt x="36410" y="13483"/>
                    <a:pt x="36488" y="13463"/>
                  </a:cubicBezTo>
                  <a:cubicBezTo>
                    <a:pt x="36976" y="13444"/>
                    <a:pt x="37405" y="13190"/>
                    <a:pt x="37659" y="12839"/>
                  </a:cubicBezTo>
                  <a:cubicBezTo>
                    <a:pt x="36878" y="10322"/>
                    <a:pt x="35610" y="7903"/>
                    <a:pt x="33873" y="5737"/>
                  </a:cubicBezTo>
                  <a:cubicBezTo>
                    <a:pt x="32039" y="3493"/>
                    <a:pt x="29873" y="1678"/>
                    <a:pt x="27493" y="391"/>
                  </a:cubicBezTo>
                  <a:cubicBezTo>
                    <a:pt x="27068" y="329"/>
                    <a:pt x="26644" y="299"/>
                    <a:pt x="26230" y="299"/>
                  </a:cubicBezTo>
                  <a:cubicBezTo>
                    <a:pt x="25463" y="299"/>
                    <a:pt x="24731" y="403"/>
                    <a:pt x="24098" y="605"/>
                  </a:cubicBezTo>
                  <a:cubicBezTo>
                    <a:pt x="23708" y="722"/>
                    <a:pt x="23317" y="800"/>
                    <a:pt x="23064" y="820"/>
                  </a:cubicBezTo>
                  <a:cubicBezTo>
                    <a:pt x="22920" y="829"/>
                    <a:pt x="22747" y="836"/>
                    <a:pt x="22559" y="836"/>
                  </a:cubicBezTo>
                  <a:cubicBezTo>
                    <a:pt x="21908" y="836"/>
                    <a:pt x="21070" y="743"/>
                    <a:pt x="20586" y="274"/>
                  </a:cubicBezTo>
                  <a:cubicBezTo>
                    <a:pt x="20410" y="98"/>
                    <a:pt x="20196" y="20"/>
                    <a:pt x="19903" y="0"/>
                  </a:cubicBezTo>
                  <a:close/>
                  <a:moveTo>
                    <a:pt x="6654" y="11083"/>
                  </a:moveTo>
                  <a:cubicBezTo>
                    <a:pt x="5620" y="11122"/>
                    <a:pt x="5015" y="11200"/>
                    <a:pt x="4508" y="11493"/>
                  </a:cubicBezTo>
                  <a:cubicBezTo>
                    <a:pt x="4313" y="11610"/>
                    <a:pt x="4118" y="11766"/>
                    <a:pt x="3923" y="12020"/>
                  </a:cubicBezTo>
                  <a:cubicBezTo>
                    <a:pt x="3357" y="12781"/>
                    <a:pt x="2772" y="13424"/>
                    <a:pt x="2284" y="13932"/>
                  </a:cubicBezTo>
                  <a:cubicBezTo>
                    <a:pt x="1386" y="14907"/>
                    <a:pt x="801" y="15590"/>
                    <a:pt x="450" y="16605"/>
                  </a:cubicBezTo>
                  <a:cubicBezTo>
                    <a:pt x="137" y="17561"/>
                    <a:pt x="1" y="19005"/>
                    <a:pt x="391" y="21268"/>
                  </a:cubicBezTo>
                  <a:cubicBezTo>
                    <a:pt x="411" y="21444"/>
                    <a:pt x="489" y="21580"/>
                    <a:pt x="606" y="21736"/>
                  </a:cubicBezTo>
                  <a:lnTo>
                    <a:pt x="625" y="21756"/>
                  </a:lnTo>
                  <a:cubicBezTo>
                    <a:pt x="742" y="21932"/>
                    <a:pt x="937" y="22049"/>
                    <a:pt x="1113" y="22127"/>
                  </a:cubicBezTo>
                  <a:cubicBezTo>
                    <a:pt x="1328" y="22224"/>
                    <a:pt x="1523" y="22224"/>
                    <a:pt x="1679" y="22224"/>
                  </a:cubicBezTo>
                  <a:cubicBezTo>
                    <a:pt x="1796" y="22205"/>
                    <a:pt x="1874" y="22166"/>
                    <a:pt x="1972" y="22107"/>
                  </a:cubicBezTo>
                  <a:cubicBezTo>
                    <a:pt x="2501" y="21742"/>
                    <a:pt x="3082" y="21479"/>
                    <a:pt x="3699" y="21479"/>
                  </a:cubicBezTo>
                  <a:cubicBezTo>
                    <a:pt x="3741" y="21479"/>
                    <a:pt x="3783" y="21480"/>
                    <a:pt x="3825" y="21483"/>
                  </a:cubicBezTo>
                  <a:cubicBezTo>
                    <a:pt x="4801" y="21580"/>
                    <a:pt x="5289" y="22400"/>
                    <a:pt x="5425" y="22595"/>
                  </a:cubicBezTo>
                  <a:cubicBezTo>
                    <a:pt x="5503" y="22653"/>
                    <a:pt x="5523" y="22732"/>
                    <a:pt x="5581" y="22790"/>
                  </a:cubicBezTo>
                  <a:lnTo>
                    <a:pt x="5601" y="22810"/>
                  </a:lnTo>
                  <a:cubicBezTo>
                    <a:pt x="5874" y="22810"/>
                    <a:pt x="6147" y="22907"/>
                    <a:pt x="6342" y="23102"/>
                  </a:cubicBezTo>
                  <a:cubicBezTo>
                    <a:pt x="6576" y="23317"/>
                    <a:pt x="6732" y="23668"/>
                    <a:pt x="6674" y="24019"/>
                  </a:cubicBezTo>
                  <a:cubicBezTo>
                    <a:pt x="6596" y="25053"/>
                    <a:pt x="6967" y="25951"/>
                    <a:pt x="7513" y="27141"/>
                  </a:cubicBezTo>
                  <a:cubicBezTo>
                    <a:pt x="8020" y="28312"/>
                    <a:pt x="8703" y="29775"/>
                    <a:pt x="8645" y="31590"/>
                  </a:cubicBezTo>
                  <a:cubicBezTo>
                    <a:pt x="8645" y="32058"/>
                    <a:pt x="9074" y="32663"/>
                    <a:pt x="10049" y="33775"/>
                  </a:cubicBezTo>
                  <a:cubicBezTo>
                    <a:pt x="10401" y="34224"/>
                    <a:pt x="10849" y="34712"/>
                    <a:pt x="11181" y="35219"/>
                  </a:cubicBezTo>
                  <a:cubicBezTo>
                    <a:pt x="11805" y="36117"/>
                    <a:pt x="12118" y="36468"/>
                    <a:pt x="12449" y="36565"/>
                  </a:cubicBezTo>
                  <a:cubicBezTo>
                    <a:pt x="12491" y="36571"/>
                    <a:pt x="12541" y="36577"/>
                    <a:pt x="12603" y="36577"/>
                  </a:cubicBezTo>
                  <a:cubicBezTo>
                    <a:pt x="12747" y="36577"/>
                    <a:pt x="12955" y="36546"/>
                    <a:pt x="13269" y="36409"/>
                  </a:cubicBezTo>
                  <a:cubicBezTo>
                    <a:pt x="13386" y="36370"/>
                    <a:pt x="13503" y="36312"/>
                    <a:pt x="13581" y="36292"/>
                  </a:cubicBezTo>
                  <a:cubicBezTo>
                    <a:pt x="13718" y="36253"/>
                    <a:pt x="13776" y="36214"/>
                    <a:pt x="13796" y="36214"/>
                  </a:cubicBezTo>
                  <a:cubicBezTo>
                    <a:pt x="13854" y="36117"/>
                    <a:pt x="13893" y="36078"/>
                    <a:pt x="13932" y="36019"/>
                  </a:cubicBezTo>
                  <a:cubicBezTo>
                    <a:pt x="14654" y="35141"/>
                    <a:pt x="14908" y="34790"/>
                    <a:pt x="14908" y="34497"/>
                  </a:cubicBezTo>
                  <a:cubicBezTo>
                    <a:pt x="14908" y="34400"/>
                    <a:pt x="14869" y="34165"/>
                    <a:pt x="14479" y="33756"/>
                  </a:cubicBezTo>
                  <a:lnTo>
                    <a:pt x="14459" y="33736"/>
                  </a:lnTo>
                  <a:cubicBezTo>
                    <a:pt x="14342" y="33561"/>
                    <a:pt x="14225" y="33346"/>
                    <a:pt x="14186" y="33073"/>
                  </a:cubicBezTo>
                  <a:cubicBezTo>
                    <a:pt x="14166" y="32780"/>
                    <a:pt x="14244" y="32507"/>
                    <a:pt x="14322" y="32351"/>
                  </a:cubicBezTo>
                  <a:cubicBezTo>
                    <a:pt x="14459" y="32058"/>
                    <a:pt x="14674" y="31863"/>
                    <a:pt x="14752" y="31804"/>
                  </a:cubicBezTo>
                  <a:cubicBezTo>
                    <a:pt x="14947" y="31668"/>
                    <a:pt x="15201" y="31492"/>
                    <a:pt x="15337" y="31414"/>
                  </a:cubicBezTo>
                  <a:cubicBezTo>
                    <a:pt x="15883" y="31102"/>
                    <a:pt x="16274" y="30829"/>
                    <a:pt x="16430" y="30556"/>
                  </a:cubicBezTo>
                  <a:cubicBezTo>
                    <a:pt x="16488" y="30458"/>
                    <a:pt x="16508" y="30400"/>
                    <a:pt x="16508" y="30322"/>
                  </a:cubicBezTo>
                  <a:cubicBezTo>
                    <a:pt x="16508" y="30205"/>
                    <a:pt x="16469" y="29931"/>
                    <a:pt x="16137" y="29483"/>
                  </a:cubicBezTo>
                  <a:cubicBezTo>
                    <a:pt x="15825" y="29053"/>
                    <a:pt x="15805" y="28487"/>
                    <a:pt x="15805" y="28351"/>
                  </a:cubicBezTo>
                  <a:cubicBezTo>
                    <a:pt x="15552" y="28117"/>
                    <a:pt x="15337" y="27824"/>
                    <a:pt x="15220" y="27473"/>
                  </a:cubicBezTo>
                  <a:cubicBezTo>
                    <a:pt x="15122" y="27122"/>
                    <a:pt x="15142" y="26790"/>
                    <a:pt x="15259" y="26458"/>
                  </a:cubicBezTo>
                  <a:cubicBezTo>
                    <a:pt x="15513" y="25775"/>
                    <a:pt x="16196" y="25366"/>
                    <a:pt x="16274" y="25327"/>
                  </a:cubicBezTo>
                  <a:cubicBezTo>
                    <a:pt x="16313" y="25288"/>
                    <a:pt x="16332" y="25268"/>
                    <a:pt x="16371" y="25249"/>
                  </a:cubicBezTo>
                  <a:cubicBezTo>
                    <a:pt x="16898" y="24605"/>
                    <a:pt x="17366" y="24078"/>
                    <a:pt x="17776" y="23610"/>
                  </a:cubicBezTo>
                  <a:cubicBezTo>
                    <a:pt x="18810" y="22439"/>
                    <a:pt x="19435" y="21756"/>
                    <a:pt x="19844" y="21268"/>
                  </a:cubicBezTo>
                  <a:lnTo>
                    <a:pt x="19844" y="21268"/>
                  </a:lnTo>
                  <a:cubicBezTo>
                    <a:pt x="19805" y="21288"/>
                    <a:pt x="19747" y="21288"/>
                    <a:pt x="19708" y="21327"/>
                  </a:cubicBezTo>
                  <a:cubicBezTo>
                    <a:pt x="19524" y="21375"/>
                    <a:pt x="19344" y="21390"/>
                    <a:pt x="19185" y="21390"/>
                  </a:cubicBezTo>
                  <a:cubicBezTo>
                    <a:pt x="18954" y="21390"/>
                    <a:pt x="18766" y="21358"/>
                    <a:pt x="18674" y="21346"/>
                  </a:cubicBezTo>
                  <a:cubicBezTo>
                    <a:pt x="18557" y="21327"/>
                    <a:pt x="18342" y="21268"/>
                    <a:pt x="18147" y="21171"/>
                  </a:cubicBezTo>
                  <a:cubicBezTo>
                    <a:pt x="18088" y="21151"/>
                    <a:pt x="17971" y="21093"/>
                    <a:pt x="17854" y="20975"/>
                  </a:cubicBezTo>
                  <a:cubicBezTo>
                    <a:pt x="17776" y="20936"/>
                    <a:pt x="17659" y="20780"/>
                    <a:pt x="17561" y="20566"/>
                  </a:cubicBezTo>
                  <a:cubicBezTo>
                    <a:pt x="17503" y="20449"/>
                    <a:pt x="17483" y="20273"/>
                    <a:pt x="17483" y="20117"/>
                  </a:cubicBezTo>
                  <a:cubicBezTo>
                    <a:pt x="17444" y="20097"/>
                    <a:pt x="17308" y="20019"/>
                    <a:pt x="17074" y="19902"/>
                  </a:cubicBezTo>
                  <a:cubicBezTo>
                    <a:pt x="16722" y="19727"/>
                    <a:pt x="16001" y="19395"/>
                    <a:pt x="15552" y="18693"/>
                  </a:cubicBezTo>
                  <a:cubicBezTo>
                    <a:pt x="15318" y="18263"/>
                    <a:pt x="15201" y="17756"/>
                    <a:pt x="15201" y="17190"/>
                  </a:cubicBezTo>
                  <a:cubicBezTo>
                    <a:pt x="15201" y="16976"/>
                    <a:pt x="15044" y="16663"/>
                    <a:pt x="14596" y="15883"/>
                  </a:cubicBezTo>
                  <a:cubicBezTo>
                    <a:pt x="14225" y="15200"/>
                    <a:pt x="13562" y="14146"/>
                    <a:pt x="13562" y="12859"/>
                  </a:cubicBezTo>
                  <a:lnTo>
                    <a:pt x="13562" y="12839"/>
                  </a:lnTo>
                  <a:cubicBezTo>
                    <a:pt x="13269" y="12937"/>
                    <a:pt x="12976" y="12976"/>
                    <a:pt x="12703" y="12976"/>
                  </a:cubicBezTo>
                  <a:cubicBezTo>
                    <a:pt x="12137" y="12976"/>
                    <a:pt x="11669" y="12839"/>
                    <a:pt x="11337" y="12605"/>
                  </a:cubicBezTo>
                  <a:cubicBezTo>
                    <a:pt x="11240" y="12742"/>
                    <a:pt x="11123" y="12859"/>
                    <a:pt x="10986" y="12956"/>
                  </a:cubicBezTo>
                  <a:cubicBezTo>
                    <a:pt x="10752" y="13151"/>
                    <a:pt x="10479" y="13268"/>
                    <a:pt x="10186" y="13346"/>
                  </a:cubicBezTo>
                  <a:cubicBezTo>
                    <a:pt x="10045" y="13375"/>
                    <a:pt x="9911" y="13387"/>
                    <a:pt x="9786" y="13387"/>
                  </a:cubicBezTo>
                  <a:cubicBezTo>
                    <a:pt x="9322" y="13387"/>
                    <a:pt x="8992" y="13229"/>
                    <a:pt x="8976" y="13229"/>
                  </a:cubicBezTo>
                  <a:cubicBezTo>
                    <a:pt x="8957" y="13229"/>
                    <a:pt x="8918" y="13190"/>
                    <a:pt x="8918" y="13190"/>
                  </a:cubicBezTo>
                  <a:cubicBezTo>
                    <a:pt x="8586" y="13151"/>
                    <a:pt x="8313" y="12956"/>
                    <a:pt x="8157" y="12663"/>
                  </a:cubicBezTo>
                  <a:cubicBezTo>
                    <a:pt x="8118" y="12585"/>
                    <a:pt x="8098" y="12507"/>
                    <a:pt x="8059" y="12449"/>
                  </a:cubicBezTo>
                  <a:cubicBezTo>
                    <a:pt x="7942" y="12410"/>
                    <a:pt x="7045" y="12195"/>
                    <a:pt x="6752" y="11473"/>
                  </a:cubicBezTo>
                  <a:cubicBezTo>
                    <a:pt x="6693" y="11337"/>
                    <a:pt x="6674" y="11200"/>
                    <a:pt x="6654" y="11083"/>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8"/>
            <p:cNvSpPr/>
            <p:nvPr/>
          </p:nvSpPr>
          <p:spPr>
            <a:xfrm>
              <a:off x="4766769" y="1372980"/>
              <a:ext cx="2798317" cy="930166"/>
            </a:xfrm>
            <a:custGeom>
              <a:rect b="b" l="l" r="r" t="t"/>
              <a:pathLst>
                <a:path extrusionOk="0" h="14514" w="43664">
                  <a:moveTo>
                    <a:pt x="38941" y="1"/>
                  </a:moveTo>
                  <a:lnTo>
                    <a:pt x="38941" y="1"/>
                  </a:lnTo>
                  <a:cubicBezTo>
                    <a:pt x="40326" y="625"/>
                    <a:pt x="41126" y="1679"/>
                    <a:pt x="41126" y="2381"/>
                  </a:cubicBezTo>
                  <a:cubicBezTo>
                    <a:pt x="41126" y="2713"/>
                    <a:pt x="41341" y="2830"/>
                    <a:pt x="41439" y="3006"/>
                  </a:cubicBezTo>
                  <a:cubicBezTo>
                    <a:pt x="41575" y="3201"/>
                    <a:pt x="41439" y="3474"/>
                    <a:pt x="40405" y="4157"/>
                  </a:cubicBezTo>
                  <a:cubicBezTo>
                    <a:pt x="39370" y="4820"/>
                    <a:pt x="38414" y="5133"/>
                    <a:pt x="37341" y="5191"/>
                  </a:cubicBezTo>
                  <a:cubicBezTo>
                    <a:pt x="37162" y="5203"/>
                    <a:pt x="36979" y="5208"/>
                    <a:pt x="36792" y="5208"/>
                  </a:cubicBezTo>
                  <a:cubicBezTo>
                    <a:pt x="36045" y="5208"/>
                    <a:pt x="35230" y="5121"/>
                    <a:pt x="34278" y="4996"/>
                  </a:cubicBezTo>
                  <a:cubicBezTo>
                    <a:pt x="33642" y="4909"/>
                    <a:pt x="33149" y="4879"/>
                    <a:pt x="32743" y="4879"/>
                  </a:cubicBezTo>
                  <a:cubicBezTo>
                    <a:pt x="31907" y="4879"/>
                    <a:pt x="31444" y="5004"/>
                    <a:pt x="30875" y="5004"/>
                  </a:cubicBezTo>
                  <a:cubicBezTo>
                    <a:pt x="30611" y="5004"/>
                    <a:pt x="30324" y="4977"/>
                    <a:pt x="29966" y="4898"/>
                  </a:cubicBezTo>
                  <a:cubicBezTo>
                    <a:pt x="29474" y="4798"/>
                    <a:pt x="29086" y="4754"/>
                    <a:pt x="28799" y="4754"/>
                  </a:cubicBezTo>
                  <a:cubicBezTo>
                    <a:pt x="28195" y="4754"/>
                    <a:pt x="28030" y="4946"/>
                    <a:pt x="28268" y="5211"/>
                  </a:cubicBezTo>
                  <a:cubicBezTo>
                    <a:pt x="28400" y="5342"/>
                    <a:pt x="28327" y="5374"/>
                    <a:pt x="28169" y="5374"/>
                  </a:cubicBezTo>
                  <a:cubicBezTo>
                    <a:pt x="28021" y="5374"/>
                    <a:pt x="27798" y="5346"/>
                    <a:pt x="27597" y="5346"/>
                  </a:cubicBezTo>
                  <a:cubicBezTo>
                    <a:pt x="27374" y="5346"/>
                    <a:pt x="27177" y="5380"/>
                    <a:pt x="27137" y="5523"/>
                  </a:cubicBezTo>
                  <a:cubicBezTo>
                    <a:pt x="27120" y="5568"/>
                    <a:pt x="27053" y="5588"/>
                    <a:pt x="26947" y="5588"/>
                  </a:cubicBezTo>
                  <a:cubicBezTo>
                    <a:pt x="26185" y="5588"/>
                    <a:pt x="23423" y="4541"/>
                    <a:pt x="23098" y="4215"/>
                  </a:cubicBezTo>
                  <a:cubicBezTo>
                    <a:pt x="22746" y="3884"/>
                    <a:pt x="25985" y="2655"/>
                    <a:pt x="24620" y="2381"/>
                  </a:cubicBezTo>
                  <a:cubicBezTo>
                    <a:pt x="23254" y="2128"/>
                    <a:pt x="20542" y="1874"/>
                    <a:pt x="19156" y="1679"/>
                  </a:cubicBezTo>
                  <a:cubicBezTo>
                    <a:pt x="18812" y="1630"/>
                    <a:pt x="18416" y="1607"/>
                    <a:pt x="18035" y="1607"/>
                  </a:cubicBezTo>
                  <a:cubicBezTo>
                    <a:pt x="16881" y="1607"/>
                    <a:pt x="15862" y="1820"/>
                    <a:pt x="16815" y="2186"/>
                  </a:cubicBezTo>
                  <a:cubicBezTo>
                    <a:pt x="17781" y="2564"/>
                    <a:pt x="17708" y="2906"/>
                    <a:pt x="17272" y="2906"/>
                  </a:cubicBezTo>
                  <a:cubicBezTo>
                    <a:pt x="17145" y="2906"/>
                    <a:pt x="16987" y="2877"/>
                    <a:pt x="16815" y="2811"/>
                  </a:cubicBezTo>
                  <a:cubicBezTo>
                    <a:pt x="16707" y="2770"/>
                    <a:pt x="16610" y="2754"/>
                    <a:pt x="16517" y="2754"/>
                  </a:cubicBezTo>
                  <a:cubicBezTo>
                    <a:pt x="16078" y="2754"/>
                    <a:pt x="15757" y="3127"/>
                    <a:pt x="15088" y="3127"/>
                  </a:cubicBezTo>
                  <a:cubicBezTo>
                    <a:pt x="14872" y="3127"/>
                    <a:pt x="14621" y="3089"/>
                    <a:pt x="14317" y="2986"/>
                  </a:cubicBezTo>
                  <a:cubicBezTo>
                    <a:pt x="12912" y="2498"/>
                    <a:pt x="12795" y="2694"/>
                    <a:pt x="11469" y="2011"/>
                  </a:cubicBezTo>
                  <a:cubicBezTo>
                    <a:pt x="11088" y="1809"/>
                    <a:pt x="10748" y="1726"/>
                    <a:pt x="10481" y="1726"/>
                  </a:cubicBezTo>
                  <a:cubicBezTo>
                    <a:pt x="9843" y="1726"/>
                    <a:pt x="9615" y="2195"/>
                    <a:pt x="10220" y="2635"/>
                  </a:cubicBezTo>
                  <a:cubicBezTo>
                    <a:pt x="11078" y="3259"/>
                    <a:pt x="10434" y="3494"/>
                    <a:pt x="9888" y="3494"/>
                  </a:cubicBezTo>
                  <a:cubicBezTo>
                    <a:pt x="9322" y="3494"/>
                    <a:pt x="8386" y="4079"/>
                    <a:pt x="9342" y="4996"/>
                  </a:cubicBezTo>
                  <a:cubicBezTo>
                    <a:pt x="10298" y="5932"/>
                    <a:pt x="12912" y="7532"/>
                    <a:pt x="11703" y="7532"/>
                  </a:cubicBezTo>
                  <a:cubicBezTo>
                    <a:pt x="11205" y="7532"/>
                    <a:pt x="10612" y="7580"/>
                    <a:pt x="10023" y="7580"/>
                  </a:cubicBezTo>
                  <a:cubicBezTo>
                    <a:pt x="9201" y="7580"/>
                    <a:pt x="8385" y="7488"/>
                    <a:pt x="7839" y="7045"/>
                  </a:cubicBezTo>
                  <a:cubicBezTo>
                    <a:pt x="6864" y="6303"/>
                    <a:pt x="6181" y="5932"/>
                    <a:pt x="5713" y="5464"/>
                  </a:cubicBezTo>
                  <a:cubicBezTo>
                    <a:pt x="5627" y="5378"/>
                    <a:pt x="5572" y="5342"/>
                    <a:pt x="5542" y="5342"/>
                  </a:cubicBezTo>
                  <a:cubicBezTo>
                    <a:pt x="5410" y="5342"/>
                    <a:pt x="5783" y="6057"/>
                    <a:pt x="6181" y="6264"/>
                  </a:cubicBezTo>
                  <a:cubicBezTo>
                    <a:pt x="6280" y="6320"/>
                    <a:pt x="6288" y="6345"/>
                    <a:pt x="6235" y="6345"/>
                  </a:cubicBezTo>
                  <a:cubicBezTo>
                    <a:pt x="6050" y="6345"/>
                    <a:pt x="5123" y="6041"/>
                    <a:pt x="4835" y="5737"/>
                  </a:cubicBezTo>
                  <a:cubicBezTo>
                    <a:pt x="4464" y="5367"/>
                    <a:pt x="3839" y="4898"/>
                    <a:pt x="3547" y="4606"/>
                  </a:cubicBezTo>
                  <a:cubicBezTo>
                    <a:pt x="3254" y="4313"/>
                    <a:pt x="2805" y="3181"/>
                    <a:pt x="3098" y="2069"/>
                  </a:cubicBezTo>
                  <a:lnTo>
                    <a:pt x="3098" y="2069"/>
                  </a:lnTo>
                  <a:cubicBezTo>
                    <a:pt x="2474" y="3103"/>
                    <a:pt x="2766" y="4664"/>
                    <a:pt x="3332" y="5191"/>
                  </a:cubicBezTo>
                  <a:cubicBezTo>
                    <a:pt x="3859" y="5737"/>
                    <a:pt x="4249" y="7006"/>
                    <a:pt x="5615" y="7864"/>
                  </a:cubicBezTo>
                  <a:cubicBezTo>
                    <a:pt x="6981" y="8703"/>
                    <a:pt x="8834" y="9171"/>
                    <a:pt x="8308" y="9249"/>
                  </a:cubicBezTo>
                  <a:cubicBezTo>
                    <a:pt x="7761" y="9328"/>
                    <a:pt x="6278" y="9620"/>
                    <a:pt x="6513" y="9835"/>
                  </a:cubicBezTo>
                  <a:cubicBezTo>
                    <a:pt x="6674" y="9984"/>
                    <a:pt x="6701" y="10102"/>
                    <a:pt x="6513" y="10102"/>
                  </a:cubicBezTo>
                  <a:cubicBezTo>
                    <a:pt x="6405" y="10102"/>
                    <a:pt x="6228" y="10063"/>
                    <a:pt x="5966" y="9971"/>
                  </a:cubicBezTo>
                  <a:cubicBezTo>
                    <a:pt x="5789" y="9920"/>
                    <a:pt x="5659" y="9897"/>
                    <a:pt x="5581" y="9897"/>
                  </a:cubicBezTo>
                  <a:cubicBezTo>
                    <a:pt x="5334" y="9897"/>
                    <a:pt x="5607" y="10133"/>
                    <a:pt x="6513" y="10459"/>
                  </a:cubicBezTo>
                  <a:cubicBezTo>
                    <a:pt x="6747" y="10537"/>
                    <a:pt x="6942" y="10635"/>
                    <a:pt x="7078" y="10713"/>
                  </a:cubicBezTo>
                  <a:cubicBezTo>
                    <a:pt x="7820" y="11084"/>
                    <a:pt x="8074" y="11493"/>
                    <a:pt x="8932" y="11610"/>
                  </a:cubicBezTo>
                  <a:cubicBezTo>
                    <a:pt x="9612" y="11711"/>
                    <a:pt x="8910" y="11796"/>
                    <a:pt x="8022" y="11796"/>
                  </a:cubicBezTo>
                  <a:cubicBezTo>
                    <a:pt x="7535" y="11796"/>
                    <a:pt x="6992" y="11770"/>
                    <a:pt x="6591" y="11708"/>
                  </a:cubicBezTo>
                  <a:cubicBezTo>
                    <a:pt x="5478" y="11532"/>
                    <a:pt x="3371" y="11298"/>
                    <a:pt x="2474" y="10927"/>
                  </a:cubicBezTo>
                  <a:cubicBezTo>
                    <a:pt x="1576" y="10557"/>
                    <a:pt x="1010" y="10049"/>
                    <a:pt x="464" y="9640"/>
                  </a:cubicBezTo>
                  <a:cubicBezTo>
                    <a:pt x="370" y="9567"/>
                    <a:pt x="297" y="9535"/>
                    <a:pt x="244" y="9535"/>
                  </a:cubicBezTo>
                  <a:cubicBezTo>
                    <a:pt x="0" y="9535"/>
                    <a:pt x="178" y="10201"/>
                    <a:pt x="659" y="10537"/>
                  </a:cubicBezTo>
                  <a:cubicBezTo>
                    <a:pt x="1244" y="10947"/>
                    <a:pt x="3449" y="12801"/>
                    <a:pt x="5927" y="13249"/>
                  </a:cubicBezTo>
                  <a:cubicBezTo>
                    <a:pt x="8425" y="13659"/>
                    <a:pt x="9088" y="13445"/>
                    <a:pt x="10942" y="14030"/>
                  </a:cubicBezTo>
                  <a:cubicBezTo>
                    <a:pt x="11655" y="14260"/>
                    <a:pt x="12064" y="14312"/>
                    <a:pt x="12406" y="14312"/>
                  </a:cubicBezTo>
                  <a:cubicBezTo>
                    <a:pt x="12691" y="14312"/>
                    <a:pt x="12930" y="14276"/>
                    <a:pt x="13261" y="14276"/>
                  </a:cubicBezTo>
                  <a:cubicBezTo>
                    <a:pt x="13544" y="14276"/>
                    <a:pt x="13893" y="14302"/>
                    <a:pt x="14395" y="14401"/>
                  </a:cubicBezTo>
                  <a:cubicBezTo>
                    <a:pt x="14819" y="14478"/>
                    <a:pt x="15205" y="14514"/>
                    <a:pt x="15541" y="14514"/>
                  </a:cubicBezTo>
                  <a:cubicBezTo>
                    <a:pt x="16648" y="14514"/>
                    <a:pt x="17219" y="14125"/>
                    <a:pt x="16815" y="13542"/>
                  </a:cubicBezTo>
                  <a:cubicBezTo>
                    <a:pt x="16268" y="12781"/>
                    <a:pt x="16756" y="12469"/>
                    <a:pt x="16503" y="12001"/>
                  </a:cubicBezTo>
                  <a:cubicBezTo>
                    <a:pt x="16229" y="11571"/>
                    <a:pt x="16054" y="11376"/>
                    <a:pt x="16522" y="11220"/>
                  </a:cubicBezTo>
                  <a:cubicBezTo>
                    <a:pt x="16951" y="11103"/>
                    <a:pt x="17498" y="10732"/>
                    <a:pt x="16698" y="10264"/>
                  </a:cubicBezTo>
                  <a:cubicBezTo>
                    <a:pt x="16014" y="9914"/>
                    <a:pt x="16186" y="9396"/>
                    <a:pt x="17361" y="9396"/>
                  </a:cubicBezTo>
                  <a:cubicBezTo>
                    <a:pt x="17628" y="9396"/>
                    <a:pt x="17946" y="9422"/>
                    <a:pt x="18317" y="9484"/>
                  </a:cubicBezTo>
                  <a:cubicBezTo>
                    <a:pt x="20346" y="9835"/>
                    <a:pt x="23390" y="10693"/>
                    <a:pt x="24698" y="10830"/>
                  </a:cubicBezTo>
                  <a:cubicBezTo>
                    <a:pt x="25985" y="11006"/>
                    <a:pt x="27000" y="11123"/>
                    <a:pt x="25693" y="11552"/>
                  </a:cubicBezTo>
                  <a:cubicBezTo>
                    <a:pt x="24366" y="12001"/>
                    <a:pt x="26219" y="12762"/>
                    <a:pt x="27332" y="12762"/>
                  </a:cubicBezTo>
                  <a:cubicBezTo>
                    <a:pt x="27914" y="12762"/>
                    <a:pt x="28303" y="12850"/>
                    <a:pt x="28769" y="12850"/>
                  </a:cubicBezTo>
                  <a:cubicBezTo>
                    <a:pt x="29178" y="12850"/>
                    <a:pt x="29646" y="12782"/>
                    <a:pt x="30356" y="12527"/>
                  </a:cubicBezTo>
                  <a:cubicBezTo>
                    <a:pt x="31773" y="12037"/>
                    <a:pt x="32277" y="12020"/>
                    <a:pt x="33568" y="12020"/>
                  </a:cubicBezTo>
                  <a:cubicBezTo>
                    <a:pt x="33663" y="12020"/>
                    <a:pt x="33763" y="12020"/>
                    <a:pt x="33868" y="12020"/>
                  </a:cubicBezTo>
                  <a:cubicBezTo>
                    <a:pt x="35351" y="12020"/>
                    <a:pt x="38395" y="11610"/>
                    <a:pt x="37146" y="11064"/>
                  </a:cubicBezTo>
                  <a:cubicBezTo>
                    <a:pt x="36002" y="10574"/>
                    <a:pt x="36447" y="10557"/>
                    <a:pt x="37238" y="10557"/>
                  </a:cubicBezTo>
                  <a:cubicBezTo>
                    <a:pt x="37297" y="10557"/>
                    <a:pt x="37357" y="10557"/>
                    <a:pt x="37419" y="10557"/>
                  </a:cubicBezTo>
                  <a:cubicBezTo>
                    <a:pt x="38317" y="10557"/>
                    <a:pt x="40034" y="10303"/>
                    <a:pt x="38570" y="9659"/>
                  </a:cubicBezTo>
                  <a:cubicBezTo>
                    <a:pt x="37107" y="9035"/>
                    <a:pt x="37927" y="8274"/>
                    <a:pt x="40619" y="7337"/>
                  </a:cubicBezTo>
                  <a:cubicBezTo>
                    <a:pt x="43292" y="6420"/>
                    <a:pt x="43663" y="5093"/>
                    <a:pt x="43039" y="3923"/>
                  </a:cubicBezTo>
                  <a:cubicBezTo>
                    <a:pt x="42414" y="2830"/>
                    <a:pt x="42083" y="2869"/>
                    <a:pt x="41712" y="2206"/>
                  </a:cubicBezTo>
                  <a:cubicBezTo>
                    <a:pt x="41692" y="2167"/>
                    <a:pt x="41673" y="2128"/>
                    <a:pt x="41673" y="2089"/>
                  </a:cubicBezTo>
                  <a:cubicBezTo>
                    <a:pt x="41283" y="1289"/>
                    <a:pt x="40112" y="333"/>
                    <a:pt x="389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8"/>
            <p:cNvSpPr/>
            <p:nvPr/>
          </p:nvSpPr>
          <p:spPr>
            <a:xfrm>
              <a:off x="4766834" y="1371762"/>
              <a:ext cx="2794471" cy="929397"/>
            </a:xfrm>
            <a:custGeom>
              <a:rect b="b" l="l" r="r" t="t"/>
              <a:pathLst>
                <a:path extrusionOk="0" h="14502" w="43604">
                  <a:moveTo>
                    <a:pt x="38882" y="0"/>
                  </a:moveTo>
                  <a:lnTo>
                    <a:pt x="38882" y="0"/>
                  </a:lnTo>
                  <a:cubicBezTo>
                    <a:pt x="40267" y="644"/>
                    <a:pt x="41086" y="1678"/>
                    <a:pt x="41086" y="2381"/>
                  </a:cubicBezTo>
                  <a:cubicBezTo>
                    <a:pt x="41086" y="2693"/>
                    <a:pt x="41301" y="2830"/>
                    <a:pt x="41399" y="2986"/>
                  </a:cubicBezTo>
                  <a:cubicBezTo>
                    <a:pt x="41516" y="3181"/>
                    <a:pt x="41399" y="3434"/>
                    <a:pt x="40345" y="4137"/>
                  </a:cubicBezTo>
                  <a:cubicBezTo>
                    <a:pt x="39330" y="4820"/>
                    <a:pt x="38374" y="5112"/>
                    <a:pt x="37301" y="5191"/>
                  </a:cubicBezTo>
                  <a:cubicBezTo>
                    <a:pt x="36052" y="5834"/>
                    <a:pt x="35877" y="6361"/>
                    <a:pt x="36950" y="6830"/>
                  </a:cubicBezTo>
                  <a:cubicBezTo>
                    <a:pt x="38413" y="7454"/>
                    <a:pt x="36716" y="7727"/>
                    <a:pt x="35818" y="7727"/>
                  </a:cubicBezTo>
                  <a:cubicBezTo>
                    <a:pt x="35755" y="7727"/>
                    <a:pt x="35693" y="7727"/>
                    <a:pt x="35633" y="7727"/>
                  </a:cubicBezTo>
                  <a:cubicBezTo>
                    <a:pt x="34827" y="7727"/>
                    <a:pt x="34382" y="7744"/>
                    <a:pt x="35545" y="8234"/>
                  </a:cubicBezTo>
                  <a:cubicBezTo>
                    <a:pt x="36794" y="8781"/>
                    <a:pt x="33731" y="9190"/>
                    <a:pt x="32248" y="9190"/>
                  </a:cubicBezTo>
                  <a:cubicBezTo>
                    <a:pt x="32143" y="9190"/>
                    <a:pt x="32043" y="9190"/>
                    <a:pt x="31947" y="9190"/>
                  </a:cubicBezTo>
                  <a:cubicBezTo>
                    <a:pt x="30659" y="9190"/>
                    <a:pt x="30171" y="9207"/>
                    <a:pt x="28735" y="9698"/>
                  </a:cubicBezTo>
                  <a:cubicBezTo>
                    <a:pt x="28016" y="9953"/>
                    <a:pt x="27543" y="10021"/>
                    <a:pt x="27132" y="10021"/>
                  </a:cubicBezTo>
                  <a:cubicBezTo>
                    <a:pt x="26663" y="10021"/>
                    <a:pt x="26274" y="9932"/>
                    <a:pt x="25692" y="9932"/>
                  </a:cubicBezTo>
                  <a:cubicBezTo>
                    <a:pt x="24619" y="9932"/>
                    <a:pt x="22765" y="9171"/>
                    <a:pt x="24072" y="8722"/>
                  </a:cubicBezTo>
                  <a:cubicBezTo>
                    <a:pt x="25399" y="8293"/>
                    <a:pt x="24365" y="8156"/>
                    <a:pt x="23077" y="8000"/>
                  </a:cubicBezTo>
                  <a:cubicBezTo>
                    <a:pt x="21789" y="7844"/>
                    <a:pt x="18745" y="7005"/>
                    <a:pt x="16716" y="6654"/>
                  </a:cubicBezTo>
                  <a:cubicBezTo>
                    <a:pt x="16341" y="6593"/>
                    <a:pt x="16021" y="6566"/>
                    <a:pt x="15753" y="6566"/>
                  </a:cubicBezTo>
                  <a:cubicBezTo>
                    <a:pt x="14571" y="6566"/>
                    <a:pt x="14409" y="7084"/>
                    <a:pt x="15077" y="7434"/>
                  </a:cubicBezTo>
                  <a:cubicBezTo>
                    <a:pt x="15877" y="7903"/>
                    <a:pt x="15350" y="8273"/>
                    <a:pt x="14902" y="8390"/>
                  </a:cubicBezTo>
                  <a:cubicBezTo>
                    <a:pt x="14453" y="8527"/>
                    <a:pt x="14609" y="8722"/>
                    <a:pt x="14882" y="9171"/>
                  </a:cubicBezTo>
                  <a:cubicBezTo>
                    <a:pt x="15155" y="9620"/>
                    <a:pt x="14668" y="9951"/>
                    <a:pt x="15194" y="10712"/>
                  </a:cubicBezTo>
                  <a:cubicBezTo>
                    <a:pt x="15609" y="11276"/>
                    <a:pt x="15045" y="11681"/>
                    <a:pt x="13963" y="11681"/>
                  </a:cubicBezTo>
                  <a:cubicBezTo>
                    <a:pt x="13620" y="11681"/>
                    <a:pt x="13226" y="11640"/>
                    <a:pt x="12794" y="11551"/>
                  </a:cubicBezTo>
                  <a:cubicBezTo>
                    <a:pt x="12314" y="11464"/>
                    <a:pt x="11973" y="11439"/>
                    <a:pt x="11697" y="11439"/>
                  </a:cubicBezTo>
                  <a:cubicBezTo>
                    <a:pt x="11336" y="11439"/>
                    <a:pt x="11087" y="11481"/>
                    <a:pt x="10784" y="11481"/>
                  </a:cubicBezTo>
                  <a:cubicBezTo>
                    <a:pt x="10443" y="11481"/>
                    <a:pt x="10034" y="11428"/>
                    <a:pt x="9321" y="11200"/>
                  </a:cubicBezTo>
                  <a:cubicBezTo>
                    <a:pt x="8404" y="10927"/>
                    <a:pt x="7760" y="10829"/>
                    <a:pt x="7058" y="10751"/>
                  </a:cubicBezTo>
                  <a:lnTo>
                    <a:pt x="7058" y="10751"/>
                  </a:lnTo>
                  <a:cubicBezTo>
                    <a:pt x="7780" y="11142"/>
                    <a:pt x="8053" y="11532"/>
                    <a:pt x="8912" y="11649"/>
                  </a:cubicBezTo>
                  <a:cubicBezTo>
                    <a:pt x="9592" y="11750"/>
                    <a:pt x="8881" y="11834"/>
                    <a:pt x="7993" y="11834"/>
                  </a:cubicBezTo>
                  <a:cubicBezTo>
                    <a:pt x="7506" y="11834"/>
                    <a:pt x="6964" y="11809"/>
                    <a:pt x="6570" y="11746"/>
                  </a:cubicBezTo>
                  <a:cubicBezTo>
                    <a:pt x="5438" y="11590"/>
                    <a:pt x="3351" y="11337"/>
                    <a:pt x="2453" y="10966"/>
                  </a:cubicBezTo>
                  <a:cubicBezTo>
                    <a:pt x="1517" y="10615"/>
                    <a:pt x="990" y="10088"/>
                    <a:pt x="443" y="9678"/>
                  </a:cubicBezTo>
                  <a:cubicBezTo>
                    <a:pt x="349" y="9599"/>
                    <a:pt x="277" y="9565"/>
                    <a:pt x="226" y="9565"/>
                  </a:cubicBezTo>
                  <a:cubicBezTo>
                    <a:pt x="1" y="9565"/>
                    <a:pt x="174" y="10219"/>
                    <a:pt x="619" y="10537"/>
                  </a:cubicBezTo>
                  <a:cubicBezTo>
                    <a:pt x="1204" y="10946"/>
                    <a:pt x="3390" y="12820"/>
                    <a:pt x="5887" y="13229"/>
                  </a:cubicBezTo>
                  <a:cubicBezTo>
                    <a:pt x="8365" y="13659"/>
                    <a:pt x="9048" y="13424"/>
                    <a:pt x="10882" y="14010"/>
                  </a:cubicBezTo>
                  <a:cubicBezTo>
                    <a:pt x="11591" y="14229"/>
                    <a:pt x="12000" y="14278"/>
                    <a:pt x="12338" y="14278"/>
                  </a:cubicBezTo>
                  <a:cubicBezTo>
                    <a:pt x="12619" y="14278"/>
                    <a:pt x="12852" y="14244"/>
                    <a:pt x="13168" y="14244"/>
                  </a:cubicBezTo>
                  <a:cubicBezTo>
                    <a:pt x="13455" y="14244"/>
                    <a:pt x="13811" y="14272"/>
                    <a:pt x="14336" y="14381"/>
                  </a:cubicBezTo>
                  <a:cubicBezTo>
                    <a:pt x="14770" y="14464"/>
                    <a:pt x="15164" y="14502"/>
                    <a:pt x="15507" y="14502"/>
                  </a:cubicBezTo>
                  <a:cubicBezTo>
                    <a:pt x="16611" y="14502"/>
                    <a:pt x="17172" y="14103"/>
                    <a:pt x="16755" y="13522"/>
                  </a:cubicBezTo>
                  <a:cubicBezTo>
                    <a:pt x="16228" y="12781"/>
                    <a:pt x="16716" y="12429"/>
                    <a:pt x="16443" y="12000"/>
                  </a:cubicBezTo>
                  <a:cubicBezTo>
                    <a:pt x="16170" y="11532"/>
                    <a:pt x="16033" y="11337"/>
                    <a:pt x="16463" y="11220"/>
                  </a:cubicBezTo>
                  <a:cubicBezTo>
                    <a:pt x="16931" y="11083"/>
                    <a:pt x="17458" y="10693"/>
                    <a:pt x="16638" y="10264"/>
                  </a:cubicBezTo>
                  <a:cubicBezTo>
                    <a:pt x="15961" y="9901"/>
                    <a:pt x="16123" y="9386"/>
                    <a:pt x="17279" y="9386"/>
                  </a:cubicBezTo>
                  <a:cubicBezTo>
                    <a:pt x="17554" y="9386"/>
                    <a:pt x="17886" y="9415"/>
                    <a:pt x="18277" y="9483"/>
                  </a:cubicBezTo>
                  <a:cubicBezTo>
                    <a:pt x="20287" y="9815"/>
                    <a:pt x="23350" y="10654"/>
                    <a:pt x="24638" y="10829"/>
                  </a:cubicBezTo>
                  <a:cubicBezTo>
                    <a:pt x="25926" y="10986"/>
                    <a:pt x="26960" y="11122"/>
                    <a:pt x="25633" y="11551"/>
                  </a:cubicBezTo>
                  <a:cubicBezTo>
                    <a:pt x="24326" y="11961"/>
                    <a:pt x="26199" y="12742"/>
                    <a:pt x="27272" y="12742"/>
                  </a:cubicBezTo>
                  <a:cubicBezTo>
                    <a:pt x="27861" y="12742"/>
                    <a:pt x="28250" y="12841"/>
                    <a:pt x="28735" y="12841"/>
                  </a:cubicBezTo>
                  <a:cubicBezTo>
                    <a:pt x="29135" y="12841"/>
                    <a:pt x="29600" y="12774"/>
                    <a:pt x="30296" y="12527"/>
                  </a:cubicBezTo>
                  <a:cubicBezTo>
                    <a:pt x="31732" y="12036"/>
                    <a:pt x="32253" y="12020"/>
                    <a:pt x="33515" y="12020"/>
                  </a:cubicBezTo>
                  <a:cubicBezTo>
                    <a:pt x="33609" y="12020"/>
                    <a:pt x="33706" y="12020"/>
                    <a:pt x="33809" y="12020"/>
                  </a:cubicBezTo>
                  <a:cubicBezTo>
                    <a:pt x="35291" y="12020"/>
                    <a:pt x="38335" y="11610"/>
                    <a:pt x="37106" y="11064"/>
                  </a:cubicBezTo>
                  <a:cubicBezTo>
                    <a:pt x="35925" y="10573"/>
                    <a:pt x="36385" y="10556"/>
                    <a:pt x="37178" y="10556"/>
                  </a:cubicBezTo>
                  <a:cubicBezTo>
                    <a:pt x="37237" y="10556"/>
                    <a:pt x="37298" y="10556"/>
                    <a:pt x="37360" y="10556"/>
                  </a:cubicBezTo>
                  <a:cubicBezTo>
                    <a:pt x="38238" y="10556"/>
                    <a:pt x="39974" y="10283"/>
                    <a:pt x="38511" y="9659"/>
                  </a:cubicBezTo>
                  <a:cubicBezTo>
                    <a:pt x="37048" y="9015"/>
                    <a:pt x="37887" y="8254"/>
                    <a:pt x="40560" y="7337"/>
                  </a:cubicBezTo>
                  <a:cubicBezTo>
                    <a:pt x="43252" y="6400"/>
                    <a:pt x="43603" y="5073"/>
                    <a:pt x="42979" y="3922"/>
                  </a:cubicBezTo>
                  <a:cubicBezTo>
                    <a:pt x="42374" y="2830"/>
                    <a:pt x="42023" y="2869"/>
                    <a:pt x="41652" y="2186"/>
                  </a:cubicBezTo>
                  <a:cubicBezTo>
                    <a:pt x="41652" y="2166"/>
                    <a:pt x="41633" y="2147"/>
                    <a:pt x="41613" y="2088"/>
                  </a:cubicBezTo>
                  <a:cubicBezTo>
                    <a:pt x="41223" y="1288"/>
                    <a:pt x="40052" y="313"/>
                    <a:pt x="38882" y="0"/>
                  </a:cubicBezTo>
                  <a:close/>
                </a:path>
              </a:pathLst>
            </a:custGeom>
            <a:solidFill>
              <a:srgbClr val="0088D3">
                <a:alpha val="14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8"/>
            <p:cNvSpPr/>
            <p:nvPr/>
          </p:nvSpPr>
          <p:spPr>
            <a:xfrm>
              <a:off x="5626836" y="2371999"/>
              <a:ext cx="1225545" cy="446369"/>
            </a:xfrm>
            <a:custGeom>
              <a:rect b="b" l="l" r="r" t="t"/>
              <a:pathLst>
                <a:path extrusionOk="0" h="6965" w="19123">
                  <a:moveTo>
                    <a:pt x="9094" y="1"/>
                  </a:moveTo>
                  <a:cubicBezTo>
                    <a:pt x="8895" y="1"/>
                    <a:pt x="9911" y="729"/>
                    <a:pt x="11317" y="998"/>
                  </a:cubicBezTo>
                  <a:cubicBezTo>
                    <a:pt x="13057" y="1291"/>
                    <a:pt x="13525" y="1963"/>
                    <a:pt x="14722" y="1963"/>
                  </a:cubicBezTo>
                  <a:cubicBezTo>
                    <a:pt x="14800" y="1963"/>
                    <a:pt x="14881" y="1960"/>
                    <a:pt x="14965" y="1954"/>
                  </a:cubicBezTo>
                  <a:cubicBezTo>
                    <a:pt x="15067" y="1947"/>
                    <a:pt x="15149" y="1944"/>
                    <a:pt x="15211" y="1944"/>
                  </a:cubicBezTo>
                  <a:cubicBezTo>
                    <a:pt x="15964" y="1944"/>
                    <a:pt x="13914" y="2426"/>
                    <a:pt x="12654" y="2426"/>
                  </a:cubicBezTo>
                  <a:cubicBezTo>
                    <a:pt x="12590" y="2426"/>
                    <a:pt x="12527" y="2425"/>
                    <a:pt x="12468" y="2422"/>
                  </a:cubicBezTo>
                  <a:cubicBezTo>
                    <a:pt x="11570" y="2370"/>
                    <a:pt x="10681" y="2327"/>
                    <a:pt x="9917" y="2327"/>
                  </a:cubicBezTo>
                  <a:cubicBezTo>
                    <a:pt x="9535" y="2327"/>
                    <a:pt x="9183" y="2338"/>
                    <a:pt x="8878" y="2364"/>
                  </a:cubicBezTo>
                  <a:cubicBezTo>
                    <a:pt x="8786" y="2371"/>
                    <a:pt x="8684" y="2375"/>
                    <a:pt x="8574" y="2375"/>
                  </a:cubicBezTo>
                  <a:cubicBezTo>
                    <a:pt x="7562" y="2375"/>
                    <a:pt x="5880" y="2075"/>
                    <a:pt x="5405" y="1934"/>
                  </a:cubicBezTo>
                  <a:cubicBezTo>
                    <a:pt x="5335" y="1910"/>
                    <a:pt x="5277" y="1899"/>
                    <a:pt x="5233" y="1899"/>
                  </a:cubicBezTo>
                  <a:cubicBezTo>
                    <a:pt x="4958" y="1899"/>
                    <a:pt x="5201" y="2326"/>
                    <a:pt x="6126" y="2578"/>
                  </a:cubicBezTo>
                  <a:cubicBezTo>
                    <a:pt x="6976" y="2823"/>
                    <a:pt x="7237" y="3055"/>
                    <a:pt x="6842" y="3055"/>
                  </a:cubicBezTo>
                  <a:cubicBezTo>
                    <a:pt x="6765" y="3055"/>
                    <a:pt x="6663" y="3046"/>
                    <a:pt x="6536" y="3027"/>
                  </a:cubicBezTo>
                  <a:cubicBezTo>
                    <a:pt x="6432" y="3012"/>
                    <a:pt x="6349" y="3005"/>
                    <a:pt x="6284" y="3005"/>
                  </a:cubicBezTo>
                  <a:cubicBezTo>
                    <a:pt x="5859" y="3005"/>
                    <a:pt x="6190" y="3299"/>
                    <a:pt x="6478" y="3417"/>
                  </a:cubicBezTo>
                  <a:cubicBezTo>
                    <a:pt x="6819" y="3531"/>
                    <a:pt x="7178" y="4160"/>
                    <a:pt x="5088" y="4160"/>
                  </a:cubicBezTo>
                  <a:cubicBezTo>
                    <a:pt x="5026" y="4160"/>
                    <a:pt x="4963" y="4160"/>
                    <a:pt x="4897" y="4159"/>
                  </a:cubicBezTo>
                  <a:cubicBezTo>
                    <a:pt x="3902" y="4159"/>
                    <a:pt x="3395" y="4198"/>
                    <a:pt x="3024" y="4217"/>
                  </a:cubicBezTo>
                  <a:cubicBezTo>
                    <a:pt x="2691" y="4231"/>
                    <a:pt x="2485" y="4262"/>
                    <a:pt x="2152" y="4262"/>
                  </a:cubicBezTo>
                  <a:cubicBezTo>
                    <a:pt x="1997" y="4262"/>
                    <a:pt x="1815" y="4255"/>
                    <a:pt x="1580" y="4237"/>
                  </a:cubicBezTo>
                  <a:cubicBezTo>
                    <a:pt x="826" y="4165"/>
                    <a:pt x="204" y="4034"/>
                    <a:pt x="79" y="4034"/>
                  </a:cubicBezTo>
                  <a:cubicBezTo>
                    <a:pt x="1" y="4034"/>
                    <a:pt x="120" y="4086"/>
                    <a:pt x="527" y="4237"/>
                  </a:cubicBezTo>
                  <a:cubicBezTo>
                    <a:pt x="1619" y="4647"/>
                    <a:pt x="2497" y="5212"/>
                    <a:pt x="4175" y="5369"/>
                  </a:cubicBezTo>
                  <a:cubicBezTo>
                    <a:pt x="5545" y="5465"/>
                    <a:pt x="5877" y="5695"/>
                    <a:pt x="6534" y="5695"/>
                  </a:cubicBezTo>
                  <a:cubicBezTo>
                    <a:pt x="6672" y="5695"/>
                    <a:pt x="6825" y="5685"/>
                    <a:pt x="7004" y="5661"/>
                  </a:cubicBezTo>
                  <a:cubicBezTo>
                    <a:pt x="7143" y="5640"/>
                    <a:pt x="7281" y="5631"/>
                    <a:pt x="7412" y="5631"/>
                  </a:cubicBezTo>
                  <a:cubicBezTo>
                    <a:pt x="8250" y="5631"/>
                    <a:pt x="8837" y="6006"/>
                    <a:pt x="7590" y="6090"/>
                  </a:cubicBezTo>
                  <a:cubicBezTo>
                    <a:pt x="6146" y="6208"/>
                    <a:pt x="6361" y="6364"/>
                    <a:pt x="7239" y="6461"/>
                  </a:cubicBezTo>
                  <a:cubicBezTo>
                    <a:pt x="8156" y="6559"/>
                    <a:pt x="6146" y="6734"/>
                    <a:pt x="7824" y="6929"/>
                  </a:cubicBezTo>
                  <a:cubicBezTo>
                    <a:pt x="8085" y="6954"/>
                    <a:pt x="8332" y="6965"/>
                    <a:pt x="8565" y="6965"/>
                  </a:cubicBezTo>
                  <a:cubicBezTo>
                    <a:pt x="9808" y="6965"/>
                    <a:pt x="10645" y="6664"/>
                    <a:pt x="11121" y="6598"/>
                  </a:cubicBezTo>
                  <a:cubicBezTo>
                    <a:pt x="11687" y="6539"/>
                    <a:pt x="11882" y="6208"/>
                    <a:pt x="10829" y="5993"/>
                  </a:cubicBezTo>
                  <a:cubicBezTo>
                    <a:pt x="9775" y="5778"/>
                    <a:pt x="9346" y="5232"/>
                    <a:pt x="8839" y="4881"/>
                  </a:cubicBezTo>
                  <a:cubicBezTo>
                    <a:pt x="8588" y="4695"/>
                    <a:pt x="8731" y="4646"/>
                    <a:pt x="9080" y="4646"/>
                  </a:cubicBezTo>
                  <a:cubicBezTo>
                    <a:pt x="9464" y="4646"/>
                    <a:pt x="10098" y="4705"/>
                    <a:pt x="10731" y="4705"/>
                  </a:cubicBezTo>
                  <a:cubicBezTo>
                    <a:pt x="11960" y="4705"/>
                    <a:pt x="14556" y="4608"/>
                    <a:pt x="12995" y="4256"/>
                  </a:cubicBezTo>
                  <a:cubicBezTo>
                    <a:pt x="11434" y="3925"/>
                    <a:pt x="12663" y="4042"/>
                    <a:pt x="14263" y="3710"/>
                  </a:cubicBezTo>
                  <a:cubicBezTo>
                    <a:pt x="15882" y="3359"/>
                    <a:pt x="15102" y="3378"/>
                    <a:pt x="16214" y="2949"/>
                  </a:cubicBezTo>
                  <a:cubicBezTo>
                    <a:pt x="17307" y="2500"/>
                    <a:pt x="17794" y="2013"/>
                    <a:pt x="18438" y="1876"/>
                  </a:cubicBezTo>
                  <a:cubicBezTo>
                    <a:pt x="18931" y="1760"/>
                    <a:pt x="19122" y="1591"/>
                    <a:pt x="18646" y="1591"/>
                  </a:cubicBezTo>
                  <a:cubicBezTo>
                    <a:pt x="18480" y="1591"/>
                    <a:pt x="18234" y="1611"/>
                    <a:pt x="17892" y="1661"/>
                  </a:cubicBezTo>
                  <a:cubicBezTo>
                    <a:pt x="17658" y="1700"/>
                    <a:pt x="17463" y="1700"/>
                    <a:pt x="17307" y="1700"/>
                  </a:cubicBezTo>
                  <a:cubicBezTo>
                    <a:pt x="16740" y="1682"/>
                    <a:pt x="16841" y="1424"/>
                    <a:pt x="16004" y="1424"/>
                  </a:cubicBezTo>
                  <a:cubicBezTo>
                    <a:pt x="15948" y="1424"/>
                    <a:pt x="15888" y="1425"/>
                    <a:pt x="15824" y="1427"/>
                  </a:cubicBezTo>
                  <a:cubicBezTo>
                    <a:pt x="15704" y="1435"/>
                    <a:pt x="15587" y="1438"/>
                    <a:pt x="15473" y="1438"/>
                  </a:cubicBezTo>
                  <a:cubicBezTo>
                    <a:pt x="14454" y="1438"/>
                    <a:pt x="13694" y="1171"/>
                    <a:pt x="13969" y="1171"/>
                  </a:cubicBezTo>
                  <a:cubicBezTo>
                    <a:pt x="13985" y="1171"/>
                    <a:pt x="14005" y="1172"/>
                    <a:pt x="14029" y="1173"/>
                  </a:cubicBezTo>
                  <a:cubicBezTo>
                    <a:pt x="14045" y="1175"/>
                    <a:pt x="14064" y="1176"/>
                    <a:pt x="14084" y="1176"/>
                  </a:cubicBezTo>
                  <a:cubicBezTo>
                    <a:pt x="14608" y="1176"/>
                    <a:pt x="16294" y="702"/>
                    <a:pt x="16858" y="608"/>
                  </a:cubicBezTo>
                  <a:cubicBezTo>
                    <a:pt x="17352" y="525"/>
                    <a:pt x="17332" y="332"/>
                    <a:pt x="16670" y="332"/>
                  </a:cubicBezTo>
                  <a:cubicBezTo>
                    <a:pt x="16547" y="332"/>
                    <a:pt x="16402" y="339"/>
                    <a:pt x="16234" y="354"/>
                  </a:cubicBezTo>
                  <a:cubicBezTo>
                    <a:pt x="15068" y="445"/>
                    <a:pt x="13455" y="644"/>
                    <a:pt x="12056" y="644"/>
                  </a:cubicBezTo>
                  <a:cubicBezTo>
                    <a:pt x="11064" y="644"/>
                    <a:pt x="10181" y="544"/>
                    <a:pt x="9639" y="237"/>
                  </a:cubicBezTo>
                  <a:cubicBezTo>
                    <a:pt x="9329" y="68"/>
                    <a:pt x="9155" y="1"/>
                    <a:pt x="90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8"/>
            <p:cNvSpPr/>
            <p:nvPr/>
          </p:nvSpPr>
          <p:spPr>
            <a:xfrm>
              <a:off x="5626708" y="2473900"/>
              <a:ext cx="1225673" cy="344470"/>
            </a:xfrm>
            <a:custGeom>
              <a:rect b="b" l="l" r="r" t="t"/>
              <a:pathLst>
                <a:path extrusionOk="0" h="5375" w="19125">
                  <a:moveTo>
                    <a:pt x="18648" y="1"/>
                  </a:moveTo>
                  <a:cubicBezTo>
                    <a:pt x="18482" y="1"/>
                    <a:pt x="18236" y="21"/>
                    <a:pt x="17894" y="71"/>
                  </a:cubicBezTo>
                  <a:cubicBezTo>
                    <a:pt x="17660" y="110"/>
                    <a:pt x="17465" y="110"/>
                    <a:pt x="17309" y="110"/>
                  </a:cubicBezTo>
                  <a:cubicBezTo>
                    <a:pt x="14988" y="1500"/>
                    <a:pt x="14063" y="1931"/>
                    <a:pt x="12494" y="1931"/>
                  </a:cubicBezTo>
                  <a:cubicBezTo>
                    <a:pt x="12190" y="1931"/>
                    <a:pt x="11861" y="1914"/>
                    <a:pt x="11494" y="1886"/>
                  </a:cubicBezTo>
                  <a:cubicBezTo>
                    <a:pt x="11294" y="1870"/>
                    <a:pt x="11126" y="1863"/>
                    <a:pt x="10986" y="1863"/>
                  </a:cubicBezTo>
                  <a:cubicBezTo>
                    <a:pt x="9563" y="1863"/>
                    <a:pt x="10933" y="2592"/>
                    <a:pt x="9837" y="2592"/>
                  </a:cubicBezTo>
                  <a:cubicBezTo>
                    <a:pt x="9690" y="2592"/>
                    <a:pt x="9499" y="2579"/>
                    <a:pt x="9250" y="2549"/>
                  </a:cubicBezTo>
                  <a:cubicBezTo>
                    <a:pt x="9090" y="2530"/>
                    <a:pt x="8954" y="2522"/>
                    <a:pt x="8839" y="2522"/>
                  </a:cubicBezTo>
                  <a:cubicBezTo>
                    <a:pt x="7464" y="2522"/>
                    <a:pt x="9161" y="3779"/>
                    <a:pt x="7994" y="3779"/>
                  </a:cubicBezTo>
                  <a:cubicBezTo>
                    <a:pt x="7853" y="3779"/>
                    <a:pt x="7671" y="3761"/>
                    <a:pt x="7436" y="3720"/>
                  </a:cubicBezTo>
                  <a:cubicBezTo>
                    <a:pt x="5738" y="3427"/>
                    <a:pt x="3943" y="2920"/>
                    <a:pt x="3065" y="2608"/>
                  </a:cubicBezTo>
                  <a:cubicBezTo>
                    <a:pt x="2729" y="2621"/>
                    <a:pt x="2522" y="2644"/>
                    <a:pt x="2189" y="2644"/>
                  </a:cubicBezTo>
                  <a:cubicBezTo>
                    <a:pt x="2040" y="2644"/>
                    <a:pt x="1865" y="2639"/>
                    <a:pt x="1641" y="2627"/>
                  </a:cubicBezTo>
                  <a:cubicBezTo>
                    <a:pt x="856" y="2568"/>
                    <a:pt x="223" y="2443"/>
                    <a:pt x="87" y="2443"/>
                  </a:cubicBezTo>
                  <a:cubicBezTo>
                    <a:pt x="0" y="2443"/>
                    <a:pt x="117" y="2494"/>
                    <a:pt x="529" y="2647"/>
                  </a:cubicBezTo>
                  <a:cubicBezTo>
                    <a:pt x="1621" y="3057"/>
                    <a:pt x="2499" y="3622"/>
                    <a:pt x="4177" y="3779"/>
                  </a:cubicBezTo>
                  <a:cubicBezTo>
                    <a:pt x="5547" y="3875"/>
                    <a:pt x="5879" y="4105"/>
                    <a:pt x="6536" y="4105"/>
                  </a:cubicBezTo>
                  <a:cubicBezTo>
                    <a:pt x="6674" y="4105"/>
                    <a:pt x="6827" y="4095"/>
                    <a:pt x="7006" y="4071"/>
                  </a:cubicBezTo>
                  <a:cubicBezTo>
                    <a:pt x="7145" y="4050"/>
                    <a:pt x="7283" y="4041"/>
                    <a:pt x="7414" y="4041"/>
                  </a:cubicBezTo>
                  <a:cubicBezTo>
                    <a:pt x="8252" y="4041"/>
                    <a:pt x="8839" y="4416"/>
                    <a:pt x="7592" y="4500"/>
                  </a:cubicBezTo>
                  <a:cubicBezTo>
                    <a:pt x="6148" y="4618"/>
                    <a:pt x="6363" y="4774"/>
                    <a:pt x="7241" y="4871"/>
                  </a:cubicBezTo>
                  <a:cubicBezTo>
                    <a:pt x="8158" y="4969"/>
                    <a:pt x="6148" y="5144"/>
                    <a:pt x="7826" y="5339"/>
                  </a:cubicBezTo>
                  <a:cubicBezTo>
                    <a:pt x="8087" y="5364"/>
                    <a:pt x="8334" y="5375"/>
                    <a:pt x="8567" y="5375"/>
                  </a:cubicBezTo>
                  <a:cubicBezTo>
                    <a:pt x="9810" y="5375"/>
                    <a:pt x="10647" y="5074"/>
                    <a:pt x="11123" y="5008"/>
                  </a:cubicBezTo>
                  <a:cubicBezTo>
                    <a:pt x="11689" y="4949"/>
                    <a:pt x="11884" y="4618"/>
                    <a:pt x="10831" y="4403"/>
                  </a:cubicBezTo>
                  <a:cubicBezTo>
                    <a:pt x="9777" y="4188"/>
                    <a:pt x="9348" y="3642"/>
                    <a:pt x="8841" y="3291"/>
                  </a:cubicBezTo>
                  <a:cubicBezTo>
                    <a:pt x="8590" y="3105"/>
                    <a:pt x="8733" y="3056"/>
                    <a:pt x="9082" y="3056"/>
                  </a:cubicBezTo>
                  <a:cubicBezTo>
                    <a:pt x="9466" y="3056"/>
                    <a:pt x="10100" y="3115"/>
                    <a:pt x="10733" y="3115"/>
                  </a:cubicBezTo>
                  <a:cubicBezTo>
                    <a:pt x="11962" y="3115"/>
                    <a:pt x="14558" y="3018"/>
                    <a:pt x="12997" y="2666"/>
                  </a:cubicBezTo>
                  <a:cubicBezTo>
                    <a:pt x="11436" y="2335"/>
                    <a:pt x="12665" y="2452"/>
                    <a:pt x="14265" y="2120"/>
                  </a:cubicBezTo>
                  <a:cubicBezTo>
                    <a:pt x="15884" y="1769"/>
                    <a:pt x="15104" y="1788"/>
                    <a:pt x="16216" y="1359"/>
                  </a:cubicBezTo>
                  <a:cubicBezTo>
                    <a:pt x="17309" y="910"/>
                    <a:pt x="17796" y="423"/>
                    <a:pt x="18440" y="286"/>
                  </a:cubicBezTo>
                  <a:cubicBezTo>
                    <a:pt x="18933" y="170"/>
                    <a:pt x="19124" y="1"/>
                    <a:pt x="18648" y="1"/>
                  </a:cubicBezTo>
                  <a:close/>
                </a:path>
              </a:pathLst>
            </a:custGeom>
            <a:solidFill>
              <a:srgbClr val="0088D3">
                <a:alpha val="14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38"/>
            <p:cNvSpPr/>
            <p:nvPr/>
          </p:nvSpPr>
          <p:spPr>
            <a:xfrm>
              <a:off x="4765808" y="2220685"/>
              <a:ext cx="1378714" cy="813142"/>
            </a:xfrm>
            <a:custGeom>
              <a:rect b="b" l="l" r="r" t="t"/>
              <a:pathLst>
                <a:path extrusionOk="0" h="12688" w="21513">
                  <a:moveTo>
                    <a:pt x="755" y="1"/>
                  </a:moveTo>
                  <a:cubicBezTo>
                    <a:pt x="653" y="1"/>
                    <a:pt x="507" y="681"/>
                    <a:pt x="596" y="1271"/>
                  </a:cubicBezTo>
                  <a:cubicBezTo>
                    <a:pt x="733" y="2052"/>
                    <a:pt x="733" y="3125"/>
                    <a:pt x="1006" y="3671"/>
                  </a:cubicBezTo>
                  <a:cubicBezTo>
                    <a:pt x="1175" y="4065"/>
                    <a:pt x="1466" y="4449"/>
                    <a:pt x="1373" y="4449"/>
                  </a:cubicBezTo>
                  <a:cubicBezTo>
                    <a:pt x="1337" y="4449"/>
                    <a:pt x="1244" y="4392"/>
                    <a:pt x="1064" y="4256"/>
                  </a:cubicBezTo>
                  <a:cubicBezTo>
                    <a:pt x="559" y="3874"/>
                    <a:pt x="103" y="3180"/>
                    <a:pt x="23" y="3180"/>
                  </a:cubicBezTo>
                  <a:cubicBezTo>
                    <a:pt x="1" y="3180"/>
                    <a:pt x="8" y="3232"/>
                    <a:pt x="50" y="3359"/>
                  </a:cubicBezTo>
                  <a:cubicBezTo>
                    <a:pt x="245" y="3944"/>
                    <a:pt x="1045" y="4803"/>
                    <a:pt x="1298" y="5388"/>
                  </a:cubicBezTo>
                  <a:cubicBezTo>
                    <a:pt x="1533" y="5993"/>
                    <a:pt x="3152" y="7164"/>
                    <a:pt x="3562" y="7905"/>
                  </a:cubicBezTo>
                  <a:cubicBezTo>
                    <a:pt x="3972" y="8627"/>
                    <a:pt x="5591" y="9876"/>
                    <a:pt x="6703" y="10578"/>
                  </a:cubicBezTo>
                  <a:cubicBezTo>
                    <a:pt x="7835" y="11281"/>
                    <a:pt x="10625" y="12315"/>
                    <a:pt x="11484" y="12588"/>
                  </a:cubicBezTo>
                  <a:cubicBezTo>
                    <a:pt x="11715" y="12656"/>
                    <a:pt x="11866" y="12688"/>
                    <a:pt x="11944" y="12688"/>
                  </a:cubicBezTo>
                  <a:cubicBezTo>
                    <a:pt x="12157" y="12688"/>
                    <a:pt x="11841" y="12456"/>
                    <a:pt x="11171" y="12100"/>
                  </a:cubicBezTo>
                  <a:cubicBezTo>
                    <a:pt x="10235" y="11612"/>
                    <a:pt x="9806" y="11047"/>
                    <a:pt x="8420" y="10168"/>
                  </a:cubicBezTo>
                  <a:cubicBezTo>
                    <a:pt x="7358" y="9505"/>
                    <a:pt x="6809" y="8785"/>
                    <a:pt x="7135" y="8785"/>
                  </a:cubicBezTo>
                  <a:cubicBezTo>
                    <a:pt x="7241" y="8785"/>
                    <a:pt x="7437" y="8861"/>
                    <a:pt x="7737" y="9037"/>
                  </a:cubicBezTo>
                  <a:cubicBezTo>
                    <a:pt x="8928" y="9778"/>
                    <a:pt x="12381" y="10949"/>
                    <a:pt x="14040" y="11066"/>
                  </a:cubicBezTo>
                  <a:cubicBezTo>
                    <a:pt x="15361" y="11157"/>
                    <a:pt x="16848" y="11438"/>
                    <a:pt x="18335" y="11438"/>
                  </a:cubicBezTo>
                  <a:cubicBezTo>
                    <a:pt x="18758" y="11438"/>
                    <a:pt x="19181" y="11415"/>
                    <a:pt x="19600" y="11359"/>
                  </a:cubicBezTo>
                  <a:cubicBezTo>
                    <a:pt x="21513" y="11125"/>
                    <a:pt x="19015" y="11261"/>
                    <a:pt x="18079" y="10988"/>
                  </a:cubicBezTo>
                  <a:cubicBezTo>
                    <a:pt x="17747" y="10890"/>
                    <a:pt x="17240" y="10734"/>
                    <a:pt x="16674" y="10539"/>
                  </a:cubicBezTo>
                  <a:cubicBezTo>
                    <a:pt x="15581" y="10110"/>
                    <a:pt x="14274" y="9583"/>
                    <a:pt x="13727" y="9232"/>
                  </a:cubicBezTo>
                  <a:cubicBezTo>
                    <a:pt x="13473" y="9076"/>
                    <a:pt x="13428" y="9021"/>
                    <a:pt x="13508" y="9021"/>
                  </a:cubicBezTo>
                  <a:cubicBezTo>
                    <a:pt x="13700" y="9021"/>
                    <a:pt x="14599" y="9329"/>
                    <a:pt x="15093" y="9329"/>
                  </a:cubicBezTo>
                  <a:cubicBezTo>
                    <a:pt x="15796" y="9329"/>
                    <a:pt x="15737" y="9310"/>
                    <a:pt x="14957" y="9115"/>
                  </a:cubicBezTo>
                  <a:cubicBezTo>
                    <a:pt x="14248" y="8929"/>
                    <a:pt x="13831" y="8495"/>
                    <a:pt x="14552" y="8495"/>
                  </a:cubicBezTo>
                  <a:cubicBezTo>
                    <a:pt x="14665" y="8495"/>
                    <a:pt x="14805" y="8506"/>
                    <a:pt x="14976" y="8530"/>
                  </a:cubicBezTo>
                  <a:cubicBezTo>
                    <a:pt x="15182" y="8558"/>
                    <a:pt x="15388" y="8570"/>
                    <a:pt x="15579" y="8570"/>
                  </a:cubicBezTo>
                  <a:cubicBezTo>
                    <a:pt x="16587" y="8570"/>
                    <a:pt x="17203" y="8235"/>
                    <a:pt x="15366" y="8120"/>
                  </a:cubicBezTo>
                  <a:cubicBezTo>
                    <a:pt x="12245" y="7905"/>
                    <a:pt x="11425" y="7281"/>
                    <a:pt x="10176" y="6559"/>
                  </a:cubicBezTo>
                  <a:cubicBezTo>
                    <a:pt x="9636" y="6235"/>
                    <a:pt x="9309" y="6084"/>
                    <a:pt x="9173" y="6084"/>
                  </a:cubicBezTo>
                  <a:cubicBezTo>
                    <a:pt x="8991" y="6084"/>
                    <a:pt x="9159" y="6358"/>
                    <a:pt x="9630" y="6851"/>
                  </a:cubicBezTo>
                  <a:cubicBezTo>
                    <a:pt x="10352" y="7573"/>
                    <a:pt x="11363" y="8323"/>
                    <a:pt x="10913" y="8323"/>
                  </a:cubicBezTo>
                  <a:cubicBezTo>
                    <a:pt x="10828" y="8323"/>
                    <a:pt x="10690" y="8296"/>
                    <a:pt x="10488" y="8237"/>
                  </a:cubicBezTo>
                  <a:cubicBezTo>
                    <a:pt x="9220" y="7866"/>
                    <a:pt x="6976" y="6812"/>
                    <a:pt x="5006" y="5622"/>
                  </a:cubicBezTo>
                  <a:cubicBezTo>
                    <a:pt x="3015" y="4452"/>
                    <a:pt x="2040" y="2754"/>
                    <a:pt x="1533" y="2208"/>
                  </a:cubicBezTo>
                  <a:lnTo>
                    <a:pt x="1513" y="2188"/>
                  </a:lnTo>
                  <a:cubicBezTo>
                    <a:pt x="986" y="1661"/>
                    <a:pt x="869" y="900"/>
                    <a:pt x="830" y="237"/>
                  </a:cubicBezTo>
                  <a:cubicBezTo>
                    <a:pt x="816" y="71"/>
                    <a:pt x="788" y="1"/>
                    <a:pt x="7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8"/>
            <p:cNvSpPr/>
            <p:nvPr/>
          </p:nvSpPr>
          <p:spPr>
            <a:xfrm>
              <a:off x="4765808" y="2219275"/>
              <a:ext cx="1378714" cy="814552"/>
            </a:xfrm>
            <a:custGeom>
              <a:rect b="b" l="l" r="r" t="t"/>
              <a:pathLst>
                <a:path extrusionOk="0" h="12710" w="21513">
                  <a:moveTo>
                    <a:pt x="707" y="0"/>
                  </a:moveTo>
                  <a:cubicBezTo>
                    <a:pt x="613" y="0"/>
                    <a:pt x="469" y="666"/>
                    <a:pt x="557" y="1254"/>
                  </a:cubicBezTo>
                  <a:cubicBezTo>
                    <a:pt x="674" y="2035"/>
                    <a:pt x="674" y="3108"/>
                    <a:pt x="947" y="3674"/>
                  </a:cubicBezTo>
                  <a:cubicBezTo>
                    <a:pt x="1130" y="4068"/>
                    <a:pt x="1415" y="4452"/>
                    <a:pt x="1325" y="4452"/>
                  </a:cubicBezTo>
                  <a:cubicBezTo>
                    <a:pt x="1290" y="4452"/>
                    <a:pt x="1199" y="4395"/>
                    <a:pt x="1025" y="4259"/>
                  </a:cubicBezTo>
                  <a:cubicBezTo>
                    <a:pt x="551" y="3892"/>
                    <a:pt x="101" y="3202"/>
                    <a:pt x="23" y="3202"/>
                  </a:cubicBezTo>
                  <a:cubicBezTo>
                    <a:pt x="1" y="3202"/>
                    <a:pt x="7" y="3254"/>
                    <a:pt x="50" y="3381"/>
                  </a:cubicBezTo>
                  <a:cubicBezTo>
                    <a:pt x="245" y="3966"/>
                    <a:pt x="1045" y="4825"/>
                    <a:pt x="1298" y="5410"/>
                  </a:cubicBezTo>
                  <a:cubicBezTo>
                    <a:pt x="1533" y="6015"/>
                    <a:pt x="3152" y="7186"/>
                    <a:pt x="3562" y="7927"/>
                  </a:cubicBezTo>
                  <a:cubicBezTo>
                    <a:pt x="3972" y="8649"/>
                    <a:pt x="5591" y="9898"/>
                    <a:pt x="6703" y="10600"/>
                  </a:cubicBezTo>
                  <a:cubicBezTo>
                    <a:pt x="7835" y="11303"/>
                    <a:pt x="10625" y="12337"/>
                    <a:pt x="11484" y="12610"/>
                  </a:cubicBezTo>
                  <a:cubicBezTo>
                    <a:pt x="11715" y="12678"/>
                    <a:pt x="11866" y="12710"/>
                    <a:pt x="11944" y="12710"/>
                  </a:cubicBezTo>
                  <a:cubicBezTo>
                    <a:pt x="12157" y="12710"/>
                    <a:pt x="11841" y="12478"/>
                    <a:pt x="11171" y="12122"/>
                  </a:cubicBezTo>
                  <a:cubicBezTo>
                    <a:pt x="10235" y="11634"/>
                    <a:pt x="9806" y="11069"/>
                    <a:pt x="8420" y="10190"/>
                  </a:cubicBezTo>
                  <a:cubicBezTo>
                    <a:pt x="7358" y="9527"/>
                    <a:pt x="6809" y="8807"/>
                    <a:pt x="7135" y="8807"/>
                  </a:cubicBezTo>
                  <a:cubicBezTo>
                    <a:pt x="7241" y="8807"/>
                    <a:pt x="7437" y="8883"/>
                    <a:pt x="7737" y="9059"/>
                  </a:cubicBezTo>
                  <a:cubicBezTo>
                    <a:pt x="8928" y="9800"/>
                    <a:pt x="12381" y="10971"/>
                    <a:pt x="14040" y="11088"/>
                  </a:cubicBezTo>
                  <a:cubicBezTo>
                    <a:pt x="15361" y="11179"/>
                    <a:pt x="16848" y="11460"/>
                    <a:pt x="18335" y="11460"/>
                  </a:cubicBezTo>
                  <a:cubicBezTo>
                    <a:pt x="18758" y="11460"/>
                    <a:pt x="19181" y="11437"/>
                    <a:pt x="19600" y="11381"/>
                  </a:cubicBezTo>
                  <a:cubicBezTo>
                    <a:pt x="21513" y="11147"/>
                    <a:pt x="19015" y="11283"/>
                    <a:pt x="18079" y="11010"/>
                  </a:cubicBezTo>
                  <a:cubicBezTo>
                    <a:pt x="17747" y="10912"/>
                    <a:pt x="17240" y="10756"/>
                    <a:pt x="16674" y="10561"/>
                  </a:cubicBezTo>
                  <a:cubicBezTo>
                    <a:pt x="14801" y="10503"/>
                    <a:pt x="11152" y="10210"/>
                    <a:pt x="8869" y="8961"/>
                  </a:cubicBezTo>
                  <a:cubicBezTo>
                    <a:pt x="7331" y="8103"/>
                    <a:pt x="6291" y="7754"/>
                    <a:pt x="5777" y="7754"/>
                  </a:cubicBezTo>
                  <a:cubicBezTo>
                    <a:pt x="5274" y="7754"/>
                    <a:pt x="5275" y="8089"/>
                    <a:pt x="5806" y="8610"/>
                  </a:cubicBezTo>
                  <a:cubicBezTo>
                    <a:pt x="6201" y="8998"/>
                    <a:pt x="6220" y="9169"/>
                    <a:pt x="6027" y="9169"/>
                  </a:cubicBezTo>
                  <a:cubicBezTo>
                    <a:pt x="5706" y="9169"/>
                    <a:pt x="4800" y="8697"/>
                    <a:pt x="4069" y="7966"/>
                  </a:cubicBezTo>
                  <a:cubicBezTo>
                    <a:pt x="2996" y="6893"/>
                    <a:pt x="1435" y="4513"/>
                    <a:pt x="1455" y="2191"/>
                  </a:cubicBezTo>
                  <a:cubicBezTo>
                    <a:pt x="947" y="1644"/>
                    <a:pt x="830" y="903"/>
                    <a:pt x="772" y="240"/>
                  </a:cubicBezTo>
                  <a:cubicBezTo>
                    <a:pt x="762" y="71"/>
                    <a:pt x="737" y="0"/>
                    <a:pt x="707" y="0"/>
                  </a:cubicBezTo>
                  <a:close/>
                </a:path>
              </a:pathLst>
            </a:custGeom>
            <a:solidFill>
              <a:srgbClr val="0088D3">
                <a:alpha val="14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38"/>
            <p:cNvSpPr/>
            <p:nvPr/>
          </p:nvSpPr>
          <p:spPr>
            <a:xfrm>
              <a:off x="6480879" y="2378280"/>
              <a:ext cx="1217278" cy="805580"/>
            </a:xfrm>
            <a:custGeom>
              <a:rect b="b" l="l" r="r" t="t"/>
              <a:pathLst>
                <a:path extrusionOk="0" h="12570" w="18994">
                  <a:moveTo>
                    <a:pt x="13698" y="4919"/>
                  </a:moveTo>
                  <a:cubicBezTo>
                    <a:pt x="13683" y="4919"/>
                    <a:pt x="13680" y="4919"/>
                    <a:pt x="13671" y="4934"/>
                  </a:cubicBezTo>
                  <a:lnTo>
                    <a:pt x="13671" y="4934"/>
                  </a:lnTo>
                  <a:cubicBezTo>
                    <a:pt x="13684" y="4927"/>
                    <a:pt x="13693" y="4922"/>
                    <a:pt x="13698" y="4919"/>
                  </a:cubicBezTo>
                  <a:close/>
                  <a:moveTo>
                    <a:pt x="18931" y="0"/>
                  </a:moveTo>
                  <a:cubicBezTo>
                    <a:pt x="18791" y="0"/>
                    <a:pt x="18346" y="1197"/>
                    <a:pt x="17971" y="1739"/>
                  </a:cubicBezTo>
                  <a:cubicBezTo>
                    <a:pt x="17658" y="2168"/>
                    <a:pt x="16839" y="3358"/>
                    <a:pt x="15512" y="4490"/>
                  </a:cubicBezTo>
                  <a:cubicBezTo>
                    <a:pt x="14556" y="5271"/>
                    <a:pt x="13366" y="6031"/>
                    <a:pt x="11863" y="6461"/>
                  </a:cubicBezTo>
                  <a:cubicBezTo>
                    <a:pt x="13093" y="5778"/>
                    <a:pt x="13327" y="5173"/>
                    <a:pt x="13659" y="4958"/>
                  </a:cubicBezTo>
                  <a:cubicBezTo>
                    <a:pt x="13664" y="4947"/>
                    <a:pt x="13668" y="4940"/>
                    <a:pt x="13671" y="4934"/>
                  </a:cubicBezTo>
                  <a:lnTo>
                    <a:pt x="13671" y="4934"/>
                  </a:lnTo>
                  <a:cubicBezTo>
                    <a:pt x="13468" y="5051"/>
                    <a:pt x="12296" y="5759"/>
                    <a:pt x="12039" y="5778"/>
                  </a:cubicBezTo>
                  <a:cubicBezTo>
                    <a:pt x="12021" y="5781"/>
                    <a:pt x="12008" y="5783"/>
                    <a:pt x="11999" y="5783"/>
                  </a:cubicBezTo>
                  <a:cubicBezTo>
                    <a:pt x="11854" y="5783"/>
                    <a:pt x="12682" y="5357"/>
                    <a:pt x="13268" y="4568"/>
                  </a:cubicBezTo>
                  <a:cubicBezTo>
                    <a:pt x="13931" y="3597"/>
                    <a:pt x="15263" y="1142"/>
                    <a:pt x="14996" y="1142"/>
                  </a:cubicBezTo>
                  <a:cubicBezTo>
                    <a:pt x="14925" y="1142"/>
                    <a:pt x="14741" y="1316"/>
                    <a:pt x="14400" y="1739"/>
                  </a:cubicBezTo>
                  <a:cubicBezTo>
                    <a:pt x="11922" y="4783"/>
                    <a:pt x="7707" y="6578"/>
                    <a:pt x="3844" y="6578"/>
                  </a:cubicBezTo>
                  <a:cubicBezTo>
                    <a:pt x="0" y="6617"/>
                    <a:pt x="742" y="7534"/>
                    <a:pt x="2927" y="7788"/>
                  </a:cubicBezTo>
                  <a:cubicBezTo>
                    <a:pt x="5093" y="8022"/>
                    <a:pt x="5190" y="8197"/>
                    <a:pt x="4586" y="8295"/>
                  </a:cubicBezTo>
                  <a:cubicBezTo>
                    <a:pt x="3961" y="8392"/>
                    <a:pt x="6244" y="8373"/>
                    <a:pt x="4976" y="8763"/>
                  </a:cubicBezTo>
                  <a:cubicBezTo>
                    <a:pt x="3727" y="9153"/>
                    <a:pt x="2498" y="9114"/>
                    <a:pt x="3473" y="9212"/>
                  </a:cubicBezTo>
                  <a:cubicBezTo>
                    <a:pt x="4423" y="9307"/>
                    <a:pt x="4781" y="9994"/>
                    <a:pt x="2818" y="9994"/>
                  </a:cubicBezTo>
                  <a:cubicBezTo>
                    <a:pt x="2765" y="9994"/>
                    <a:pt x="2710" y="9993"/>
                    <a:pt x="2654" y="9992"/>
                  </a:cubicBezTo>
                  <a:cubicBezTo>
                    <a:pt x="2147" y="9992"/>
                    <a:pt x="1698" y="9992"/>
                    <a:pt x="1366" y="10031"/>
                  </a:cubicBezTo>
                  <a:cubicBezTo>
                    <a:pt x="215" y="10070"/>
                    <a:pt x="0" y="10246"/>
                    <a:pt x="1327" y="10519"/>
                  </a:cubicBezTo>
                  <a:cubicBezTo>
                    <a:pt x="2788" y="10789"/>
                    <a:pt x="3939" y="10956"/>
                    <a:pt x="5159" y="10956"/>
                  </a:cubicBezTo>
                  <a:cubicBezTo>
                    <a:pt x="5437" y="10956"/>
                    <a:pt x="5720" y="10947"/>
                    <a:pt x="6010" y="10929"/>
                  </a:cubicBezTo>
                  <a:cubicBezTo>
                    <a:pt x="6078" y="10926"/>
                    <a:pt x="6141" y="10925"/>
                    <a:pt x="6200" y="10925"/>
                  </a:cubicBezTo>
                  <a:cubicBezTo>
                    <a:pt x="7532" y="10925"/>
                    <a:pt x="6408" y="11540"/>
                    <a:pt x="4800" y="11690"/>
                  </a:cubicBezTo>
                  <a:cubicBezTo>
                    <a:pt x="4140" y="11744"/>
                    <a:pt x="3588" y="11777"/>
                    <a:pt x="3103" y="11777"/>
                  </a:cubicBezTo>
                  <a:cubicBezTo>
                    <a:pt x="2371" y="11777"/>
                    <a:pt x="1793" y="11702"/>
                    <a:pt x="1230" y="11514"/>
                  </a:cubicBezTo>
                  <a:cubicBezTo>
                    <a:pt x="1135" y="11481"/>
                    <a:pt x="1060" y="11467"/>
                    <a:pt x="1003" y="11467"/>
                  </a:cubicBezTo>
                  <a:cubicBezTo>
                    <a:pt x="521" y="11467"/>
                    <a:pt x="1419" y="12533"/>
                    <a:pt x="3864" y="12568"/>
                  </a:cubicBezTo>
                  <a:cubicBezTo>
                    <a:pt x="3944" y="12569"/>
                    <a:pt x="4025" y="12570"/>
                    <a:pt x="4106" y="12570"/>
                  </a:cubicBezTo>
                  <a:cubicBezTo>
                    <a:pt x="6746" y="12570"/>
                    <a:pt x="9214" y="11952"/>
                    <a:pt x="11902" y="10948"/>
                  </a:cubicBezTo>
                  <a:cubicBezTo>
                    <a:pt x="13908" y="10209"/>
                    <a:pt x="14255" y="9718"/>
                    <a:pt x="13834" y="9718"/>
                  </a:cubicBezTo>
                  <a:cubicBezTo>
                    <a:pt x="13678" y="9718"/>
                    <a:pt x="13415" y="9786"/>
                    <a:pt x="13093" y="9934"/>
                  </a:cubicBezTo>
                  <a:cubicBezTo>
                    <a:pt x="12664" y="10124"/>
                    <a:pt x="12407" y="10194"/>
                    <a:pt x="12281" y="10194"/>
                  </a:cubicBezTo>
                  <a:cubicBezTo>
                    <a:pt x="12057" y="10194"/>
                    <a:pt x="12243" y="9972"/>
                    <a:pt x="12605" y="9797"/>
                  </a:cubicBezTo>
                  <a:cubicBezTo>
                    <a:pt x="12994" y="9596"/>
                    <a:pt x="13069" y="9422"/>
                    <a:pt x="12869" y="9422"/>
                  </a:cubicBezTo>
                  <a:cubicBezTo>
                    <a:pt x="12778" y="9422"/>
                    <a:pt x="12630" y="9458"/>
                    <a:pt x="12429" y="9544"/>
                  </a:cubicBezTo>
                  <a:cubicBezTo>
                    <a:pt x="12315" y="9590"/>
                    <a:pt x="12236" y="9610"/>
                    <a:pt x="12185" y="9610"/>
                  </a:cubicBezTo>
                  <a:cubicBezTo>
                    <a:pt x="11958" y="9610"/>
                    <a:pt x="12311" y="9215"/>
                    <a:pt x="12741" y="9056"/>
                  </a:cubicBezTo>
                  <a:cubicBezTo>
                    <a:pt x="12878" y="9007"/>
                    <a:pt x="12867" y="8995"/>
                    <a:pt x="12793" y="8995"/>
                  </a:cubicBezTo>
                  <a:cubicBezTo>
                    <a:pt x="12719" y="8995"/>
                    <a:pt x="12582" y="9007"/>
                    <a:pt x="12466" y="9007"/>
                  </a:cubicBezTo>
                  <a:cubicBezTo>
                    <a:pt x="12234" y="9007"/>
                    <a:pt x="12088" y="8958"/>
                    <a:pt x="12702" y="8666"/>
                  </a:cubicBezTo>
                  <a:cubicBezTo>
                    <a:pt x="13912" y="8080"/>
                    <a:pt x="15668" y="5836"/>
                    <a:pt x="16527" y="4900"/>
                  </a:cubicBezTo>
                  <a:cubicBezTo>
                    <a:pt x="17385" y="3983"/>
                    <a:pt x="18673" y="2480"/>
                    <a:pt x="18927" y="705"/>
                  </a:cubicBezTo>
                  <a:cubicBezTo>
                    <a:pt x="18994" y="195"/>
                    <a:pt x="18987" y="0"/>
                    <a:pt x="189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38"/>
            <p:cNvSpPr/>
            <p:nvPr/>
          </p:nvSpPr>
          <p:spPr>
            <a:xfrm>
              <a:off x="6478379" y="2378280"/>
              <a:ext cx="1219777" cy="805580"/>
            </a:xfrm>
            <a:custGeom>
              <a:rect b="b" l="l" r="r" t="t"/>
              <a:pathLst>
                <a:path extrusionOk="0" h="12570" w="19033">
                  <a:moveTo>
                    <a:pt x="18970" y="0"/>
                  </a:moveTo>
                  <a:cubicBezTo>
                    <a:pt x="18830" y="0"/>
                    <a:pt x="18385" y="1197"/>
                    <a:pt x="18010" y="1739"/>
                  </a:cubicBezTo>
                  <a:cubicBezTo>
                    <a:pt x="17697" y="2168"/>
                    <a:pt x="16878" y="3358"/>
                    <a:pt x="15551" y="4490"/>
                  </a:cubicBezTo>
                  <a:cubicBezTo>
                    <a:pt x="14907" y="6168"/>
                    <a:pt x="13698" y="7202"/>
                    <a:pt x="11844" y="8100"/>
                  </a:cubicBezTo>
                  <a:cubicBezTo>
                    <a:pt x="9698" y="9114"/>
                    <a:pt x="12683" y="9661"/>
                    <a:pt x="10634" y="10363"/>
                  </a:cubicBezTo>
                  <a:cubicBezTo>
                    <a:pt x="10186" y="10525"/>
                    <a:pt x="9937" y="10587"/>
                    <a:pt x="9792" y="10587"/>
                  </a:cubicBezTo>
                  <a:cubicBezTo>
                    <a:pt x="9338" y="10587"/>
                    <a:pt x="9895" y="9990"/>
                    <a:pt x="8584" y="9990"/>
                  </a:cubicBezTo>
                  <a:cubicBezTo>
                    <a:pt x="8393" y="9990"/>
                    <a:pt x="8163" y="10002"/>
                    <a:pt x="7883" y="10031"/>
                  </a:cubicBezTo>
                  <a:cubicBezTo>
                    <a:pt x="6485" y="10170"/>
                    <a:pt x="4999" y="10322"/>
                    <a:pt x="3699" y="10322"/>
                  </a:cubicBezTo>
                  <a:cubicBezTo>
                    <a:pt x="2803" y="10322"/>
                    <a:pt x="1995" y="10250"/>
                    <a:pt x="1366" y="10051"/>
                  </a:cubicBezTo>
                  <a:cubicBezTo>
                    <a:pt x="234" y="10090"/>
                    <a:pt x="0" y="10266"/>
                    <a:pt x="1347" y="10539"/>
                  </a:cubicBezTo>
                  <a:cubicBezTo>
                    <a:pt x="2792" y="10809"/>
                    <a:pt x="3953" y="10975"/>
                    <a:pt x="5177" y="10975"/>
                  </a:cubicBezTo>
                  <a:cubicBezTo>
                    <a:pt x="5456" y="10975"/>
                    <a:pt x="5739" y="10967"/>
                    <a:pt x="6029" y="10948"/>
                  </a:cubicBezTo>
                  <a:cubicBezTo>
                    <a:pt x="6120" y="10944"/>
                    <a:pt x="6202" y="10942"/>
                    <a:pt x="6276" y="10942"/>
                  </a:cubicBezTo>
                  <a:cubicBezTo>
                    <a:pt x="7540" y="10942"/>
                    <a:pt x="6425" y="11542"/>
                    <a:pt x="4839" y="11690"/>
                  </a:cubicBezTo>
                  <a:cubicBezTo>
                    <a:pt x="4179" y="11744"/>
                    <a:pt x="3627" y="11777"/>
                    <a:pt x="3142" y="11777"/>
                  </a:cubicBezTo>
                  <a:cubicBezTo>
                    <a:pt x="2410" y="11777"/>
                    <a:pt x="1832" y="11702"/>
                    <a:pt x="1269" y="11514"/>
                  </a:cubicBezTo>
                  <a:cubicBezTo>
                    <a:pt x="1174" y="11481"/>
                    <a:pt x="1099" y="11467"/>
                    <a:pt x="1042" y="11467"/>
                  </a:cubicBezTo>
                  <a:cubicBezTo>
                    <a:pt x="560" y="11467"/>
                    <a:pt x="1458" y="12533"/>
                    <a:pt x="3903" y="12568"/>
                  </a:cubicBezTo>
                  <a:cubicBezTo>
                    <a:pt x="3983" y="12569"/>
                    <a:pt x="4064" y="12570"/>
                    <a:pt x="4145" y="12570"/>
                  </a:cubicBezTo>
                  <a:cubicBezTo>
                    <a:pt x="6785" y="12570"/>
                    <a:pt x="9253" y="11952"/>
                    <a:pt x="11941" y="10948"/>
                  </a:cubicBezTo>
                  <a:cubicBezTo>
                    <a:pt x="13947" y="10209"/>
                    <a:pt x="14294" y="9718"/>
                    <a:pt x="13873" y="9718"/>
                  </a:cubicBezTo>
                  <a:cubicBezTo>
                    <a:pt x="13717" y="9718"/>
                    <a:pt x="13454" y="9786"/>
                    <a:pt x="13132" y="9934"/>
                  </a:cubicBezTo>
                  <a:cubicBezTo>
                    <a:pt x="12703" y="10124"/>
                    <a:pt x="12446" y="10194"/>
                    <a:pt x="12320" y="10194"/>
                  </a:cubicBezTo>
                  <a:cubicBezTo>
                    <a:pt x="12096" y="10194"/>
                    <a:pt x="12282" y="9972"/>
                    <a:pt x="12644" y="9797"/>
                  </a:cubicBezTo>
                  <a:cubicBezTo>
                    <a:pt x="13033" y="9596"/>
                    <a:pt x="13108" y="9422"/>
                    <a:pt x="12908" y="9422"/>
                  </a:cubicBezTo>
                  <a:cubicBezTo>
                    <a:pt x="12817" y="9422"/>
                    <a:pt x="12669" y="9458"/>
                    <a:pt x="12468" y="9544"/>
                  </a:cubicBezTo>
                  <a:cubicBezTo>
                    <a:pt x="12354" y="9590"/>
                    <a:pt x="12275" y="9610"/>
                    <a:pt x="12224" y="9610"/>
                  </a:cubicBezTo>
                  <a:cubicBezTo>
                    <a:pt x="11997" y="9610"/>
                    <a:pt x="12350" y="9215"/>
                    <a:pt x="12780" y="9056"/>
                  </a:cubicBezTo>
                  <a:cubicBezTo>
                    <a:pt x="12917" y="9007"/>
                    <a:pt x="12906" y="8995"/>
                    <a:pt x="12832" y="8995"/>
                  </a:cubicBezTo>
                  <a:cubicBezTo>
                    <a:pt x="12758" y="8995"/>
                    <a:pt x="12621" y="9007"/>
                    <a:pt x="12505" y="9007"/>
                  </a:cubicBezTo>
                  <a:cubicBezTo>
                    <a:pt x="12273" y="9007"/>
                    <a:pt x="12127" y="8958"/>
                    <a:pt x="12741" y="8666"/>
                  </a:cubicBezTo>
                  <a:cubicBezTo>
                    <a:pt x="13951" y="8080"/>
                    <a:pt x="15707" y="5836"/>
                    <a:pt x="16566" y="4900"/>
                  </a:cubicBezTo>
                  <a:cubicBezTo>
                    <a:pt x="17424" y="3983"/>
                    <a:pt x="18712" y="2480"/>
                    <a:pt x="18966" y="705"/>
                  </a:cubicBezTo>
                  <a:cubicBezTo>
                    <a:pt x="19033" y="195"/>
                    <a:pt x="19026" y="0"/>
                    <a:pt x="18970" y="0"/>
                  </a:cubicBezTo>
                  <a:close/>
                </a:path>
              </a:pathLst>
            </a:custGeom>
            <a:solidFill>
              <a:srgbClr val="0088D3">
                <a:alpha val="14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6" name="Google Shape;1116;p38"/>
          <p:cNvSpPr/>
          <p:nvPr/>
        </p:nvSpPr>
        <p:spPr>
          <a:xfrm>
            <a:off x="2768875" y="250150"/>
            <a:ext cx="190750" cy="252700"/>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8"/>
          <p:cNvSpPr/>
          <p:nvPr/>
        </p:nvSpPr>
        <p:spPr>
          <a:xfrm>
            <a:off x="6991300" y="4492113"/>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8"/>
          <p:cNvSpPr/>
          <p:nvPr/>
        </p:nvSpPr>
        <p:spPr>
          <a:xfrm>
            <a:off x="1683850" y="606450"/>
            <a:ext cx="84425" cy="844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8"/>
          <p:cNvSpPr/>
          <p:nvPr/>
        </p:nvSpPr>
        <p:spPr>
          <a:xfrm>
            <a:off x="8279200" y="358688"/>
            <a:ext cx="288319" cy="381981"/>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8"/>
          <p:cNvSpPr/>
          <p:nvPr/>
        </p:nvSpPr>
        <p:spPr>
          <a:xfrm>
            <a:off x="2085475" y="1832325"/>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8"/>
          <p:cNvSpPr/>
          <p:nvPr/>
        </p:nvSpPr>
        <p:spPr>
          <a:xfrm>
            <a:off x="250075" y="225088"/>
            <a:ext cx="152700" cy="203425"/>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38"/>
          <p:cNvSpPr/>
          <p:nvPr/>
        </p:nvSpPr>
        <p:spPr>
          <a:xfrm>
            <a:off x="3073325" y="1675050"/>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8"/>
          <p:cNvSpPr/>
          <p:nvPr/>
        </p:nvSpPr>
        <p:spPr>
          <a:xfrm>
            <a:off x="1007400" y="3966475"/>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8"/>
          <p:cNvSpPr/>
          <p:nvPr/>
        </p:nvSpPr>
        <p:spPr>
          <a:xfrm>
            <a:off x="1958100" y="4390950"/>
            <a:ext cx="84425" cy="844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8"/>
          <p:cNvSpPr/>
          <p:nvPr/>
        </p:nvSpPr>
        <p:spPr>
          <a:xfrm>
            <a:off x="2753888" y="4593825"/>
            <a:ext cx="220713" cy="294030"/>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8"/>
          <p:cNvSpPr/>
          <p:nvPr/>
        </p:nvSpPr>
        <p:spPr>
          <a:xfrm>
            <a:off x="561413" y="4530988"/>
            <a:ext cx="316817" cy="419709"/>
          </a:xfrm>
          <a:custGeom>
            <a:rect b="b" l="l" r="r" t="t"/>
            <a:pathLst>
              <a:path extrusionOk="0" h="10108" w="7630">
                <a:moveTo>
                  <a:pt x="3845" y="1"/>
                </a:moveTo>
                <a:lnTo>
                  <a:pt x="3279" y="3552"/>
                </a:lnTo>
                <a:cubicBezTo>
                  <a:pt x="3259" y="3747"/>
                  <a:pt x="3181" y="3942"/>
                  <a:pt x="3064" y="4098"/>
                </a:cubicBezTo>
                <a:cubicBezTo>
                  <a:pt x="2303" y="3357"/>
                  <a:pt x="1523" y="2654"/>
                  <a:pt x="840" y="2089"/>
                </a:cubicBezTo>
                <a:lnTo>
                  <a:pt x="840" y="2089"/>
                </a:lnTo>
                <a:cubicBezTo>
                  <a:pt x="1406" y="2771"/>
                  <a:pt x="2108" y="3552"/>
                  <a:pt x="2849" y="4313"/>
                </a:cubicBezTo>
                <a:cubicBezTo>
                  <a:pt x="2693" y="4430"/>
                  <a:pt x="2537" y="4528"/>
                  <a:pt x="2342" y="4547"/>
                </a:cubicBezTo>
                <a:lnTo>
                  <a:pt x="1" y="5035"/>
                </a:lnTo>
                <a:lnTo>
                  <a:pt x="2342" y="5523"/>
                </a:lnTo>
                <a:cubicBezTo>
                  <a:pt x="2537" y="5581"/>
                  <a:pt x="2693" y="5659"/>
                  <a:pt x="2849" y="5776"/>
                </a:cubicBezTo>
                <a:cubicBezTo>
                  <a:pt x="2108" y="6537"/>
                  <a:pt x="1406" y="7318"/>
                  <a:pt x="820" y="8001"/>
                </a:cubicBezTo>
                <a:cubicBezTo>
                  <a:pt x="1503" y="7435"/>
                  <a:pt x="2284" y="6732"/>
                  <a:pt x="3045" y="5991"/>
                </a:cubicBezTo>
                <a:cubicBezTo>
                  <a:pt x="3162" y="6147"/>
                  <a:pt x="3240" y="6342"/>
                  <a:pt x="3259" y="6537"/>
                </a:cubicBezTo>
                <a:lnTo>
                  <a:pt x="3767" y="10108"/>
                </a:lnTo>
                <a:lnTo>
                  <a:pt x="4293" y="6537"/>
                </a:lnTo>
                <a:cubicBezTo>
                  <a:pt x="4313" y="6342"/>
                  <a:pt x="4410" y="6147"/>
                  <a:pt x="4508" y="5991"/>
                </a:cubicBezTo>
                <a:cubicBezTo>
                  <a:pt x="5406" y="6849"/>
                  <a:pt x="6205" y="7571"/>
                  <a:pt x="6732" y="8001"/>
                </a:cubicBezTo>
                <a:cubicBezTo>
                  <a:pt x="6362" y="7513"/>
                  <a:pt x="5620" y="6693"/>
                  <a:pt x="4781" y="5796"/>
                </a:cubicBezTo>
                <a:cubicBezTo>
                  <a:pt x="4918" y="5679"/>
                  <a:pt x="5093" y="5581"/>
                  <a:pt x="5288" y="5562"/>
                </a:cubicBezTo>
                <a:lnTo>
                  <a:pt x="7630" y="5074"/>
                </a:lnTo>
                <a:lnTo>
                  <a:pt x="5288" y="4586"/>
                </a:lnTo>
                <a:cubicBezTo>
                  <a:pt x="5093" y="4528"/>
                  <a:pt x="4918" y="4450"/>
                  <a:pt x="4781" y="4332"/>
                </a:cubicBezTo>
                <a:cubicBezTo>
                  <a:pt x="5620" y="3435"/>
                  <a:pt x="6381" y="2635"/>
                  <a:pt x="6791" y="2108"/>
                </a:cubicBezTo>
                <a:lnTo>
                  <a:pt x="6791" y="2108"/>
                </a:lnTo>
                <a:cubicBezTo>
                  <a:pt x="6284" y="2537"/>
                  <a:pt x="5484" y="3259"/>
                  <a:pt x="4586" y="4118"/>
                </a:cubicBezTo>
                <a:cubicBezTo>
                  <a:pt x="4449" y="3962"/>
                  <a:pt x="4391" y="3767"/>
                  <a:pt x="4352" y="3571"/>
                </a:cubicBezTo>
                <a:lnTo>
                  <a:pt x="38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8"/>
          <p:cNvSpPr/>
          <p:nvPr/>
        </p:nvSpPr>
        <p:spPr>
          <a:xfrm>
            <a:off x="4785800" y="282987"/>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8"/>
          <p:cNvSpPr/>
          <p:nvPr/>
        </p:nvSpPr>
        <p:spPr>
          <a:xfrm>
            <a:off x="8483525" y="4887850"/>
            <a:ext cx="84425" cy="844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8"/>
          <p:cNvSpPr/>
          <p:nvPr/>
        </p:nvSpPr>
        <p:spPr>
          <a:xfrm>
            <a:off x="8825650" y="3773355"/>
            <a:ext cx="84428" cy="112474"/>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8"/>
          <p:cNvSpPr/>
          <p:nvPr/>
        </p:nvSpPr>
        <p:spPr>
          <a:xfrm>
            <a:off x="2579100" y="3486930"/>
            <a:ext cx="84428" cy="112474"/>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8"/>
          <p:cNvSpPr/>
          <p:nvPr/>
        </p:nvSpPr>
        <p:spPr>
          <a:xfrm>
            <a:off x="4048400" y="4695550"/>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38"/>
          <p:cNvSpPr/>
          <p:nvPr/>
        </p:nvSpPr>
        <p:spPr>
          <a:xfrm>
            <a:off x="5181325" y="320267"/>
            <a:ext cx="84428" cy="112474"/>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9" name="Shape 1299"/>
        <p:cNvGrpSpPr/>
        <p:nvPr/>
      </p:nvGrpSpPr>
      <p:grpSpPr>
        <a:xfrm>
          <a:off x="0" y="0"/>
          <a:ext cx="0" cy="0"/>
          <a:chOff x="0" y="0"/>
          <a:chExt cx="0" cy="0"/>
        </a:xfrm>
      </p:grpSpPr>
      <p:sp>
        <p:nvSpPr>
          <p:cNvPr id="1300" name="Google Shape;1300;p47"/>
          <p:cNvSpPr txBox="1"/>
          <p:nvPr>
            <p:ph type="title"/>
          </p:nvPr>
        </p:nvSpPr>
        <p:spPr>
          <a:xfrm>
            <a:off x="716800" y="455700"/>
            <a:ext cx="771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a:t>Closing Statements</a:t>
            </a:r>
            <a:endParaRPr/>
          </a:p>
          <a:p>
            <a:pPr indent="0" lvl="0" marL="0" rtl="0" algn="ctr">
              <a:spcBef>
                <a:spcPts val="0"/>
              </a:spcBef>
              <a:spcAft>
                <a:spcPts val="0"/>
              </a:spcAft>
              <a:buNone/>
            </a:pPr>
            <a:r>
              <a:t/>
            </a:r>
            <a:endParaRPr/>
          </a:p>
        </p:txBody>
      </p:sp>
      <p:sp>
        <p:nvSpPr>
          <p:cNvPr id="1301" name="Google Shape;1301;p47"/>
          <p:cNvSpPr txBox="1"/>
          <p:nvPr>
            <p:ph idx="6" type="subTitle"/>
          </p:nvPr>
        </p:nvSpPr>
        <p:spPr>
          <a:xfrm>
            <a:off x="919030" y="1592400"/>
            <a:ext cx="7114200" cy="217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 conclusion: </a:t>
            </a:r>
            <a:endParaRPr/>
          </a:p>
          <a:p>
            <a:pPr indent="0" lvl="0" marL="0" rtl="0" algn="ctr">
              <a:spcBef>
                <a:spcPts val="1200"/>
              </a:spcBef>
              <a:spcAft>
                <a:spcPts val="0"/>
              </a:spcAft>
              <a:buNone/>
            </a:pPr>
            <a:r>
              <a:rPr lang="en"/>
              <a:t>Thank you for your attention! </a:t>
            </a:r>
            <a:endParaRPr/>
          </a:p>
          <a:p>
            <a:pPr indent="0" lvl="0" marL="0" rtl="0" algn="ctr">
              <a:spcBef>
                <a:spcPts val="1200"/>
              </a:spcBef>
              <a:spcAft>
                <a:spcPts val="0"/>
              </a:spcAft>
              <a:buNone/>
            </a:pPr>
            <a:r>
              <a:rPr lang="en"/>
              <a:t>Questions in the chat please</a:t>
            </a:r>
            <a:endParaRPr/>
          </a:p>
          <a:p>
            <a:pPr indent="0" lvl="0" marL="0" rtl="0" algn="ctr">
              <a:spcBef>
                <a:spcPts val="1200"/>
              </a:spcBef>
              <a:spcAft>
                <a:spcPts val="0"/>
              </a:spcAft>
              <a:buNone/>
            </a:pPr>
            <a:r>
              <a:rPr lang="en"/>
              <a:t>Here are some links to further explore Ibles’s research - </a:t>
            </a:r>
            <a:endParaRPr/>
          </a:p>
          <a:p>
            <a:pPr indent="0" lvl="0" marL="0" rtl="0" algn="ctr">
              <a:spcBef>
                <a:spcPts val="1200"/>
              </a:spcBef>
              <a:spcAft>
                <a:spcPts val="0"/>
              </a:spcAft>
              <a:buNone/>
            </a:pPr>
            <a:r>
              <a:rPr lang="en" u="sng">
                <a:solidFill>
                  <a:schemeClr val="hlink"/>
                </a:solidFill>
                <a:hlinkClick r:id="rId3"/>
              </a:rPr>
              <a:t>https://spiral.imperial.ac.uk/handle/10044/1/76523</a:t>
            </a:r>
            <a:r>
              <a:rPr lang="en"/>
              <a:t> </a:t>
            </a:r>
            <a:endParaRPr/>
          </a:p>
          <a:p>
            <a:pPr indent="0" lvl="0" marL="0" rtl="0" algn="ctr">
              <a:spcBef>
                <a:spcPts val="1200"/>
              </a:spcBef>
              <a:spcAft>
                <a:spcPts val="1200"/>
              </a:spcAft>
              <a:buNone/>
            </a:pPr>
            <a:r>
              <a:rPr lang="en" u="sng">
                <a:solidFill>
                  <a:schemeClr val="hlink"/>
                </a:solidFill>
                <a:hlinkClick r:id="rId4"/>
              </a:rPr>
              <a:t>https://indico.cern.ch/event/666809/contributions/3029006/attachments/1667168/2673937/LZsens_Chalmers_Ibles.pdf</a:t>
            </a:r>
            <a:r>
              <a:rPr lang="en"/>
              <a:t> </a:t>
            </a:r>
            <a:endParaRPr/>
          </a:p>
        </p:txBody>
      </p:sp>
      <p:grpSp>
        <p:nvGrpSpPr>
          <p:cNvPr id="1302" name="Google Shape;1302;p47"/>
          <p:cNvGrpSpPr/>
          <p:nvPr/>
        </p:nvGrpSpPr>
        <p:grpSpPr>
          <a:xfrm>
            <a:off x="2079826" y="634230"/>
            <a:ext cx="559697" cy="538800"/>
            <a:chOff x="998444" y="1179023"/>
            <a:chExt cx="407023" cy="391826"/>
          </a:xfrm>
        </p:grpSpPr>
        <p:sp>
          <p:nvSpPr>
            <p:cNvPr id="1303" name="Google Shape;1303;p47"/>
            <p:cNvSpPr/>
            <p:nvPr/>
          </p:nvSpPr>
          <p:spPr>
            <a:xfrm>
              <a:off x="1003745" y="1259802"/>
              <a:ext cx="380238" cy="231199"/>
            </a:xfrm>
            <a:custGeom>
              <a:rect b="b" l="l" r="r" t="t"/>
              <a:pathLst>
                <a:path extrusionOk="0" h="8200" w="13486">
                  <a:moveTo>
                    <a:pt x="11955" y="1"/>
                  </a:moveTo>
                  <a:lnTo>
                    <a:pt x="11793" y="17"/>
                  </a:lnTo>
                  <a:cubicBezTo>
                    <a:pt x="11680" y="28"/>
                    <a:pt x="11600" y="130"/>
                    <a:pt x="11608" y="240"/>
                  </a:cubicBezTo>
                  <a:cubicBezTo>
                    <a:pt x="11618" y="348"/>
                    <a:pt x="11712" y="426"/>
                    <a:pt x="11816" y="426"/>
                  </a:cubicBezTo>
                  <a:cubicBezTo>
                    <a:pt x="11821" y="426"/>
                    <a:pt x="11826" y="426"/>
                    <a:pt x="11831" y="426"/>
                  </a:cubicBezTo>
                  <a:lnTo>
                    <a:pt x="11971" y="412"/>
                  </a:lnTo>
                  <a:cubicBezTo>
                    <a:pt x="12380" y="461"/>
                    <a:pt x="12652" y="601"/>
                    <a:pt x="12778" y="821"/>
                  </a:cubicBezTo>
                  <a:cubicBezTo>
                    <a:pt x="13031" y="1263"/>
                    <a:pt x="12711" y="2046"/>
                    <a:pt x="11898" y="2971"/>
                  </a:cubicBezTo>
                  <a:cubicBezTo>
                    <a:pt x="10093" y="5027"/>
                    <a:pt x="6439" y="7133"/>
                    <a:pt x="3752" y="7671"/>
                  </a:cubicBezTo>
                  <a:cubicBezTo>
                    <a:pt x="3335" y="7755"/>
                    <a:pt x="2962" y="7796"/>
                    <a:pt x="2642" y="7796"/>
                  </a:cubicBezTo>
                  <a:cubicBezTo>
                    <a:pt x="2035" y="7796"/>
                    <a:pt x="1617" y="7648"/>
                    <a:pt x="1451" y="7359"/>
                  </a:cubicBezTo>
                  <a:cubicBezTo>
                    <a:pt x="1201" y="6918"/>
                    <a:pt x="1518" y="6135"/>
                    <a:pt x="2334" y="5210"/>
                  </a:cubicBezTo>
                  <a:cubicBezTo>
                    <a:pt x="4093" y="3211"/>
                    <a:pt x="7545" y="1206"/>
                    <a:pt x="10160" y="579"/>
                  </a:cubicBezTo>
                  <a:lnTo>
                    <a:pt x="10362" y="560"/>
                  </a:lnTo>
                  <a:cubicBezTo>
                    <a:pt x="10475" y="550"/>
                    <a:pt x="10556" y="447"/>
                    <a:pt x="10545" y="337"/>
                  </a:cubicBezTo>
                  <a:cubicBezTo>
                    <a:pt x="10537" y="229"/>
                    <a:pt x="10444" y="151"/>
                    <a:pt x="10340" y="151"/>
                  </a:cubicBezTo>
                  <a:cubicBezTo>
                    <a:pt x="10335" y="151"/>
                    <a:pt x="10329" y="151"/>
                    <a:pt x="10324" y="151"/>
                  </a:cubicBezTo>
                  <a:lnTo>
                    <a:pt x="10109" y="173"/>
                  </a:lnTo>
                  <a:cubicBezTo>
                    <a:pt x="10104" y="173"/>
                    <a:pt x="10093" y="173"/>
                    <a:pt x="10082" y="176"/>
                  </a:cubicBezTo>
                  <a:cubicBezTo>
                    <a:pt x="5654" y="1228"/>
                    <a:pt x="1" y="5640"/>
                    <a:pt x="1107" y="7558"/>
                  </a:cubicBezTo>
                  <a:cubicBezTo>
                    <a:pt x="1363" y="8003"/>
                    <a:pt x="1915" y="8200"/>
                    <a:pt x="2650" y="8200"/>
                  </a:cubicBezTo>
                  <a:cubicBezTo>
                    <a:pt x="5188" y="8200"/>
                    <a:pt x="9910" y="5850"/>
                    <a:pt x="12205" y="3237"/>
                  </a:cubicBezTo>
                  <a:cubicBezTo>
                    <a:pt x="13155" y="2156"/>
                    <a:pt x="13486" y="1225"/>
                    <a:pt x="13133" y="617"/>
                  </a:cubicBezTo>
                  <a:cubicBezTo>
                    <a:pt x="12934" y="273"/>
                    <a:pt x="12555" y="68"/>
                    <a:pt x="119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47"/>
            <p:cNvSpPr/>
            <p:nvPr/>
          </p:nvSpPr>
          <p:spPr>
            <a:xfrm>
              <a:off x="1114213" y="1179023"/>
              <a:ext cx="182083" cy="391826"/>
            </a:xfrm>
            <a:custGeom>
              <a:rect b="b" l="l" r="r" t="t"/>
              <a:pathLst>
                <a:path extrusionOk="0" h="13897" w="6458">
                  <a:moveTo>
                    <a:pt x="3202" y="0"/>
                  </a:moveTo>
                  <a:cubicBezTo>
                    <a:pt x="974" y="0"/>
                    <a:pt x="0" y="7133"/>
                    <a:pt x="1294" y="11470"/>
                  </a:cubicBezTo>
                  <a:cubicBezTo>
                    <a:pt x="1297" y="11478"/>
                    <a:pt x="1303" y="11486"/>
                    <a:pt x="1305" y="11497"/>
                  </a:cubicBezTo>
                  <a:lnTo>
                    <a:pt x="1413" y="11731"/>
                  </a:lnTo>
                  <a:cubicBezTo>
                    <a:pt x="1446" y="11808"/>
                    <a:pt x="1520" y="11851"/>
                    <a:pt x="1597" y="11851"/>
                  </a:cubicBezTo>
                  <a:cubicBezTo>
                    <a:pt x="1626" y="11851"/>
                    <a:pt x="1654" y="11845"/>
                    <a:pt x="1682" y="11833"/>
                  </a:cubicBezTo>
                  <a:cubicBezTo>
                    <a:pt x="1787" y="11785"/>
                    <a:pt x="1830" y="11664"/>
                    <a:pt x="1781" y="11564"/>
                  </a:cubicBezTo>
                  <a:lnTo>
                    <a:pt x="1682" y="11341"/>
                  </a:lnTo>
                  <a:cubicBezTo>
                    <a:pt x="1321" y="10130"/>
                    <a:pt x="1122" y="8572"/>
                    <a:pt x="1122" y="6953"/>
                  </a:cubicBezTo>
                  <a:cubicBezTo>
                    <a:pt x="1122" y="3178"/>
                    <a:pt x="2169" y="412"/>
                    <a:pt x="3202" y="412"/>
                  </a:cubicBezTo>
                  <a:cubicBezTo>
                    <a:pt x="4238" y="412"/>
                    <a:pt x="5279" y="3183"/>
                    <a:pt x="5279" y="6953"/>
                  </a:cubicBezTo>
                  <a:cubicBezTo>
                    <a:pt x="5279" y="10725"/>
                    <a:pt x="4235" y="13493"/>
                    <a:pt x="3202" y="13493"/>
                  </a:cubicBezTo>
                  <a:cubicBezTo>
                    <a:pt x="2949" y="13493"/>
                    <a:pt x="2691" y="13329"/>
                    <a:pt x="2441" y="12998"/>
                  </a:cubicBezTo>
                  <a:lnTo>
                    <a:pt x="2352" y="12802"/>
                  </a:lnTo>
                  <a:cubicBezTo>
                    <a:pt x="2316" y="12725"/>
                    <a:pt x="2242" y="12681"/>
                    <a:pt x="2166" y="12681"/>
                  </a:cubicBezTo>
                  <a:cubicBezTo>
                    <a:pt x="2138" y="12681"/>
                    <a:pt x="2109" y="12687"/>
                    <a:pt x="2083" y="12700"/>
                  </a:cubicBezTo>
                  <a:cubicBezTo>
                    <a:pt x="1978" y="12748"/>
                    <a:pt x="1935" y="12869"/>
                    <a:pt x="1981" y="12969"/>
                  </a:cubicBezTo>
                  <a:lnTo>
                    <a:pt x="2083" y="13187"/>
                  </a:lnTo>
                  <a:cubicBezTo>
                    <a:pt x="2088" y="13200"/>
                    <a:pt x="2096" y="13213"/>
                    <a:pt x="2104" y="13224"/>
                  </a:cubicBezTo>
                  <a:cubicBezTo>
                    <a:pt x="2441" y="13671"/>
                    <a:pt x="2812" y="13897"/>
                    <a:pt x="3205" y="13897"/>
                  </a:cubicBezTo>
                  <a:cubicBezTo>
                    <a:pt x="5481" y="13897"/>
                    <a:pt x="6458" y="6390"/>
                    <a:pt x="5007" y="2112"/>
                  </a:cubicBezTo>
                  <a:cubicBezTo>
                    <a:pt x="4547" y="751"/>
                    <a:pt x="3904" y="0"/>
                    <a:pt x="3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47"/>
            <p:cNvSpPr/>
            <p:nvPr/>
          </p:nvSpPr>
          <p:spPr>
            <a:xfrm>
              <a:off x="998444" y="1259548"/>
              <a:ext cx="407023" cy="231284"/>
            </a:xfrm>
            <a:custGeom>
              <a:rect b="b" l="l" r="r" t="t"/>
              <a:pathLst>
                <a:path extrusionOk="0" h="8203" w="14436">
                  <a:moveTo>
                    <a:pt x="2446" y="0"/>
                  </a:moveTo>
                  <a:cubicBezTo>
                    <a:pt x="2439" y="0"/>
                    <a:pt x="2431" y="2"/>
                    <a:pt x="2425" y="4"/>
                  </a:cubicBezTo>
                  <a:cubicBezTo>
                    <a:pt x="1871" y="72"/>
                    <a:pt x="1488" y="279"/>
                    <a:pt x="1292" y="618"/>
                  </a:cubicBezTo>
                  <a:cubicBezTo>
                    <a:pt x="1" y="2856"/>
                    <a:pt x="7714" y="8202"/>
                    <a:pt x="11766" y="8202"/>
                  </a:cubicBezTo>
                  <a:cubicBezTo>
                    <a:pt x="12544" y="8202"/>
                    <a:pt x="13082" y="7987"/>
                    <a:pt x="13327" y="7567"/>
                  </a:cubicBezTo>
                  <a:cubicBezTo>
                    <a:pt x="14435" y="5646"/>
                    <a:pt x="8774" y="1234"/>
                    <a:pt x="4346" y="182"/>
                  </a:cubicBezTo>
                  <a:cubicBezTo>
                    <a:pt x="4338" y="182"/>
                    <a:pt x="4327" y="179"/>
                    <a:pt x="4319" y="179"/>
                  </a:cubicBezTo>
                  <a:lnTo>
                    <a:pt x="4117" y="158"/>
                  </a:lnTo>
                  <a:cubicBezTo>
                    <a:pt x="4111" y="157"/>
                    <a:pt x="4104" y="157"/>
                    <a:pt x="4098" y="157"/>
                  </a:cubicBezTo>
                  <a:cubicBezTo>
                    <a:pt x="3993" y="157"/>
                    <a:pt x="3904" y="239"/>
                    <a:pt x="3894" y="343"/>
                  </a:cubicBezTo>
                  <a:cubicBezTo>
                    <a:pt x="3883" y="454"/>
                    <a:pt x="3969" y="556"/>
                    <a:pt x="4079" y="564"/>
                  </a:cubicBezTo>
                  <a:lnTo>
                    <a:pt x="4268" y="583"/>
                  </a:lnTo>
                  <a:cubicBezTo>
                    <a:pt x="6878" y="1207"/>
                    <a:pt x="10332" y="3209"/>
                    <a:pt x="12089" y="5213"/>
                  </a:cubicBezTo>
                  <a:cubicBezTo>
                    <a:pt x="12904" y="6139"/>
                    <a:pt x="13224" y="6922"/>
                    <a:pt x="12972" y="7363"/>
                  </a:cubicBezTo>
                  <a:cubicBezTo>
                    <a:pt x="12803" y="7654"/>
                    <a:pt x="12382" y="7800"/>
                    <a:pt x="11778" y="7800"/>
                  </a:cubicBezTo>
                  <a:cubicBezTo>
                    <a:pt x="10521" y="7800"/>
                    <a:pt x="8474" y="7167"/>
                    <a:pt x="6269" y="5891"/>
                  </a:cubicBezTo>
                  <a:cubicBezTo>
                    <a:pt x="3003" y="4005"/>
                    <a:pt x="1125" y="1718"/>
                    <a:pt x="1645" y="825"/>
                  </a:cubicBezTo>
                  <a:cubicBezTo>
                    <a:pt x="1768" y="604"/>
                    <a:pt x="2040" y="467"/>
                    <a:pt x="2452" y="413"/>
                  </a:cubicBezTo>
                  <a:lnTo>
                    <a:pt x="2592" y="427"/>
                  </a:lnTo>
                  <a:cubicBezTo>
                    <a:pt x="2598" y="427"/>
                    <a:pt x="2605" y="428"/>
                    <a:pt x="2611" y="428"/>
                  </a:cubicBezTo>
                  <a:cubicBezTo>
                    <a:pt x="2716" y="428"/>
                    <a:pt x="2805" y="348"/>
                    <a:pt x="2815" y="241"/>
                  </a:cubicBezTo>
                  <a:cubicBezTo>
                    <a:pt x="2823" y="131"/>
                    <a:pt x="2740" y="31"/>
                    <a:pt x="2629" y="21"/>
                  </a:cubicBezTo>
                  <a:lnTo>
                    <a:pt x="2468" y="4"/>
                  </a:lnTo>
                  <a:cubicBezTo>
                    <a:pt x="2461" y="2"/>
                    <a:pt x="2454" y="0"/>
                    <a:pt x="24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47"/>
            <p:cNvSpPr/>
            <p:nvPr/>
          </p:nvSpPr>
          <p:spPr>
            <a:xfrm>
              <a:off x="1166937" y="1337254"/>
              <a:ext cx="75281" cy="75365"/>
            </a:xfrm>
            <a:custGeom>
              <a:rect b="b" l="l" r="r" t="t"/>
              <a:pathLst>
                <a:path extrusionOk="0" h="2673" w="2670">
                  <a:moveTo>
                    <a:pt x="1335" y="1"/>
                  </a:moveTo>
                  <a:cubicBezTo>
                    <a:pt x="598" y="1"/>
                    <a:pt x="0" y="598"/>
                    <a:pt x="0" y="1335"/>
                  </a:cubicBezTo>
                  <a:cubicBezTo>
                    <a:pt x="0" y="2075"/>
                    <a:pt x="598" y="2672"/>
                    <a:pt x="1335" y="2672"/>
                  </a:cubicBezTo>
                  <a:cubicBezTo>
                    <a:pt x="2072" y="2672"/>
                    <a:pt x="2669" y="2075"/>
                    <a:pt x="2669" y="1335"/>
                  </a:cubicBezTo>
                  <a:cubicBezTo>
                    <a:pt x="2669" y="598"/>
                    <a:pt x="2072" y="1"/>
                    <a:pt x="133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47"/>
            <p:cNvSpPr/>
            <p:nvPr/>
          </p:nvSpPr>
          <p:spPr>
            <a:xfrm>
              <a:off x="1166853" y="1337197"/>
              <a:ext cx="51681" cy="75337"/>
            </a:xfrm>
            <a:custGeom>
              <a:rect b="b" l="l" r="r" t="t"/>
              <a:pathLst>
                <a:path extrusionOk="0" h="2672" w="1833">
                  <a:moveTo>
                    <a:pt x="1335" y="0"/>
                  </a:moveTo>
                  <a:cubicBezTo>
                    <a:pt x="598" y="0"/>
                    <a:pt x="1" y="600"/>
                    <a:pt x="1" y="1335"/>
                  </a:cubicBezTo>
                  <a:cubicBezTo>
                    <a:pt x="1" y="2072"/>
                    <a:pt x="598" y="2672"/>
                    <a:pt x="1335" y="2672"/>
                  </a:cubicBezTo>
                  <a:cubicBezTo>
                    <a:pt x="1510" y="2672"/>
                    <a:pt x="1677" y="2637"/>
                    <a:pt x="1833" y="2572"/>
                  </a:cubicBezTo>
                  <a:cubicBezTo>
                    <a:pt x="1346" y="2381"/>
                    <a:pt x="996" y="1900"/>
                    <a:pt x="996" y="1340"/>
                  </a:cubicBezTo>
                  <a:cubicBezTo>
                    <a:pt x="996" y="778"/>
                    <a:pt x="1340" y="296"/>
                    <a:pt x="1833" y="97"/>
                  </a:cubicBezTo>
                  <a:cubicBezTo>
                    <a:pt x="1677" y="38"/>
                    <a:pt x="1510" y="0"/>
                    <a:pt x="13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47"/>
            <p:cNvSpPr/>
            <p:nvPr/>
          </p:nvSpPr>
          <p:spPr>
            <a:xfrm>
              <a:off x="1092728" y="1243731"/>
              <a:ext cx="27659" cy="44323"/>
            </a:xfrm>
            <a:custGeom>
              <a:rect b="b" l="l" r="r" t="t"/>
              <a:pathLst>
                <a:path extrusionOk="0" h="1572" w="981">
                  <a:moveTo>
                    <a:pt x="388" y="0"/>
                  </a:moveTo>
                  <a:lnTo>
                    <a:pt x="1" y="568"/>
                  </a:lnTo>
                  <a:lnTo>
                    <a:pt x="1" y="1273"/>
                  </a:lnTo>
                  <a:lnTo>
                    <a:pt x="313" y="1566"/>
                  </a:lnTo>
                  <a:lnTo>
                    <a:pt x="547" y="1572"/>
                  </a:lnTo>
                  <a:cubicBezTo>
                    <a:pt x="808" y="1408"/>
                    <a:pt x="980" y="1114"/>
                    <a:pt x="980" y="786"/>
                  </a:cubicBezTo>
                  <a:cubicBezTo>
                    <a:pt x="980" y="458"/>
                    <a:pt x="803" y="165"/>
                    <a:pt x="54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47"/>
            <p:cNvSpPr/>
            <p:nvPr/>
          </p:nvSpPr>
          <p:spPr>
            <a:xfrm>
              <a:off x="1067550" y="1239558"/>
              <a:ext cx="40319" cy="52527"/>
            </a:xfrm>
            <a:custGeom>
              <a:rect b="b" l="l" r="r" t="t"/>
              <a:pathLst>
                <a:path extrusionOk="0" h="1863" w="1430">
                  <a:moveTo>
                    <a:pt x="932" y="0"/>
                  </a:moveTo>
                  <a:cubicBezTo>
                    <a:pt x="418" y="0"/>
                    <a:pt x="1" y="417"/>
                    <a:pt x="1" y="931"/>
                  </a:cubicBezTo>
                  <a:cubicBezTo>
                    <a:pt x="1" y="1445"/>
                    <a:pt x="418" y="1862"/>
                    <a:pt x="932" y="1862"/>
                  </a:cubicBezTo>
                  <a:cubicBezTo>
                    <a:pt x="1112" y="1862"/>
                    <a:pt x="1284" y="1808"/>
                    <a:pt x="1429" y="1717"/>
                  </a:cubicBezTo>
                  <a:cubicBezTo>
                    <a:pt x="1171" y="1553"/>
                    <a:pt x="996" y="1265"/>
                    <a:pt x="996" y="931"/>
                  </a:cubicBezTo>
                  <a:cubicBezTo>
                    <a:pt x="996" y="598"/>
                    <a:pt x="1171" y="310"/>
                    <a:pt x="1429" y="143"/>
                  </a:cubicBezTo>
                  <a:cubicBezTo>
                    <a:pt x="1284" y="54"/>
                    <a:pt x="1112" y="0"/>
                    <a:pt x="9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47"/>
            <p:cNvSpPr/>
            <p:nvPr/>
          </p:nvSpPr>
          <p:spPr>
            <a:xfrm>
              <a:off x="1315300" y="1243731"/>
              <a:ext cx="26278" cy="44407"/>
            </a:xfrm>
            <a:custGeom>
              <a:rect b="b" l="l" r="r" t="t"/>
              <a:pathLst>
                <a:path extrusionOk="0" h="1575" w="932">
                  <a:moveTo>
                    <a:pt x="394" y="0"/>
                  </a:moveTo>
                  <a:lnTo>
                    <a:pt x="1" y="339"/>
                  </a:lnTo>
                  <a:lnTo>
                    <a:pt x="1" y="1130"/>
                  </a:lnTo>
                  <a:lnTo>
                    <a:pt x="211" y="1515"/>
                  </a:lnTo>
                  <a:lnTo>
                    <a:pt x="499" y="1574"/>
                  </a:lnTo>
                  <a:cubicBezTo>
                    <a:pt x="762" y="1408"/>
                    <a:pt x="932" y="1117"/>
                    <a:pt x="932" y="786"/>
                  </a:cubicBezTo>
                  <a:cubicBezTo>
                    <a:pt x="932" y="458"/>
                    <a:pt x="762" y="165"/>
                    <a:pt x="49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47"/>
            <p:cNvSpPr/>
            <p:nvPr/>
          </p:nvSpPr>
          <p:spPr>
            <a:xfrm>
              <a:off x="1288994" y="1239558"/>
              <a:ext cx="40291" cy="52527"/>
            </a:xfrm>
            <a:custGeom>
              <a:rect b="b" l="l" r="r" t="t"/>
              <a:pathLst>
                <a:path extrusionOk="0" h="1863" w="1429">
                  <a:moveTo>
                    <a:pt x="931" y="0"/>
                  </a:moveTo>
                  <a:cubicBezTo>
                    <a:pt x="417" y="0"/>
                    <a:pt x="0" y="417"/>
                    <a:pt x="0" y="931"/>
                  </a:cubicBezTo>
                  <a:cubicBezTo>
                    <a:pt x="0" y="1445"/>
                    <a:pt x="415" y="1862"/>
                    <a:pt x="931" y="1862"/>
                  </a:cubicBezTo>
                  <a:cubicBezTo>
                    <a:pt x="1111" y="1862"/>
                    <a:pt x="1284" y="1808"/>
                    <a:pt x="1429" y="1717"/>
                  </a:cubicBezTo>
                  <a:cubicBezTo>
                    <a:pt x="1171" y="1553"/>
                    <a:pt x="996" y="1265"/>
                    <a:pt x="996" y="931"/>
                  </a:cubicBezTo>
                  <a:cubicBezTo>
                    <a:pt x="996" y="598"/>
                    <a:pt x="1171" y="310"/>
                    <a:pt x="1429" y="143"/>
                  </a:cubicBezTo>
                  <a:cubicBezTo>
                    <a:pt x="1284" y="54"/>
                    <a:pt x="1111" y="0"/>
                    <a:pt x="93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47"/>
            <p:cNvSpPr/>
            <p:nvPr/>
          </p:nvSpPr>
          <p:spPr>
            <a:xfrm>
              <a:off x="1165415" y="1503012"/>
              <a:ext cx="30056" cy="45084"/>
            </a:xfrm>
            <a:custGeom>
              <a:rect b="b" l="l" r="r" t="t"/>
              <a:pathLst>
                <a:path extrusionOk="0" h="1599" w="1066">
                  <a:moveTo>
                    <a:pt x="272" y="1"/>
                  </a:moveTo>
                  <a:lnTo>
                    <a:pt x="0" y="493"/>
                  </a:lnTo>
                  <a:lnTo>
                    <a:pt x="0" y="1184"/>
                  </a:lnTo>
                  <a:lnTo>
                    <a:pt x="240" y="1526"/>
                  </a:lnTo>
                  <a:lnTo>
                    <a:pt x="463" y="1599"/>
                  </a:lnTo>
                  <a:cubicBezTo>
                    <a:pt x="912" y="1340"/>
                    <a:pt x="1066" y="767"/>
                    <a:pt x="808" y="323"/>
                  </a:cubicBezTo>
                  <a:cubicBezTo>
                    <a:pt x="730" y="189"/>
                    <a:pt x="622" y="79"/>
                    <a:pt x="49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47"/>
            <p:cNvSpPr/>
            <p:nvPr/>
          </p:nvSpPr>
          <p:spPr>
            <a:xfrm>
              <a:off x="1135359" y="1499065"/>
              <a:ext cx="44125" cy="52584"/>
            </a:xfrm>
            <a:custGeom>
              <a:rect b="b" l="l" r="r" t="t"/>
              <a:pathLst>
                <a:path extrusionOk="0" h="1865" w="1565">
                  <a:moveTo>
                    <a:pt x="1064" y="1"/>
                  </a:moveTo>
                  <a:cubicBezTo>
                    <a:pt x="906" y="1"/>
                    <a:pt x="746" y="41"/>
                    <a:pt x="598" y="124"/>
                  </a:cubicBezTo>
                  <a:cubicBezTo>
                    <a:pt x="152" y="383"/>
                    <a:pt x="1" y="953"/>
                    <a:pt x="259" y="1400"/>
                  </a:cubicBezTo>
                  <a:cubicBezTo>
                    <a:pt x="432" y="1698"/>
                    <a:pt x="743" y="1865"/>
                    <a:pt x="1065" y="1865"/>
                  </a:cubicBezTo>
                  <a:cubicBezTo>
                    <a:pt x="1224" y="1865"/>
                    <a:pt x="1386" y="1824"/>
                    <a:pt x="1535" y="1739"/>
                  </a:cubicBezTo>
                  <a:lnTo>
                    <a:pt x="1564" y="1720"/>
                  </a:lnTo>
                  <a:cubicBezTo>
                    <a:pt x="1440" y="1644"/>
                    <a:pt x="1333" y="1537"/>
                    <a:pt x="1255" y="1400"/>
                  </a:cubicBezTo>
                  <a:cubicBezTo>
                    <a:pt x="1002" y="966"/>
                    <a:pt x="1144" y="410"/>
                    <a:pt x="1564" y="146"/>
                  </a:cubicBezTo>
                  <a:cubicBezTo>
                    <a:pt x="1415" y="51"/>
                    <a:pt x="1241" y="1"/>
                    <a:pt x="106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39"/>
          <p:cNvSpPr txBox="1"/>
          <p:nvPr>
            <p:ph type="title"/>
          </p:nvPr>
        </p:nvSpPr>
        <p:spPr>
          <a:xfrm>
            <a:off x="1388150" y="0"/>
            <a:ext cx="6145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Ibles Olcina Samblas</a:t>
            </a:r>
            <a:endParaRPr/>
          </a:p>
        </p:txBody>
      </p:sp>
      <p:sp>
        <p:nvSpPr>
          <p:cNvPr id="1138" name="Google Shape;1138;p39"/>
          <p:cNvSpPr txBox="1"/>
          <p:nvPr>
            <p:ph idx="8" type="subTitle"/>
          </p:nvPr>
        </p:nvSpPr>
        <p:spPr>
          <a:xfrm>
            <a:off x="1116150" y="600550"/>
            <a:ext cx="6911700" cy="14442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lang="en" sz="1500"/>
              <a:t>Immediately</a:t>
            </a:r>
            <a:r>
              <a:rPr lang="en" sz="1500"/>
              <a:t> interested in dark matter after learning about it in college</a:t>
            </a:r>
            <a:endParaRPr sz="1500"/>
          </a:p>
          <a:p>
            <a:pPr indent="-323850" lvl="0" marL="457200" rtl="0" algn="l">
              <a:spcBef>
                <a:spcPts val="0"/>
              </a:spcBef>
              <a:spcAft>
                <a:spcPts val="0"/>
              </a:spcAft>
              <a:buClr>
                <a:schemeClr val="dk1"/>
              </a:buClr>
              <a:buSzPts val="1500"/>
              <a:buChar char="●"/>
            </a:pPr>
            <a:r>
              <a:rPr lang="en" sz="1500"/>
              <a:t>CERN, LHC project</a:t>
            </a:r>
            <a:endParaRPr sz="1500"/>
          </a:p>
          <a:p>
            <a:pPr indent="-323850" lvl="1" marL="914400" rtl="0" algn="l">
              <a:spcBef>
                <a:spcPts val="0"/>
              </a:spcBef>
              <a:spcAft>
                <a:spcPts val="0"/>
              </a:spcAft>
              <a:buSzPts val="1500"/>
              <a:buChar char="○"/>
            </a:pPr>
            <a:r>
              <a:rPr lang="en" sz="1500"/>
              <a:t>Smashing protons together to hopefully find information about dark matter</a:t>
            </a:r>
            <a:endParaRPr sz="1500"/>
          </a:p>
          <a:p>
            <a:pPr indent="-323850" lvl="0" marL="457200" rtl="0" algn="l">
              <a:spcBef>
                <a:spcPts val="0"/>
              </a:spcBef>
              <a:spcAft>
                <a:spcPts val="0"/>
              </a:spcAft>
              <a:buClr>
                <a:schemeClr val="dk1"/>
              </a:buClr>
              <a:buSzPts val="1500"/>
              <a:buChar char="●"/>
            </a:pPr>
            <a:r>
              <a:rPr lang="en" sz="1500"/>
              <a:t>Neutrino Detector</a:t>
            </a:r>
            <a:endParaRPr sz="1500"/>
          </a:p>
          <a:p>
            <a:pPr indent="-323850" lvl="1" marL="914400" rtl="0" algn="l">
              <a:spcBef>
                <a:spcPts val="0"/>
              </a:spcBef>
              <a:spcAft>
                <a:spcPts val="0"/>
              </a:spcAft>
              <a:buSzPts val="1500"/>
              <a:buChar char="○"/>
            </a:pPr>
            <a:r>
              <a:rPr lang="en" sz="1500"/>
              <a:t>Kilometer long telescope with photon sensors detecting light from nuclear fusion happening in water</a:t>
            </a:r>
            <a:endParaRPr sz="1500"/>
          </a:p>
          <a:p>
            <a:pPr indent="-323850" lvl="0" marL="457200" rtl="0" algn="l">
              <a:spcBef>
                <a:spcPts val="0"/>
              </a:spcBef>
              <a:spcAft>
                <a:spcPts val="0"/>
              </a:spcAft>
              <a:buClr>
                <a:schemeClr val="dk1"/>
              </a:buClr>
              <a:buSzPts val="1500"/>
              <a:buChar char="●"/>
            </a:pPr>
            <a:r>
              <a:rPr lang="en" sz="1500"/>
              <a:t>LUX ZEPLIN</a:t>
            </a:r>
            <a:endParaRPr sz="1500"/>
          </a:p>
          <a:p>
            <a:pPr indent="-323850" lvl="1" marL="914400" rtl="0" algn="l">
              <a:spcBef>
                <a:spcPts val="0"/>
              </a:spcBef>
              <a:spcAft>
                <a:spcPts val="0"/>
              </a:spcAft>
              <a:buSzPts val="1500"/>
              <a:buChar char="○"/>
            </a:pPr>
            <a:r>
              <a:rPr lang="en" sz="1500"/>
              <a:t>Vat of Xenon</a:t>
            </a:r>
            <a:endParaRPr sz="1500"/>
          </a:p>
        </p:txBody>
      </p:sp>
      <p:pic>
        <p:nvPicPr>
          <p:cNvPr id="1139" name="Google Shape;1139;p39"/>
          <p:cNvPicPr preferRelativeResize="0"/>
          <p:nvPr/>
        </p:nvPicPr>
        <p:blipFill>
          <a:blip r:embed="rId3">
            <a:alphaModFix/>
          </a:blip>
          <a:stretch>
            <a:fillRect/>
          </a:stretch>
        </p:blipFill>
        <p:spPr>
          <a:xfrm>
            <a:off x="3470362" y="3044625"/>
            <a:ext cx="1981376" cy="19813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3" name="Shape 1143"/>
        <p:cNvGrpSpPr/>
        <p:nvPr/>
      </p:nvGrpSpPr>
      <p:grpSpPr>
        <a:xfrm>
          <a:off x="0" y="0"/>
          <a:ext cx="0" cy="0"/>
          <a:chOff x="0" y="0"/>
          <a:chExt cx="0" cy="0"/>
        </a:xfrm>
      </p:grpSpPr>
      <p:sp>
        <p:nvSpPr>
          <p:cNvPr id="1144" name="Google Shape;1144;p40"/>
          <p:cNvSpPr txBox="1"/>
          <p:nvPr>
            <p:ph type="title"/>
          </p:nvPr>
        </p:nvSpPr>
        <p:spPr>
          <a:xfrm>
            <a:off x="4400225" y="2205325"/>
            <a:ext cx="4078800" cy="814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We Know About Dark Matter?</a:t>
            </a:r>
            <a:endParaRPr/>
          </a:p>
        </p:txBody>
      </p:sp>
      <p:grpSp>
        <p:nvGrpSpPr>
          <p:cNvPr id="1145" name="Google Shape;1145;p40"/>
          <p:cNvGrpSpPr/>
          <p:nvPr/>
        </p:nvGrpSpPr>
        <p:grpSpPr>
          <a:xfrm>
            <a:off x="228895" y="1915074"/>
            <a:ext cx="3754365" cy="1677571"/>
            <a:chOff x="659524" y="978426"/>
            <a:chExt cx="5052301" cy="2257531"/>
          </a:xfrm>
        </p:grpSpPr>
        <p:sp>
          <p:nvSpPr>
            <p:cNvPr id="1146" name="Google Shape;1146;p40"/>
            <p:cNvSpPr/>
            <p:nvPr/>
          </p:nvSpPr>
          <p:spPr>
            <a:xfrm>
              <a:off x="659524" y="1589173"/>
              <a:ext cx="1183623" cy="388411"/>
            </a:xfrm>
            <a:custGeom>
              <a:rect b="b" l="l" r="r" t="t"/>
              <a:pathLst>
                <a:path extrusionOk="0" h="20718" w="63135">
                  <a:moveTo>
                    <a:pt x="49498" y="1"/>
                  </a:moveTo>
                  <a:cubicBezTo>
                    <a:pt x="30935" y="1"/>
                    <a:pt x="22071" y="14087"/>
                    <a:pt x="0" y="16686"/>
                  </a:cubicBezTo>
                  <a:cubicBezTo>
                    <a:pt x="970" y="16635"/>
                    <a:pt x="1922" y="16611"/>
                    <a:pt x="2858" y="16611"/>
                  </a:cubicBezTo>
                  <a:cubicBezTo>
                    <a:pt x="15179" y="16611"/>
                    <a:pt x="24776" y="20718"/>
                    <a:pt x="35637" y="20718"/>
                  </a:cubicBezTo>
                  <a:cubicBezTo>
                    <a:pt x="42970" y="20718"/>
                    <a:pt x="50879" y="18846"/>
                    <a:pt x="60591" y="12574"/>
                  </a:cubicBezTo>
                  <a:lnTo>
                    <a:pt x="63134" y="2236"/>
                  </a:lnTo>
                  <a:cubicBezTo>
                    <a:pt x="57981" y="660"/>
                    <a:pt x="53513" y="1"/>
                    <a:pt x="4949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40"/>
            <p:cNvSpPr/>
            <p:nvPr/>
          </p:nvSpPr>
          <p:spPr>
            <a:xfrm>
              <a:off x="1112405" y="1637315"/>
              <a:ext cx="736289" cy="241543"/>
            </a:xfrm>
            <a:custGeom>
              <a:rect b="b" l="l" r="r" t="t"/>
              <a:pathLst>
                <a:path extrusionOk="0" h="12884" w="39274">
                  <a:moveTo>
                    <a:pt x="30796" y="1"/>
                  </a:moveTo>
                  <a:cubicBezTo>
                    <a:pt x="19253" y="1"/>
                    <a:pt x="13727" y="8762"/>
                    <a:pt x="0" y="10374"/>
                  </a:cubicBezTo>
                  <a:cubicBezTo>
                    <a:pt x="598" y="10343"/>
                    <a:pt x="1186" y="10329"/>
                    <a:pt x="1764" y="10329"/>
                  </a:cubicBezTo>
                  <a:cubicBezTo>
                    <a:pt x="9430" y="10329"/>
                    <a:pt x="15398" y="12883"/>
                    <a:pt x="22155" y="12883"/>
                  </a:cubicBezTo>
                  <a:cubicBezTo>
                    <a:pt x="26716" y="12883"/>
                    <a:pt x="31637" y="11719"/>
                    <a:pt x="37681" y="7820"/>
                  </a:cubicBezTo>
                  <a:lnTo>
                    <a:pt x="39273" y="1391"/>
                  </a:lnTo>
                  <a:cubicBezTo>
                    <a:pt x="36070" y="411"/>
                    <a:pt x="33293" y="1"/>
                    <a:pt x="3079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40"/>
            <p:cNvSpPr/>
            <p:nvPr/>
          </p:nvSpPr>
          <p:spPr>
            <a:xfrm>
              <a:off x="1654164" y="1543975"/>
              <a:ext cx="530011" cy="399172"/>
            </a:xfrm>
            <a:custGeom>
              <a:rect b="b" l="l" r="r" t="t"/>
              <a:pathLst>
                <a:path extrusionOk="0" h="21292" w="28271">
                  <a:moveTo>
                    <a:pt x="2698" y="1"/>
                  </a:moveTo>
                  <a:cubicBezTo>
                    <a:pt x="1688" y="191"/>
                    <a:pt x="987" y="1153"/>
                    <a:pt x="583" y="2639"/>
                  </a:cubicBezTo>
                  <a:cubicBezTo>
                    <a:pt x="405" y="3340"/>
                    <a:pt x="286" y="4136"/>
                    <a:pt x="226" y="5051"/>
                  </a:cubicBezTo>
                  <a:cubicBezTo>
                    <a:pt x="1" y="8438"/>
                    <a:pt x="678" y="12917"/>
                    <a:pt x="1890" y="16304"/>
                  </a:cubicBezTo>
                  <a:cubicBezTo>
                    <a:pt x="2092" y="16886"/>
                    <a:pt x="2318" y="17409"/>
                    <a:pt x="2555" y="17908"/>
                  </a:cubicBezTo>
                  <a:cubicBezTo>
                    <a:pt x="3150" y="19204"/>
                    <a:pt x="3863" y="20214"/>
                    <a:pt x="4623" y="20796"/>
                  </a:cubicBezTo>
                  <a:cubicBezTo>
                    <a:pt x="5061" y="21114"/>
                    <a:pt x="5524" y="21291"/>
                    <a:pt x="6006" y="21291"/>
                  </a:cubicBezTo>
                  <a:cubicBezTo>
                    <a:pt x="6099" y="21291"/>
                    <a:pt x="6192" y="21285"/>
                    <a:pt x="6287" y="21271"/>
                  </a:cubicBezTo>
                  <a:lnTo>
                    <a:pt x="7855" y="20225"/>
                  </a:lnTo>
                  <a:lnTo>
                    <a:pt x="11563" y="17766"/>
                  </a:lnTo>
                  <a:lnTo>
                    <a:pt x="28270" y="6655"/>
                  </a:lnTo>
                  <a:lnTo>
                    <a:pt x="6857" y="1070"/>
                  </a:lnTo>
                  <a:lnTo>
                    <a:pt x="26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40"/>
            <p:cNvSpPr/>
            <p:nvPr/>
          </p:nvSpPr>
          <p:spPr>
            <a:xfrm>
              <a:off x="721894" y="1959420"/>
              <a:ext cx="1183623" cy="388467"/>
            </a:xfrm>
            <a:custGeom>
              <a:rect b="b" l="l" r="r" t="t"/>
              <a:pathLst>
                <a:path extrusionOk="0" h="20721" w="63135">
                  <a:moveTo>
                    <a:pt x="49499" y="0"/>
                  </a:moveTo>
                  <a:cubicBezTo>
                    <a:pt x="30936" y="0"/>
                    <a:pt x="22071" y="14086"/>
                    <a:pt x="0" y="16685"/>
                  </a:cubicBezTo>
                  <a:cubicBezTo>
                    <a:pt x="961" y="16635"/>
                    <a:pt x="1905" y="16612"/>
                    <a:pt x="2833" y="16612"/>
                  </a:cubicBezTo>
                  <a:cubicBezTo>
                    <a:pt x="15162" y="16612"/>
                    <a:pt x="24763" y="20721"/>
                    <a:pt x="35629" y="20721"/>
                  </a:cubicBezTo>
                  <a:cubicBezTo>
                    <a:pt x="42964" y="20721"/>
                    <a:pt x="50875" y="18848"/>
                    <a:pt x="60592" y="12574"/>
                  </a:cubicBezTo>
                  <a:lnTo>
                    <a:pt x="63135" y="2235"/>
                  </a:lnTo>
                  <a:cubicBezTo>
                    <a:pt x="57981" y="659"/>
                    <a:pt x="53513" y="0"/>
                    <a:pt x="494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40"/>
            <p:cNvSpPr/>
            <p:nvPr/>
          </p:nvSpPr>
          <p:spPr>
            <a:xfrm>
              <a:off x="1174775" y="2008012"/>
              <a:ext cx="736289" cy="241524"/>
            </a:xfrm>
            <a:custGeom>
              <a:rect b="b" l="l" r="r" t="t"/>
              <a:pathLst>
                <a:path extrusionOk="0" h="12883" w="39274">
                  <a:moveTo>
                    <a:pt x="30788" y="0"/>
                  </a:moveTo>
                  <a:cubicBezTo>
                    <a:pt x="19237" y="0"/>
                    <a:pt x="13728" y="8762"/>
                    <a:pt x="0" y="10374"/>
                  </a:cubicBezTo>
                  <a:cubicBezTo>
                    <a:pt x="599" y="10342"/>
                    <a:pt x="1186" y="10328"/>
                    <a:pt x="1764" y="10328"/>
                  </a:cubicBezTo>
                  <a:cubicBezTo>
                    <a:pt x="9430" y="10328"/>
                    <a:pt x="15398" y="12883"/>
                    <a:pt x="22155" y="12883"/>
                  </a:cubicBezTo>
                  <a:cubicBezTo>
                    <a:pt x="26716" y="12883"/>
                    <a:pt x="31637" y="11719"/>
                    <a:pt x="37681" y="7819"/>
                  </a:cubicBezTo>
                  <a:lnTo>
                    <a:pt x="39274" y="1390"/>
                  </a:lnTo>
                  <a:cubicBezTo>
                    <a:pt x="36066" y="410"/>
                    <a:pt x="33286" y="0"/>
                    <a:pt x="3078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40"/>
            <p:cNvSpPr/>
            <p:nvPr/>
          </p:nvSpPr>
          <p:spPr>
            <a:xfrm>
              <a:off x="1716534" y="1913997"/>
              <a:ext cx="530011" cy="399753"/>
            </a:xfrm>
            <a:custGeom>
              <a:rect b="b" l="l" r="r" t="t"/>
              <a:pathLst>
                <a:path extrusionOk="0" h="21323" w="28271">
                  <a:moveTo>
                    <a:pt x="2710" y="0"/>
                  </a:moveTo>
                  <a:cubicBezTo>
                    <a:pt x="2128" y="107"/>
                    <a:pt x="1653" y="464"/>
                    <a:pt x="1296" y="1034"/>
                  </a:cubicBezTo>
                  <a:cubicBezTo>
                    <a:pt x="999" y="1450"/>
                    <a:pt x="773" y="1985"/>
                    <a:pt x="595" y="2638"/>
                  </a:cubicBezTo>
                  <a:cubicBezTo>
                    <a:pt x="405" y="3351"/>
                    <a:pt x="274" y="4159"/>
                    <a:pt x="227" y="5074"/>
                  </a:cubicBezTo>
                  <a:cubicBezTo>
                    <a:pt x="1" y="8461"/>
                    <a:pt x="678" y="12953"/>
                    <a:pt x="1890" y="16339"/>
                  </a:cubicBezTo>
                  <a:cubicBezTo>
                    <a:pt x="2104" y="16922"/>
                    <a:pt x="2318" y="17433"/>
                    <a:pt x="2556" y="17943"/>
                  </a:cubicBezTo>
                  <a:cubicBezTo>
                    <a:pt x="3510" y="19963"/>
                    <a:pt x="4678" y="21323"/>
                    <a:pt x="5964" y="21323"/>
                  </a:cubicBezTo>
                  <a:cubicBezTo>
                    <a:pt x="6071" y="21323"/>
                    <a:pt x="6179" y="21314"/>
                    <a:pt x="6287" y="21294"/>
                  </a:cubicBezTo>
                  <a:lnTo>
                    <a:pt x="10066" y="18787"/>
                  </a:lnTo>
                  <a:lnTo>
                    <a:pt x="28270" y="6667"/>
                  </a:lnTo>
                  <a:lnTo>
                    <a:pt x="8937" y="1616"/>
                  </a:lnTo>
                  <a:lnTo>
                    <a:pt x="4540" y="476"/>
                  </a:lnTo>
                  <a:lnTo>
                    <a:pt x="271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40"/>
            <p:cNvSpPr/>
            <p:nvPr/>
          </p:nvSpPr>
          <p:spPr>
            <a:xfrm>
              <a:off x="1847536" y="1944067"/>
              <a:ext cx="398778" cy="321932"/>
            </a:xfrm>
            <a:custGeom>
              <a:rect b="b" l="l" r="r" t="t"/>
              <a:pathLst>
                <a:path extrusionOk="0" h="17172" w="21271">
                  <a:moveTo>
                    <a:pt x="1925" y="0"/>
                  </a:moveTo>
                  <a:cubicBezTo>
                    <a:pt x="1664" y="642"/>
                    <a:pt x="1319" y="1486"/>
                    <a:pt x="1058" y="2460"/>
                  </a:cubicBezTo>
                  <a:cubicBezTo>
                    <a:pt x="903" y="2983"/>
                    <a:pt x="761" y="3506"/>
                    <a:pt x="642" y="4064"/>
                  </a:cubicBezTo>
                  <a:cubicBezTo>
                    <a:pt x="178" y="6263"/>
                    <a:pt x="0" y="8972"/>
                    <a:pt x="725" y="11883"/>
                  </a:cubicBezTo>
                  <a:cubicBezTo>
                    <a:pt x="761" y="12002"/>
                    <a:pt x="784" y="12145"/>
                    <a:pt x="832" y="12264"/>
                  </a:cubicBezTo>
                  <a:cubicBezTo>
                    <a:pt x="1260" y="13856"/>
                    <a:pt x="1961" y="15520"/>
                    <a:pt x="3054" y="17171"/>
                  </a:cubicBezTo>
                  <a:lnTo>
                    <a:pt x="21271" y="5051"/>
                  </a:lnTo>
                  <a:lnTo>
                    <a:pt x="1925" y="0"/>
                  </a:lnTo>
                  <a:close/>
                </a:path>
              </a:pathLst>
            </a:custGeom>
            <a:solidFill>
              <a:srgbClr val="000000">
                <a:alpha val="21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40"/>
            <p:cNvSpPr/>
            <p:nvPr/>
          </p:nvSpPr>
          <p:spPr>
            <a:xfrm>
              <a:off x="1778248" y="1564034"/>
              <a:ext cx="405921" cy="313008"/>
            </a:xfrm>
            <a:custGeom>
              <a:rect b="b" l="l" r="r" t="t"/>
              <a:pathLst>
                <a:path extrusionOk="0" h="16696" w="21652">
                  <a:moveTo>
                    <a:pt x="238" y="0"/>
                  </a:moveTo>
                  <a:cubicBezTo>
                    <a:pt x="84" y="915"/>
                    <a:pt x="0" y="1794"/>
                    <a:pt x="12" y="2638"/>
                  </a:cubicBezTo>
                  <a:cubicBezTo>
                    <a:pt x="0" y="3220"/>
                    <a:pt x="12" y="3815"/>
                    <a:pt x="72" y="4397"/>
                  </a:cubicBezTo>
                  <a:cubicBezTo>
                    <a:pt x="262" y="6773"/>
                    <a:pt x="904" y="8972"/>
                    <a:pt x="1676" y="10873"/>
                  </a:cubicBezTo>
                  <a:cubicBezTo>
                    <a:pt x="1807" y="11194"/>
                    <a:pt x="1961" y="11491"/>
                    <a:pt x="2080" y="11800"/>
                  </a:cubicBezTo>
                  <a:cubicBezTo>
                    <a:pt x="3019" y="13844"/>
                    <a:pt x="4100" y="15531"/>
                    <a:pt x="4944" y="16696"/>
                  </a:cubicBezTo>
                  <a:lnTo>
                    <a:pt x="21651" y="5585"/>
                  </a:lnTo>
                  <a:lnTo>
                    <a:pt x="238" y="0"/>
                  </a:lnTo>
                  <a:close/>
                </a:path>
              </a:pathLst>
            </a:custGeom>
            <a:solidFill>
              <a:srgbClr val="000000">
                <a:alpha val="21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40"/>
            <p:cNvSpPr/>
            <p:nvPr/>
          </p:nvSpPr>
          <p:spPr>
            <a:xfrm>
              <a:off x="1103482" y="1015357"/>
              <a:ext cx="2936665" cy="442235"/>
            </a:xfrm>
            <a:custGeom>
              <a:rect b="b" l="l" r="r" t="t"/>
              <a:pathLst>
                <a:path extrusionOk="0" h="23589" w="156643">
                  <a:moveTo>
                    <a:pt x="69302" y="1"/>
                  </a:moveTo>
                  <a:lnTo>
                    <a:pt x="1" y="4956"/>
                  </a:lnTo>
                  <a:lnTo>
                    <a:pt x="39025" y="10196"/>
                  </a:lnTo>
                  <a:lnTo>
                    <a:pt x="61662" y="23588"/>
                  </a:lnTo>
                  <a:lnTo>
                    <a:pt x="156642" y="7606"/>
                  </a:lnTo>
                  <a:lnTo>
                    <a:pt x="693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40"/>
            <p:cNvSpPr/>
            <p:nvPr/>
          </p:nvSpPr>
          <p:spPr>
            <a:xfrm>
              <a:off x="1095621" y="1014721"/>
              <a:ext cx="2944497" cy="238127"/>
            </a:xfrm>
            <a:custGeom>
              <a:rect b="b" l="l" r="r" t="t"/>
              <a:pathLst>
                <a:path extrusionOk="0" h="12668" w="156643">
                  <a:moveTo>
                    <a:pt x="69302" y="1"/>
                  </a:moveTo>
                  <a:lnTo>
                    <a:pt x="1" y="4956"/>
                  </a:lnTo>
                  <a:lnTo>
                    <a:pt x="39025" y="10196"/>
                  </a:lnTo>
                  <a:lnTo>
                    <a:pt x="71786" y="8663"/>
                  </a:lnTo>
                  <a:lnTo>
                    <a:pt x="126507" y="12668"/>
                  </a:lnTo>
                  <a:lnTo>
                    <a:pt x="156642" y="7606"/>
                  </a:lnTo>
                  <a:lnTo>
                    <a:pt x="6930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40"/>
            <p:cNvSpPr/>
            <p:nvPr/>
          </p:nvSpPr>
          <p:spPr>
            <a:xfrm>
              <a:off x="1884729" y="1080820"/>
              <a:ext cx="3827096" cy="1210451"/>
            </a:xfrm>
            <a:custGeom>
              <a:rect b="b" l="l" r="r" t="t"/>
              <a:pathLst>
                <a:path extrusionOk="0" h="64566" w="204139">
                  <a:moveTo>
                    <a:pt x="145121" y="0"/>
                  </a:moveTo>
                  <a:cubicBezTo>
                    <a:pt x="141309" y="0"/>
                    <a:pt x="137500" y="305"/>
                    <a:pt x="133720" y="941"/>
                  </a:cubicBezTo>
                  <a:lnTo>
                    <a:pt x="29649" y="18468"/>
                  </a:lnTo>
                  <a:lnTo>
                    <a:pt x="10030" y="21760"/>
                  </a:lnTo>
                  <a:cubicBezTo>
                    <a:pt x="1" y="23460"/>
                    <a:pt x="6699" y="64565"/>
                    <a:pt x="16605" y="64565"/>
                  </a:cubicBezTo>
                  <a:cubicBezTo>
                    <a:pt x="16804" y="64565"/>
                    <a:pt x="17005" y="64549"/>
                    <a:pt x="17207" y="64515"/>
                  </a:cubicBezTo>
                  <a:lnTo>
                    <a:pt x="145127" y="42983"/>
                  </a:lnTo>
                  <a:cubicBezTo>
                    <a:pt x="152126" y="41782"/>
                    <a:pt x="158900" y="39537"/>
                    <a:pt x="165162" y="36269"/>
                  </a:cubicBezTo>
                  <a:lnTo>
                    <a:pt x="182024" y="27511"/>
                  </a:lnTo>
                  <a:lnTo>
                    <a:pt x="192671" y="21974"/>
                  </a:lnTo>
                  <a:lnTo>
                    <a:pt x="202546" y="16828"/>
                  </a:lnTo>
                  <a:cubicBezTo>
                    <a:pt x="204138" y="16032"/>
                    <a:pt x="203877" y="13656"/>
                    <a:pt x="202166" y="13192"/>
                  </a:cubicBezTo>
                  <a:lnTo>
                    <a:pt x="197056" y="11790"/>
                  </a:lnTo>
                  <a:lnTo>
                    <a:pt x="186254" y="8795"/>
                  </a:lnTo>
                  <a:lnTo>
                    <a:pt x="162964" y="2426"/>
                  </a:lnTo>
                  <a:cubicBezTo>
                    <a:pt x="162476" y="2307"/>
                    <a:pt x="161966" y="2153"/>
                    <a:pt x="161490" y="2046"/>
                  </a:cubicBezTo>
                  <a:cubicBezTo>
                    <a:pt x="156594" y="834"/>
                    <a:pt x="151556" y="133"/>
                    <a:pt x="146518" y="14"/>
                  </a:cubicBezTo>
                  <a:cubicBezTo>
                    <a:pt x="146052" y="5"/>
                    <a:pt x="145587" y="0"/>
                    <a:pt x="1451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40"/>
            <p:cNvSpPr/>
            <p:nvPr/>
          </p:nvSpPr>
          <p:spPr>
            <a:xfrm>
              <a:off x="5295061" y="1246147"/>
              <a:ext cx="416607" cy="350447"/>
            </a:xfrm>
            <a:custGeom>
              <a:rect b="b" l="l" r="r" t="t"/>
              <a:pathLst>
                <a:path extrusionOk="0" h="18693" w="22222">
                  <a:moveTo>
                    <a:pt x="4325" y="0"/>
                  </a:moveTo>
                  <a:cubicBezTo>
                    <a:pt x="3767" y="891"/>
                    <a:pt x="3280" y="1830"/>
                    <a:pt x="2852" y="2745"/>
                  </a:cubicBezTo>
                  <a:cubicBezTo>
                    <a:pt x="630" y="7712"/>
                    <a:pt x="0" y="13511"/>
                    <a:pt x="107" y="18692"/>
                  </a:cubicBezTo>
                  <a:lnTo>
                    <a:pt x="10754" y="13155"/>
                  </a:lnTo>
                  <a:lnTo>
                    <a:pt x="20653" y="8009"/>
                  </a:lnTo>
                  <a:cubicBezTo>
                    <a:pt x="22221" y="7213"/>
                    <a:pt x="21972" y="4848"/>
                    <a:pt x="20249" y="4385"/>
                  </a:cubicBezTo>
                  <a:lnTo>
                    <a:pt x="15139" y="2983"/>
                  </a:lnTo>
                  <a:lnTo>
                    <a:pt x="432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40"/>
            <p:cNvSpPr/>
            <p:nvPr/>
          </p:nvSpPr>
          <p:spPr>
            <a:xfrm>
              <a:off x="5496437" y="1302499"/>
              <a:ext cx="214996" cy="190493"/>
            </a:xfrm>
            <a:custGeom>
              <a:rect b="b" l="l" r="r" t="t"/>
              <a:pathLst>
                <a:path extrusionOk="0" h="10161" w="11468">
                  <a:moveTo>
                    <a:pt x="4373" y="1"/>
                  </a:moveTo>
                  <a:cubicBezTo>
                    <a:pt x="1842" y="2603"/>
                    <a:pt x="535" y="6287"/>
                    <a:pt x="0" y="10161"/>
                  </a:cubicBezTo>
                  <a:lnTo>
                    <a:pt x="9887" y="5015"/>
                  </a:lnTo>
                  <a:cubicBezTo>
                    <a:pt x="11467" y="4219"/>
                    <a:pt x="11218" y="1854"/>
                    <a:pt x="9495" y="1391"/>
                  </a:cubicBezTo>
                  <a:lnTo>
                    <a:pt x="4373" y="1"/>
                  </a:lnTo>
                  <a:close/>
                </a:path>
              </a:pathLst>
            </a:custGeom>
            <a:solidFill>
              <a:srgbClr val="FF3121">
                <a:alpha val="302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40"/>
            <p:cNvSpPr/>
            <p:nvPr/>
          </p:nvSpPr>
          <p:spPr>
            <a:xfrm>
              <a:off x="2188518" y="1080726"/>
              <a:ext cx="2723299" cy="1029913"/>
            </a:xfrm>
            <a:custGeom>
              <a:rect b="b" l="l" r="r" t="t"/>
              <a:pathLst>
                <a:path extrusionOk="0" h="54936" w="145262">
                  <a:moveTo>
                    <a:pt x="128731" y="0"/>
                  </a:moveTo>
                  <a:cubicBezTo>
                    <a:pt x="124976" y="0"/>
                    <a:pt x="121216" y="314"/>
                    <a:pt x="117491" y="946"/>
                  </a:cubicBezTo>
                  <a:lnTo>
                    <a:pt x="6884" y="19578"/>
                  </a:lnTo>
                  <a:cubicBezTo>
                    <a:pt x="1" y="20735"/>
                    <a:pt x="5634" y="54936"/>
                    <a:pt x="12479" y="54936"/>
                  </a:cubicBezTo>
                  <a:cubicBezTo>
                    <a:pt x="12595" y="54936"/>
                    <a:pt x="12710" y="54926"/>
                    <a:pt x="12826" y="54906"/>
                  </a:cubicBezTo>
                  <a:lnTo>
                    <a:pt x="123028" y="36357"/>
                  </a:lnTo>
                  <a:cubicBezTo>
                    <a:pt x="132535" y="34753"/>
                    <a:pt x="139938" y="27171"/>
                    <a:pt x="141162" y="17606"/>
                  </a:cubicBezTo>
                  <a:cubicBezTo>
                    <a:pt x="141815" y="12496"/>
                    <a:pt x="143075" y="7196"/>
                    <a:pt x="145261" y="2051"/>
                  </a:cubicBezTo>
                  <a:cubicBezTo>
                    <a:pt x="139848" y="689"/>
                    <a:pt x="134295" y="0"/>
                    <a:pt x="12873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40"/>
            <p:cNvSpPr/>
            <p:nvPr/>
          </p:nvSpPr>
          <p:spPr>
            <a:xfrm>
              <a:off x="1154060" y="1958764"/>
              <a:ext cx="3020860" cy="1277192"/>
            </a:xfrm>
            <a:custGeom>
              <a:rect b="b" l="l" r="r" t="t"/>
              <a:pathLst>
                <a:path extrusionOk="0" h="68126" w="161134">
                  <a:moveTo>
                    <a:pt x="161134" y="1"/>
                  </a:moveTo>
                  <a:lnTo>
                    <a:pt x="127826" y="5598"/>
                  </a:lnTo>
                  <a:lnTo>
                    <a:pt x="56183" y="17683"/>
                  </a:lnTo>
                  <a:lnTo>
                    <a:pt x="49006" y="28591"/>
                  </a:lnTo>
                  <a:lnTo>
                    <a:pt x="38252" y="45013"/>
                  </a:lnTo>
                  <a:lnTo>
                    <a:pt x="0" y="68126"/>
                  </a:lnTo>
                  <a:lnTo>
                    <a:pt x="0" y="68126"/>
                  </a:lnTo>
                  <a:lnTo>
                    <a:pt x="73841" y="46225"/>
                  </a:lnTo>
                  <a:lnTo>
                    <a:pt x="113209" y="25383"/>
                  </a:lnTo>
                  <a:lnTo>
                    <a:pt x="16113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40"/>
            <p:cNvSpPr/>
            <p:nvPr/>
          </p:nvSpPr>
          <p:spPr>
            <a:xfrm>
              <a:off x="1154060" y="1958764"/>
              <a:ext cx="3020860" cy="1277192"/>
            </a:xfrm>
            <a:custGeom>
              <a:rect b="b" l="l" r="r" t="t"/>
              <a:pathLst>
                <a:path extrusionOk="0" h="68126" w="161134">
                  <a:moveTo>
                    <a:pt x="161134" y="1"/>
                  </a:moveTo>
                  <a:lnTo>
                    <a:pt x="127826" y="5598"/>
                  </a:lnTo>
                  <a:lnTo>
                    <a:pt x="96656" y="21438"/>
                  </a:lnTo>
                  <a:lnTo>
                    <a:pt x="72819" y="33570"/>
                  </a:lnTo>
                  <a:lnTo>
                    <a:pt x="38252" y="45013"/>
                  </a:lnTo>
                  <a:lnTo>
                    <a:pt x="0" y="68126"/>
                  </a:lnTo>
                  <a:lnTo>
                    <a:pt x="0" y="68126"/>
                  </a:lnTo>
                  <a:lnTo>
                    <a:pt x="73841" y="46225"/>
                  </a:lnTo>
                  <a:lnTo>
                    <a:pt x="113209" y="25383"/>
                  </a:lnTo>
                  <a:lnTo>
                    <a:pt x="1611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40"/>
            <p:cNvSpPr/>
            <p:nvPr/>
          </p:nvSpPr>
          <p:spPr>
            <a:xfrm>
              <a:off x="2072739" y="1958764"/>
              <a:ext cx="2101913" cy="536029"/>
            </a:xfrm>
            <a:custGeom>
              <a:rect b="b" l="l" r="r" t="t"/>
              <a:pathLst>
                <a:path extrusionOk="0" h="28592" w="112117">
                  <a:moveTo>
                    <a:pt x="112117" y="1"/>
                  </a:moveTo>
                  <a:lnTo>
                    <a:pt x="78821" y="5621"/>
                  </a:lnTo>
                  <a:lnTo>
                    <a:pt x="7166" y="17683"/>
                  </a:lnTo>
                  <a:lnTo>
                    <a:pt x="1" y="28591"/>
                  </a:lnTo>
                  <a:lnTo>
                    <a:pt x="1" y="28591"/>
                  </a:lnTo>
                  <a:cubicBezTo>
                    <a:pt x="14944" y="24049"/>
                    <a:pt x="30215" y="21301"/>
                    <a:pt x="42912" y="21301"/>
                  </a:cubicBezTo>
                  <a:cubicBezTo>
                    <a:pt x="44532" y="21301"/>
                    <a:pt x="46110" y="21346"/>
                    <a:pt x="47640" y="21438"/>
                  </a:cubicBezTo>
                  <a:cubicBezTo>
                    <a:pt x="54199" y="21853"/>
                    <a:pt x="59879" y="23101"/>
                    <a:pt x="64181" y="25383"/>
                  </a:cubicBezTo>
                  <a:lnTo>
                    <a:pt x="112117" y="1"/>
                  </a:lnTo>
                  <a:close/>
                </a:path>
              </a:pathLst>
            </a:custGeom>
            <a:solidFill>
              <a:srgbClr val="000000">
                <a:alpha val="21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40"/>
            <p:cNvSpPr/>
            <p:nvPr/>
          </p:nvSpPr>
          <p:spPr>
            <a:xfrm>
              <a:off x="2032640" y="1081739"/>
              <a:ext cx="3240524" cy="1125319"/>
            </a:xfrm>
            <a:custGeom>
              <a:rect b="b" l="l" r="r" t="t"/>
              <a:pathLst>
                <a:path extrusionOk="0" h="60025" w="172851">
                  <a:moveTo>
                    <a:pt x="138628" y="1"/>
                  </a:moveTo>
                  <a:lnTo>
                    <a:pt x="138628" y="1"/>
                  </a:lnTo>
                  <a:cubicBezTo>
                    <a:pt x="138692" y="14044"/>
                    <a:pt x="125494" y="16574"/>
                    <a:pt x="108296" y="16574"/>
                  </a:cubicBezTo>
                  <a:cubicBezTo>
                    <a:pt x="98610" y="16574"/>
                    <a:pt x="87656" y="15771"/>
                    <a:pt x="77086" y="15771"/>
                  </a:cubicBezTo>
                  <a:cubicBezTo>
                    <a:pt x="71756" y="15771"/>
                    <a:pt x="66524" y="15975"/>
                    <a:pt x="61602" y="16589"/>
                  </a:cubicBezTo>
                  <a:cubicBezTo>
                    <a:pt x="41737" y="19070"/>
                    <a:pt x="30001" y="24240"/>
                    <a:pt x="24776" y="24240"/>
                  </a:cubicBezTo>
                  <a:cubicBezTo>
                    <a:pt x="21943" y="24240"/>
                    <a:pt x="21023" y="22721"/>
                    <a:pt x="21759" y="18431"/>
                  </a:cubicBezTo>
                  <a:lnTo>
                    <a:pt x="21759" y="18431"/>
                  </a:lnTo>
                  <a:lnTo>
                    <a:pt x="5063" y="21235"/>
                  </a:lnTo>
                  <a:cubicBezTo>
                    <a:pt x="1" y="33665"/>
                    <a:pt x="3031" y="47687"/>
                    <a:pt x="6929" y="55874"/>
                  </a:cubicBezTo>
                  <a:cubicBezTo>
                    <a:pt x="8144" y="58481"/>
                    <a:pt x="10799" y="60025"/>
                    <a:pt x="13614" y="60025"/>
                  </a:cubicBezTo>
                  <a:cubicBezTo>
                    <a:pt x="14045" y="60025"/>
                    <a:pt x="14480" y="59989"/>
                    <a:pt x="14914" y="59914"/>
                  </a:cubicBezTo>
                  <a:cubicBezTo>
                    <a:pt x="34283" y="56575"/>
                    <a:pt x="104084" y="44585"/>
                    <a:pt x="131165" y="40426"/>
                  </a:cubicBezTo>
                  <a:cubicBezTo>
                    <a:pt x="159482" y="36065"/>
                    <a:pt x="169226" y="22115"/>
                    <a:pt x="172851" y="7261"/>
                  </a:cubicBezTo>
                  <a:lnTo>
                    <a:pt x="155074" y="2401"/>
                  </a:lnTo>
                  <a:cubicBezTo>
                    <a:pt x="154575" y="2282"/>
                    <a:pt x="154076" y="2140"/>
                    <a:pt x="153600" y="2033"/>
                  </a:cubicBezTo>
                  <a:cubicBezTo>
                    <a:pt x="148704" y="809"/>
                    <a:pt x="143666" y="119"/>
                    <a:pt x="138628" y="1"/>
                  </a:cubicBezTo>
                  <a:close/>
                </a:path>
              </a:pathLst>
            </a:custGeom>
            <a:solidFill>
              <a:srgbClr val="000000">
                <a:alpha val="21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40"/>
            <p:cNvSpPr/>
            <p:nvPr/>
          </p:nvSpPr>
          <p:spPr>
            <a:xfrm>
              <a:off x="1392199" y="1269037"/>
              <a:ext cx="567656" cy="186425"/>
            </a:xfrm>
            <a:custGeom>
              <a:rect b="b" l="l" r="r" t="t"/>
              <a:pathLst>
                <a:path extrusionOk="0" h="9944" w="30279">
                  <a:moveTo>
                    <a:pt x="23738" y="0"/>
                  </a:moveTo>
                  <a:cubicBezTo>
                    <a:pt x="14833" y="0"/>
                    <a:pt x="10582" y="6762"/>
                    <a:pt x="0" y="8012"/>
                  </a:cubicBezTo>
                  <a:cubicBezTo>
                    <a:pt x="469" y="7987"/>
                    <a:pt x="930" y="7976"/>
                    <a:pt x="1382" y="7976"/>
                  </a:cubicBezTo>
                  <a:cubicBezTo>
                    <a:pt x="7280" y="7976"/>
                    <a:pt x="11881" y="9944"/>
                    <a:pt x="17084" y="9944"/>
                  </a:cubicBezTo>
                  <a:cubicBezTo>
                    <a:pt x="20603" y="9944"/>
                    <a:pt x="24397" y="9044"/>
                    <a:pt x="29054" y="6028"/>
                  </a:cubicBezTo>
                  <a:lnTo>
                    <a:pt x="30278" y="1073"/>
                  </a:lnTo>
                  <a:cubicBezTo>
                    <a:pt x="27806" y="316"/>
                    <a:pt x="25663" y="0"/>
                    <a:pt x="237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40"/>
            <p:cNvSpPr/>
            <p:nvPr/>
          </p:nvSpPr>
          <p:spPr>
            <a:xfrm>
              <a:off x="1609172" y="1292189"/>
              <a:ext cx="353109" cy="115728"/>
            </a:xfrm>
            <a:custGeom>
              <a:rect b="b" l="l" r="r" t="t"/>
              <a:pathLst>
                <a:path extrusionOk="0" h="6173" w="18835">
                  <a:moveTo>
                    <a:pt x="14759" y="0"/>
                  </a:moveTo>
                  <a:cubicBezTo>
                    <a:pt x="9224" y="0"/>
                    <a:pt x="6583" y="4199"/>
                    <a:pt x="0" y="4971"/>
                  </a:cubicBezTo>
                  <a:cubicBezTo>
                    <a:pt x="285" y="4956"/>
                    <a:pt x="565" y="4949"/>
                    <a:pt x="840" y="4949"/>
                  </a:cubicBezTo>
                  <a:cubicBezTo>
                    <a:pt x="4517" y="4949"/>
                    <a:pt x="7377" y="6173"/>
                    <a:pt x="10615" y="6173"/>
                  </a:cubicBezTo>
                  <a:cubicBezTo>
                    <a:pt x="12805" y="6173"/>
                    <a:pt x="15168" y="5613"/>
                    <a:pt x="18074" y="3735"/>
                  </a:cubicBezTo>
                  <a:lnTo>
                    <a:pt x="18835" y="669"/>
                  </a:lnTo>
                  <a:cubicBezTo>
                    <a:pt x="17294" y="198"/>
                    <a:pt x="15959" y="0"/>
                    <a:pt x="1475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40"/>
            <p:cNvSpPr/>
            <p:nvPr/>
          </p:nvSpPr>
          <p:spPr>
            <a:xfrm>
              <a:off x="1868907" y="1247703"/>
              <a:ext cx="254216" cy="191374"/>
            </a:xfrm>
            <a:custGeom>
              <a:rect b="b" l="l" r="r" t="t"/>
              <a:pathLst>
                <a:path extrusionOk="0" h="10208" w="13560">
                  <a:moveTo>
                    <a:pt x="1296" y="0"/>
                  </a:moveTo>
                  <a:cubicBezTo>
                    <a:pt x="821" y="60"/>
                    <a:pt x="476" y="547"/>
                    <a:pt x="298" y="1248"/>
                  </a:cubicBezTo>
                  <a:lnTo>
                    <a:pt x="274" y="1248"/>
                  </a:lnTo>
                  <a:cubicBezTo>
                    <a:pt x="191" y="1581"/>
                    <a:pt x="132" y="1973"/>
                    <a:pt x="96" y="2413"/>
                  </a:cubicBezTo>
                  <a:cubicBezTo>
                    <a:pt x="1" y="4064"/>
                    <a:pt x="310" y="6203"/>
                    <a:pt x="904" y="7819"/>
                  </a:cubicBezTo>
                  <a:cubicBezTo>
                    <a:pt x="1011" y="8093"/>
                    <a:pt x="1106" y="8342"/>
                    <a:pt x="1237" y="8580"/>
                  </a:cubicBezTo>
                  <a:cubicBezTo>
                    <a:pt x="1689" y="9573"/>
                    <a:pt x="2264" y="10207"/>
                    <a:pt x="2877" y="10207"/>
                  </a:cubicBezTo>
                  <a:cubicBezTo>
                    <a:pt x="2924" y="10207"/>
                    <a:pt x="2972" y="10204"/>
                    <a:pt x="3019" y="10196"/>
                  </a:cubicBezTo>
                  <a:lnTo>
                    <a:pt x="4908" y="8948"/>
                  </a:lnTo>
                  <a:lnTo>
                    <a:pt x="13559" y="3173"/>
                  </a:lnTo>
                  <a:lnTo>
                    <a:pt x="3566" y="595"/>
                  </a:lnTo>
                  <a:lnTo>
                    <a:pt x="129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40"/>
            <p:cNvSpPr/>
            <p:nvPr/>
          </p:nvSpPr>
          <p:spPr>
            <a:xfrm>
              <a:off x="1930846" y="1258838"/>
              <a:ext cx="192274" cy="156635"/>
            </a:xfrm>
            <a:custGeom>
              <a:rect b="b" l="l" r="r" t="t"/>
              <a:pathLst>
                <a:path extrusionOk="0" h="8355" w="10256">
                  <a:moveTo>
                    <a:pt x="274" y="1"/>
                  </a:moveTo>
                  <a:cubicBezTo>
                    <a:pt x="155" y="428"/>
                    <a:pt x="119" y="844"/>
                    <a:pt x="83" y="1224"/>
                  </a:cubicBezTo>
                  <a:cubicBezTo>
                    <a:pt x="72" y="1510"/>
                    <a:pt x="36" y="1795"/>
                    <a:pt x="24" y="2044"/>
                  </a:cubicBezTo>
                  <a:cubicBezTo>
                    <a:pt x="0" y="3458"/>
                    <a:pt x="202" y="4671"/>
                    <a:pt x="511" y="5764"/>
                  </a:cubicBezTo>
                  <a:cubicBezTo>
                    <a:pt x="511" y="5788"/>
                    <a:pt x="535" y="5788"/>
                    <a:pt x="535" y="5788"/>
                  </a:cubicBezTo>
                  <a:cubicBezTo>
                    <a:pt x="796" y="6798"/>
                    <a:pt x="1200" y="7665"/>
                    <a:pt x="1604" y="8354"/>
                  </a:cubicBezTo>
                  <a:lnTo>
                    <a:pt x="10255" y="2579"/>
                  </a:lnTo>
                  <a:lnTo>
                    <a:pt x="274" y="1"/>
                  </a:lnTo>
                  <a:close/>
                </a:path>
              </a:pathLst>
            </a:custGeom>
            <a:solidFill>
              <a:srgbClr val="6E65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40"/>
            <p:cNvSpPr/>
            <p:nvPr/>
          </p:nvSpPr>
          <p:spPr>
            <a:xfrm>
              <a:off x="1943594" y="978426"/>
              <a:ext cx="1611966" cy="509857"/>
            </a:xfrm>
            <a:custGeom>
              <a:rect b="b" l="l" r="r" t="t"/>
              <a:pathLst>
                <a:path extrusionOk="0" h="27196" w="85983">
                  <a:moveTo>
                    <a:pt x="61048" y="0"/>
                  </a:moveTo>
                  <a:cubicBezTo>
                    <a:pt x="59466" y="0"/>
                    <a:pt x="57884" y="132"/>
                    <a:pt x="56323" y="390"/>
                  </a:cubicBezTo>
                  <a:lnTo>
                    <a:pt x="49609" y="1519"/>
                  </a:lnTo>
                  <a:lnTo>
                    <a:pt x="9742" y="8245"/>
                  </a:lnTo>
                  <a:lnTo>
                    <a:pt x="5262" y="8981"/>
                  </a:lnTo>
                  <a:lnTo>
                    <a:pt x="4252" y="9148"/>
                  </a:lnTo>
                  <a:cubicBezTo>
                    <a:pt x="0" y="9893"/>
                    <a:pt x="2839" y="27196"/>
                    <a:pt x="6994" y="27196"/>
                  </a:cubicBezTo>
                  <a:cubicBezTo>
                    <a:pt x="7077" y="27196"/>
                    <a:pt x="7162" y="27189"/>
                    <a:pt x="7246" y="27174"/>
                  </a:cubicBezTo>
                  <a:lnTo>
                    <a:pt x="61136" y="18119"/>
                  </a:lnTo>
                  <a:cubicBezTo>
                    <a:pt x="64083" y="17608"/>
                    <a:pt x="66911" y="16658"/>
                    <a:pt x="69572" y="15279"/>
                  </a:cubicBezTo>
                  <a:lnTo>
                    <a:pt x="76655" y="11608"/>
                  </a:lnTo>
                  <a:lnTo>
                    <a:pt x="81146" y="9267"/>
                  </a:lnTo>
                  <a:lnTo>
                    <a:pt x="85317" y="7092"/>
                  </a:lnTo>
                  <a:cubicBezTo>
                    <a:pt x="85983" y="6759"/>
                    <a:pt x="85888" y="5773"/>
                    <a:pt x="85151" y="5571"/>
                  </a:cubicBezTo>
                  <a:lnTo>
                    <a:pt x="82988" y="4989"/>
                  </a:lnTo>
                  <a:lnTo>
                    <a:pt x="78437" y="3729"/>
                  </a:lnTo>
                  <a:lnTo>
                    <a:pt x="68622" y="1020"/>
                  </a:lnTo>
                  <a:cubicBezTo>
                    <a:pt x="68420" y="960"/>
                    <a:pt x="68218" y="913"/>
                    <a:pt x="68016" y="877"/>
                  </a:cubicBezTo>
                  <a:cubicBezTo>
                    <a:pt x="65738" y="288"/>
                    <a:pt x="63393" y="0"/>
                    <a:pt x="610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40"/>
            <p:cNvSpPr/>
            <p:nvPr/>
          </p:nvSpPr>
          <p:spPr>
            <a:xfrm>
              <a:off x="3379942" y="1047882"/>
              <a:ext cx="175327" cy="147937"/>
            </a:xfrm>
            <a:custGeom>
              <a:rect b="b" l="l" r="r" t="t"/>
              <a:pathLst>
                <a:path extrusionOk="0" h="7891" w="9352">
                  <a:moveTo>
                    <a:pt x="1818" y="0"/>
                  </a:moveTo>
                  <a:cubicBezTo>
                    <a:pt x="1580" y="381"/>
                    <a:pt x="1390" y="773"/>
                    <a:pt x="1200" y="1165"/>
                  </a:cubicBezTo>
                  <a:cubicBezTo>
                    <a:pt x="261" y="3268"/>
                    <a:pt x="0" y="5704"/>
                    <a:pt x="36" y="7891"/>
                  </a:cubicBezTo>
                  <a:lnTo>
                    <a:pt x="4527" y="5562"/>
                  </a:lnTo>
                  <a:lnTo>
                    <a:pt x="8687" y="3387"/>
                  </a:lnTo>
                  <a:cubicBezTo>
                    <a:pt x="9352" y="3054"/>
                    <a:pt x="9245" y="2056"/>
                    <a:pt x="8520" y="1866"/>
                  </a:cubicBezTo>
                  <a:lnTo>
                    <a:pt x="6369" y="1272"/>
                  </a:lnTo>
                  <a:lnTo>
                    <a:pt x="181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40"/>
            <p:cNvSpPr/>
            <p:nvPr/>
          </p:nvSpPr>
          <p:spPr>
            <a:xfrm>
              <a:off x="3464808" y="1071709"/>
              <a:ext cx="90457" cy="80446"/>
            </a:xfrm>
            <a:custGeom>
              <a:rect b="b" l="l" r="r" t="t"/>
              <a:pathLst>
                <a:path extrusionOk="0" h="4291" w="4825">
                  <a:moveTo>
                    <a:pt x="1842" y="1"/>
                  </a:moveTo>
                  <a:cubicBezTo>
                    <a:pt x="773" y="1106"/>
                    <a:pt x="202" y="2651"/>
                    <a:pt x="0" y="4291"/>
                  </a:cubicBezTo>
                  <a:lnTo>
                    <a:pt x="4160" y="2116"/>
                  </a:lnTo>
                  <a:cubicBezTo>
                    <a:pt x="4825" y="1783"/>
                    <a:pt x="4718" y="785"/>
                    <a:pt x="3993" y="595"/>
                  </a:cubicBezTo>
                  <a:lnTo>
                    <a:pt x="1842" y="1"/>
                  </a:lnTo>
                  <a:close/>
                </a:path>
              </a:pathLst>
            </a:custGeom>
            <a:solidFill>
              <a:srgbClr val="FF3121">
                <a:alpha val="302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40"/>
            <p:cNvSpPr/>
            <p:nvPr/>
          </p:nvSpPr>
          <p:spPr>
            <a:xfrm>
              <a:off x="2090792" y="978988"/>
              <a:ext cx="1127925" cy="433386"/>
            </a:xfrm>
            <a:custGeom>
              <a:rect b="b" l="l" r="r" t="t"/>
              <a:pathLst>
                <a:path extrusionOk="0" h="23117" w="60164">
                  <a:moveTo>
                    <a:pt x="53196" y="0"/>
                  </a:moveTo>
                  <a:cubicBezTo>
                    <a:pt x="51614" y="0"/>
                    <a:pt x="50033" y="132"/>
                    <a:pt x="48471" y="396"/>
                  </a:cubicBezTo>
                  <a:lnTo>
                    <a:pt x="41757" y="1525"/>
                  </a:lnTo>
                  <a:lnTo>
                    <a:pt x="1890" y="8238"/>
                  </a:lnTo>
                  <a:cubicBezTo>
                    <a:pt x="0" y="8536"/>
                    <a:pt x="345" y="14715"/>
                    <a:pt x="1593" y="19028"/>
                  </a:cubicBezTo>
                  <a:cubicBezTo>
                    <a:pt x="2273" y="21354"/>
                    <a:pt x="3225" y="23116"/>
                    <a:pt x="4240" y="23116"/>
                  </a:cubicBezTo>
                  <a:cubicBezTo>
                    <a:pt x="4288" y="23116"/>
                    <a:pt x="4337" y="23112"/>
                    <a:pt x="4385" y="23104"/>
                  </a:cubicBezTo>
                  <a:lnTo>
                    <a:pt x="50788" y="15297"/>
                  </a:lnTo>
                  <a:cubicBezTo>
                    <a:pt x="54793" y="14631"/>
                    <a:pt x="57906" y="11435"/>
                    <a:pt x="58417" y="7407"/>
                  </a:cubicBezTo>
                  <a:cubicBezTo>
                    <a:pt x="58714" y="5268"/>
                    <a:pt x="59225" y="3022"/>
                    <a:pt x="60164" y="871"/>
                  </a:cubicBezTo>
                  <a:cubicBezTo>
                    <a:pt x="57880" y="290"/>
                    <a:pt x="55538" y="0"/>
                    <a:pt x="5319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40"/>
            <p:cNvSpPr/>
            <p:nvPr/>
          </p:nvSpPr>
          <p:spPr>
            <a:xfrm>
              <a:off x="2029078" y="1007333"/>
              <a:ext cx="844125" cy="343248"/>
            </a:xfrm>
            <a:custGeom>
              <a:rect b="b" l="l" r="r" t="t"/>
              <a:pathLst>
                <a:path extrusionOk="0" h="18309" w="45026">
                  <a:moveTo>
                    <a:pt x="45025" y="1"/>
                  </a:moveTo>
                  <a:lnTo>
                    <a:pt x="5158" y="6715"/>
                  </a:lnTo>
                  <a:lnTo>
                    <a:pt x="678" y="7451"/>
                  </a:lnTo>
                  <a:cubicBezTo>
                    <a:pt x="1" y="11634"/>
                    <a:pt x="607" y="15829"/>
                    <a:pt x="4873" y="17516"/>
                  </a:cubicBezTo>
                  <a:cubicBezTo>
                    <a:pt x="6133" y="18024"/>
                    <a:pt x="7720" y="18309"/>
                    <a:pt x="9691" y="18309"/>
                  </a:cubicBezTo>
                  <a:cubicBezTo>
                    <a:pt x="11270" y="18309"/>
                    <a:pt x="13096" y="18126"/>
                    <a:pt x="15199" y="17730"/>
                  </a:cubicBezTo>
                  <a:cubicBezTo>
                    <a:pt x="34984" y="13963"/>
                    <a:pt x="35935" y="6620"/>
                    <a:pt x="45025" y="1"/>
                  </a:cubicBezTo>
                  <a:close/>
                </a:path>
              </a:pathLst>
            </a:custGeom>
            <a:solidFill>
              <a:srgbClr val="000000">
                <a:alpha val="21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40"/>
            <p:cNvSpPr/>
            <p:nvPr/>
          </p:nvSpPr>
          <p:spPr>
            <a:xfrm>
              <a:off x="1283937" y="1786951"/>
              <a:ext cx="611975" cy="200917"/>
            </a:xfrm>
            <a:custGeom>
              <a:rect b="b" l="l" r="r" t="t"/>
              <a:pathLst>
                <a:path extrusionOk="0" h="10717" w="32643">
                  <a:moveTo>
                    <a:pt x="25594" y="1"/>
                  </a:moveTo>
                  <a:cubicBezTo>
                    <a:pt x="15992" y="1"/>
                    <a:pt x="11403" y="7292"/>
                    <a:pt x="0" y="8631"/>
                  </a:cubicBezTo>
                  <a:cubicBezTo>
                    <a:pt x="500" y="8605"/>
                    <a:pt x="990" y="8593"/>
                    <a:pt x="1473" y="8593"/>
                  </a:cubicBezTo>
                  <a:cubicBezTo>
                    <a:pt x="7844" y="8593"/>
                    <a:pt x="12806" y="10717"/>
                    <a:pt x="18421" y="10717"/>
                  </a:cubicBezTo>
                  <a:cubicBezTo>
                    <a:pt x="22212" y="10717"/>
                    <a:pt x="26301" y="9748"/>
                    <a:pt x="31324" y="6504"/>
                  </a:cubicBezTo>
                  <a:lnTo>
                    <a:pt x="32643" y="1157"/>
                  </a:lnTo>
                  <a:cubicBezTo>
                    <a:pt x="29979" y="341"/>
                    <a:pt x="27669" y="1"/>
                    <a:pt x="2559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40"/>
            <p:cNvSpPr/>
            <p:nvPr/>
          </p:nvSpPr>
          <p:spPr>
            <a:xfrm>
              <a:off x="1518064" y="1811846"/>
              <a:ext cx="380743" cy="125008"/>
            </a:xfrm>
            <a:custGeom>
              <a:rect b="b" l="l" r="r" t="t"/>
              <a:pathLst>
                <a:path extrusionOk="0" h="6668" w="20309">
                  <a:moveTo>
                    <a:pt x="15917" y="0"/>
                  </a:moveTo>
                  <a:cubicBezTo>
                    <a:pt x="9944" y="0"/>
                    <a:pt x="7092" y="4528"/>
                    <a:pt x="0" y="5378"/>
                  </a:cubicBezTo>
                  <a:cubicBezTo>
                    <a:pt x="314" y="5361"/>
                    <a:pt x="623" y="5354"/>
                    <a:pt x="927" y="5354"/>
                  </a:cubicBezTo>
                  <a:cubicBezTo>
                    <a:pt x="4885" y="5354"/>
                    <a:pt x="7971" y="6667"/>
                    <a:pt x="11459" y="6667"/>
                  </a:cubicBezTo>
                  <a:cubicBezTo>
                    <a:pt x="13820" y="6667"/>
                    <a:pt x="16365" y="6065"/>
                    <a:pt x="19488" y="4047"/>
                  </a:cubicBezTo>
                  <a:lnTo>
                    <a:pt x="20308" y="720"/>
                  </a:lnTo>
                  <a:cubicBezTo>
                    <a:pt x="18648" y="212"/>
                    <a:pt x="17209" y="0"/>
                    <a:pt x="1591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40"/>
            <p:cNvSpPr/>
            <p:nvPr/>
          </p:nvSpPr>
          <p:spPr>
            <a:xfrm>
              <a:off x="1797857" y="1763855"/>
              <a:ext cx="274688" cy="206504"/>
            </a:xfrm>
            <a:custGeom>
              <a:rect b="b" l="l" r="r" t="t"/>
              <a:pathLst>
                <a:path extrusionOk="0" h="11015" w="14652">
                  <a:moveTo>
                    <a:pt x="1414" y="0"/>
                  </a:moveTo>
                  <a:cubicBezTo>
                    <a:pt x="891" y="71"/>
                    <a:pt x="535" y="594"/>
                    <a:pt x="345" y="1355"/>
                  </a:cubicBezTo>
                  <a:lnTo>
                    <a:pt x="297" y="1343"/>
                  </a:lnTo>
                  <a:cubicBezTo>
                    <a:pt x="214" y="1711"/>
                    <a:pt x="155" y="2127"/>
                    <a:pt x="107" y="2603"/>
                  </a:cubicBezTo>
                  <a:cubicBezTo>
                    <a:pt x="0" y="4385"/>
                    <a:pt x="345" y="6690"/>
                    <a:pt x="986" y="8437"/>
                  </a:cubicBezTo>
                  <a:cubicBezTo>
                    <a:pt x="1081" y="8734"/>
                    <a:pt x="1188" y="9007"/>
                    <a:pt x="1343" y="9257"/>
                  </a:cubicBezTo>
                  <a:cubicBezTo>
                    <a:pt x="1842" y="10322"/>
                    <a:pt x="2455" y="11014"/>
                    <a:pt x="3125" y="11014"/>
                  </a:cubicBezTo>
                  <a:cubicBezTo>
                    <a:pt x="3172" y="11014"/>
                    <a:pt x="3220" y="11011"/>
                    <a:pt x="3268" y="11004"/>
                  </a:cubicBezTo>
                  <a:lnTo>
                    <a:pt x="5300" y="9661"/>
                  </a:lnTo>
                  <a:lnTo>
                    <a:pt x="14652" y="3434"/>
                  </a:lnTo>
                  <a:lnTo>
                    <a:pt x="3862" y="642"/>
                  </a:lnTo>
                  <a:lnTo>
                    <a:pt x="14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40"/>
            <p:cNvSpPr/>
            <p:nvPr/>
          </p:nvSpPr>
          <p:spPr>
            <a:xfrm>
              <a:off x="1864689" y="1775872"/>
              <a:ext cx="207854" cy="169102"/>
            </a:xfrm>
            <a:custGeom>
              <a:rect b="b" l="l" r="r" t="t"/>
              <a:pathLst>
                <a:path extrusionOk="0" h="9020" w="11087">
                  <a:moveTo>
                    <a:pt x="297" y="1"/>
                  </a:moveTo>
                  <a:cubicBezTo>
                    <a:pt x="178" y="464"/>
                    <a:pt x="143" y="904"/>
                    <a:pt x="95" y="1332"/>
                  </a:cubicBezTo>
                  <a:cubicBezTo>
                    <a:pt x="83" y="1629"/>
                    <a:pt x="48" y="1926"/>
                    <a:pt x="36" y="2211"/>
                  </a:cubicBezTo>
                  <a:cubicBezTo>
                    <a:pt x="0" y="3720"/>
                    <a:pt x="226" y="5051"/>
                    <a:pt x="570" y="6216"/>
                  </a:cubicBezTo>
                  <a:cubicBezTo>
                    <a:pt x="570" y="6251"/>
                    <a:pt x="582" y="6251"/>
                    <a:pt x="582" y="6251"/>
                  </a:cubicBezTo>
                  <a:cubicBezTo>
                    <a:pt x="867" y="7333"/>
                    <a:pt x="1307" y="8271"/>
                    <a:pt x="1747" y="9020"/>
                  </a:cubicBezTo>
                  <a:lnTo>
                    <a:pt x="11087" y="2793"/>
                  </a:lnTo>
                  <a:lnTo>
                    <a:pt x="297" y="1"/>
                  </a:lnTo>
                  <a:close/>
                </a:path>
              </a:pathLst>
            </a:custGeom>
            <a:solidFill>
              <a:srgbClr val="000000">
                <a:alpha val="21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40"/>
            <p:cNvSpPr/>
            <p:nvPr/>
          </p:nvSpPr>
          <p:spPr>
            <a:xfrm>
              <a:off x="1878430" y="1474106"/>
              <a:ext cx="1737725" cy="549302"/>
            </a:xfrm>
            <a:custGeom>
              <a:rect b="b" l="l" r="r" t="t"/>
              <a:pathLst>
                <a:path extrusionOk="0" h="29300" w="92691">
                  <a:moveTo>
                    <a:pt x="65793" y="1"/>
                  </a:moveTo>
                  <a:cubicBezTo>
                    <a:pt x="64091" y="1"/>
                    <a:pt x="62388" y="142"/>
                    <a:pt x="60702" y="424"/>
                  </a:cubicBezTo>
                  <a:lnTo>
                    <a:pt x="53477" y="1636"/>
                  </a:lnTo>
                  <a:lnTo>
                    <a:pt x="10485" y="8873"/>
                  </a:lnTo>
                  <a:lnTo>
                    <a:pt x="5648" y="9681"/>
                  </a:lnTo>
                  <a:lnTo>
                    <a:pt x="4543" y="9859"/>
                  </a:lnTo>
                  <a:cubicBezTo>
                    <a:pt x="0" y="10628"/>
                    <a:pt x="3062" y="29299"/>
                    <a:pt x="7549" y="29299"/>
                  </a:cubicBezTo>
                  <a:cubicBezTo>
                    <a:pt x="7640" y="29299"/>
                    <a:pt x="7731" y="29292"/>
                    <a:pt x="7823" y="29276"/>
                  </a:cubicBezTo>
                  <a:lnTo>
                    <a:pt x="65919" y="19496"/>
                  </a:lnTo>
                  <a:cubicBezTo>
                    <a:pt x="69103" y="18962"/>
                    <a:pt x="72145" y="17928"/>
                    <a:pt x="75009" y="16454"/>
                  </a:cubicBezTo>
                  <a:lnTo>
                    <a:pt x="82650" y="12485"/>
                  </a:lnTo>
                  <a:lnTo>
                    <a:pt x="87474" y="9966"/>
                  </a:lnTo>
                  <a:lnTo>
                    <a:pt x="91978" y="7625"/>
                  </a:lnTo>
                  <a:cubicBezTo>
                    <a:pt x="92691" y="7257"/>
                    <a:pt x="92584" y="6199"/>
                    <a:pt x="91800" y="5985"/>
                  </a:cubicBezTo>
                  <a:lnTo>
                    <a:pt x="89459" y="5356"/>
                  </a:lnTo>
                  <a:lnTo>
                    <a:pt x="84563" y="4001"/>
                  </a:lnTo>
                  <a:lnTo>
                    <a:pt x="73975" y="1090"/>
                  </a:lnTo>
                  <a:cubicBezTo>
                    <a:pt x="73750" y="1030"/>
                    <a:pt x="73536" y="971"/>
                    <a:pt x="73322" y="947"/>
                  </a:cubicBezTo>
                  <a:cubicBezTo>
                    <a:pt x="70856" y="315"/>
                    <a:pt x="68326" y="1"/>
                    <a:pt x="657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40"/>
            <p:cNvSpPr/>
            <p:nvPr/>
          </p:nvSpPr>
          <p:spPr>
            <a:xfrm>
              <a:off x="3427165" y="1549112"/>
              <a:ext cx="188919" cy="159073"/>
            </a:xfrm>
            <a:custGeom>
              <a:rect b="b" l="l" r="r" t="t"/>
              <a:pathLst>
                <a:path extrusionOk="0" h="8485" w="10077">
                  <a:moveTo>
                    <a:pt x="1961" y="0"/>
                  </a:moveTo>
                  <a:cubicBezTo>
                    <a:pt x="1711" y="404"/>
                    <a:pt x="1486" y="832"/>
                    <a:pt x="1295" y="1248"/>
                  </a:cubicBezTo>
                  <a:cubicBezTo>
                    <a:pt x="285" y="3494"/>
                    <a:pt x="0" y="6120"/>
                    <a:pt x="48" y="8484"/>
                  </a:cubicBezTo>
                  <a:lnTo>
                    <a:pt x="4872" y="5977"/>
                  </a:lnTo>
                  <a:lnTo>
                    <a:pt x="9364" y="3648"/>
                  </a:lnTo>
                  <a:cubicBezTo>
                    <a:pt x="10077" y="3268"/>
                    <a:pt x="9970" y="2198"/>
                    <a:pt x="9186" y="1996"/>
                  </a:cubicBezTo>
                  <a:lnTo>
                    <a:pt x="6869" y="1355"/>
                  </a:lnTo>
                  <a:lnTo>
                    <a:pt x="196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40"/>
            <p:cNvSpPr/>
            <p:nvPr/>
          </p:nvSpPr>
          <p:spPr>
            <a:xfrm>
              <a:off x="3518498" y="1574270"/>
              <a:ext cx="97581" cy="86688"/>
            </a:xfrm>
            <a:custGeom>
              <a:rect b="b" l="l" r="r" t="t"/>
              <a:pathLst>
                <a:path extrusionOk="0" h="4624" w="5205">
                  <a:moveTo>
                    <a:pt x="1997" y="1"/>
                  </a:moveTo>
                  <a:cubicBezTo>
                    <a:pt x="832" y="1189"/>
                    <a:pt x="238" y="2865"/>
                    <a:pt x="0" y="4623"/>
                  </a:cubicBezTo>
                  <a:lnTo>
                    <a:pt x="4492" y="2282"/>
                  </a:lnTo>
                  <a:cubicBezTo>
                    <a:pt x="5205" y="1914"/>
                    <a:pt x="5098" y="844"/>
                    <a:pt x="4314" y="642"/>
                  </a:cubicBezTo>
                  <a:lnTo>
                    <a:pt x="1997" y="1"/>
                  </a:lnTo>
                  <a:close/>
                </a:path>
              </a:pathLst>
            </a:custGeom>
            <a:solidFill>
              <a:srgbClr val="FF3121">
                <a:alpha val="302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40"/>
            <p:cNvSpPr/>
            <p:nvPr/>
          </p:nvSpPr>
          <p:spPr>
            <a:xfrm>
              <a:off x="2037327" y="1473581"/>
              <a:ext cx="1215925" cy="467919"/>
            </a:xfrm>
            <a:custGeom>
              <a:rect b="b" l="l" r="r" t="t"/>
              <a:pathLst>
                <a:path extrusionOk="0" h="24959" w="64858">
                  <a:moveTo>
                    <a:pt x="57376" y="1"/>
                  </a:moveTo>
                  <a:cubicBezTo>
                    <a:pt x="55661" y="1"/>
                    <a:pt x="53945" y="144"/>
                    <a:pt x="52250" y="428"/>
                  </a:cubicBezTo>
                  <a:lnTo>
                    <a:pt x="45013" y="1641"/>
                  </a:lnTo>
                  <a:lnTo>
                    <a:pt x="2020" y="8877"/>
                  </a:lnTo>
                  <a:cubicBezTo>
                    <a:pt x="0" y="9246"/>
                    <a:pt x="357" y="15900"/>
                    <a:pt x="1711" y="20546"/>
                  </a:cubicBezTo>
                  <a:cubicBezTo>
                    <a:pt x="2445" y="23053"/>
                    <a:pt x="3458" y="24959"/>
                    <a:pt x="4546" y="24959"/>
                  </a:cubicBezTo>
                  <a:cubicBezTo>
                    <a:pt x="4603" y="24959"/>
                    <a:pt x="4661" y="24954"/>
                    <a:pt x="4718" y="24943"/>
                  </a:cubicBezTo>
                  <a:lnTo>
                    <a:pt x="54757" y="16506"/>
                  </a:lnTo>
                  <a:cubicBezTo>
                    <a:pt x="59083" y="15793"/>
                    <a:pt x="62422" y="12347"/>
                    <a:pt x="62980" y="7998"/>
                  </a:cubicBezTo>
                  <a:cubicBezTo>
                    <a:pt x="63301" y="5693"/>
                    <a:pt x="63859" y="3269"/>
                    <a:pt x="64858" y="939"/>
                  </a:cubicBezTo>
                  <a:cubicBezTo>
                    <a:pt x="62412" y="310"/>
                    <a:pt x="59895" y="1"/>
                    <a:pt x="5737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40"/>
            <p:cNvSpPr/>
            <p:nvPr/>
          </p:nvSpPr>
          <p:spPr>
            <a:xfrm>
              <a:off x="1971170" y="1505001"/>
              <a:ext cx="910266" cy="370057"/>
            </a:xfrm>
            <a:custGeom>
              <a:rect b="b" l="l" r="r" t="t"/>
              <a:pathLst>
                <a:path extrusionOk="0" h="19739" w="48554">
                  <a:moveTo>
                    <a:pt x="48554" y="0"/>
                  </a:moveTo>
                  <a:lnTo>
                    <a:pt x="5573" y="7225"/>
                  </a:lnTo>
                  <a:lnTo>
                    <a:pt x="5573" y="7225"/>
                  </a:lnTo>
                  <a:lnTo>
                    <a:pt x="725" y="8033"/>
                  </a:lnTo>
                  <a:cubicBezTo>
                    <a:pt x="0" y="12537"/>
                    <a:pt x="654" y="17064"/>
                    <a:pt x="5252" y="18870"/>
                  </a:cubicBezTo>
                  <a:cubicBezTo>
                    <a:pt x="6621" y="19426"/>
                    <a:pt x="8340" y="19738"/>
                    <a:pt x="10474" y="19738"/>
                  </a:cubicBezTo>
                  <a:cubicBezTo>
                    <a:pt x="12174" y="19738"/>
                    <a:pt x="14138" y="19540"/>
                    <a:pt x="16399" y="19108"/>
                  </a:cubicBezTo>
                  <a:cubicBezTo>
                    <a:pt x="37729" y="15056"/>
                    <a:pt x="38750" y="7130"/>
                    <a:pt x="48554" y="0"/>
                  </a:cubicBezTo>
                  <a:close/>
                </a:path>
              </a:pathLst>
            </a:custGeom>
            <a:solidFill>
              <a:srgbClr val="000000">
                <a:alpha val="21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40"/>
            <p:cNvSpPr/>
            <p:nvPr/>
          </p:nvSpPr>
          <p:spPr>
            <a:xfrm>
              <a:off x="3840172" y="1206291"/>
              <a:ext cx="657419" cy="136969"/>
            </a:xfrm>
            <a:custGeom>
              <a:rect b="b" l="l" r="r" t="t"/>
              <a:pathLst>
                <a:path extrusionOk="0" h="7306" w="35067">
                  <a:moveTo>
                    <a:pt x="33885" y="1"/>
                  </a:moveTo>
                  <a:cubicBezTo>
                    <a:pt x="33383" y="1"/>
                    <a:pt x="32925" y="347"/>
                    <a:pt x="32821" y="867"/>
                  </a:cubicBezTo>
                  <a:cubicBezTo>
                    <a:pt x="32702" y="1461"/>
                    <a:pt x="33094" y="2019"/>
                    <a:pt x="33677" y="2150"/>
                  </a:cubicBezTo>
                  <a:cubicBezTo>
                    <a:pt x="33748" y="2164"/>
                    <a:pt x="33820" y="2171"/>
                    <a:pt x="33890" y="2171"/>
                  </a:cubicBezTo>
                  <a:cubicBezTo>
                    <a:pt x="34399" y="2171"/>
                    <a:pt x="34844" y="1806"/>
                    <a:pt x="34948" y="1294"/>
                  </a:cubicBezTo>
                  <a:cubicBezTo>
                    <a:pt x="35067" y="700"/>
                    <a:pt x="34687" y="142"/>
                    <a:pt x="34104" y="23"/>
                  </a:cubicBezTo>
                  <a:cubicBezTo>
                    <a:pt x="34031" y="8"/>
                    <a:pt x="33957" y="1"/>
                    <a:pt x="33885" y="1"/>
                  </a:cubicBezTo>
                  <a:close/>
                  <a:moveTo>
                    <a:pt x="29799" y="643"/>
                  </a:moveTo>
                  <a:cubicBezTo>
                    <a:pt x="29291" y="643"/>
                    <a:pt x="28849" y="998"/>
                    <a:pt x="28745" y="1508"/>
                  </a:cubicBezTo>
                  <a:cubicBezTo>
                    <a:pt x="28626" y="2091"/>
                    <a:pt x="29007" y="2661"/>
                    <a:pt x="29589" y="2780"/>
                  </a:cubicBezTo>
                  <a:cubicBezTo>
                    <a:pt x="29661" y="2794"/>
                    <a:pt x="29733" y="2802"/>
                    <a:pt x="29803" y="2802"/>
                  </a:cubicBezTo>
                  <a:cubicBezTo>
                    <a:pt x="30305" y="2802"/>
                    <a:pt x="30756" y="2446"/>
                    <a:pt x="30860" y="1936"/>
                  </a:cubicBezTo>
                  <a:cubicBezTo>
                    <a:pt x="30979" y="1354"/>
                    <a:pt x="30599" y="783"/>
                    <a:pt x="30017" y="665"/>
                  </a:cubicBezTo>
                  <a:cubicBezTo>
                    <a:pt x="29943" y="650"/>
                    <a:pt x="29870" y="643"/>
                    <a:pt x="29799" y="643"/>
                  </a:cubicBezTo>
                  <a:close/>
                  <a:moveTo>
                    <a:pt x="25716" y="1273"/>
                  </a:moveTo>
                  <a:cubicBezTo>
                    <a:pt x="25206" y="1273"/>
                    <a:pt x="24762" y="1638"/>
                    <a:pt x="24657" y="2150"/>
                  </a:cubicBezTo>
                  <a:cubicBezTo>
                    <a:pt x="24539" y="2720"/>
                    <a:pt x="24919" y="3303"/>
                    <a:pt x="25501" y="3421"/>
                  </a:cubicBezTo>
                  <a:cubicBezTo>
                    <a:pt x="25573" y="3436"/>
                    <a:pt x="25645" y="3443"/>
                    <a:pt x="25716" y="3443"/>
                  </a:cubicBezTo>
                  <a:cubicBezTo>
                    <a:pt x="26220" y="3443"/>
                    <a:pt x="26680" y="3088"/>
                    <a:pt x="26785" y="2578"/>
                  </a:cubicBezTo>
                  <a:cubicBezTo>
                    <a:pt x="26903" y="1996"/>
                    <a:pt x="26511" y="1413"/>
                    <a:pt x="25929" y="1294"/>
                  </a:cubicBezTo>
                  <a:cubicBezTo>
                    <a:pt x="25857" y="1280"/>
                    <a:pt x="25786" y="1273"/>
                    <a:pt x="25716" y="1273"/>
                  </a:cubicBezTo>
                  <a:close/>
                  <a:moveTo>
                    <a:pt x="21623" y="1923"/>
                  </a:moveTo>
                  <a:cubicBezTo>
                    <a:pt x="21115" y="1923"/>
                    <a:pt x="20663" y="2287"/>
                    <a:pt x="20570" y="2804"/>
                  </a:cubicBezTo>
                  <a:cubicBezTo>
                    <a:pt x="20451" y="3374"/>
                    <a:pt x="20843" y="3956"/>
                    <a:pt x="21413" y="4075"/>
                  </a:cubicBezTo>
                  <a:cubicBezTo>
                    <a:pt x="21484" y="4089"/>
                    <a:pt x="21554" y="4096"/>
                    <a:pt x="21624" y="4096"/>
                  </a:cubicBezTo>
                  <a:cubicBezTo>
                    <a:pt x="22130" y="4096"/>
                    <a:pt x="22592" y="3733"/>
                    <a:pt x="22697" y="3231"/>
                  </a:cubicBezTo>
                  <a:cubicBezTo>
                    <a:pt x="22816" y="2649"/>
                    <a:pt x="22423" y="2067"/>
                    <a:pt x="21853" y="1948"/>
                  </a:cubicBezTo>
                  <a:cubicBezTo>
                    <a:pt x="21776" y="1931"/>
                    <a:pt x="21699" y="1923"/>
                    <a:pt x="21623" y="1923"/>
                  </a:cubicBezTo>
                  <a:close/>
                  <a:moveTo>
                    <a:pt x="17523" y="2567"/>
                  </a:moveTo>
                  <a:cubicBezTo>
                    <a:pt x="17023" y="2567"/>
                    <a:pt x="16574" y="2914"/>
                    <a:pt x="16470" y="3433"/>
                  </a:cubicBezTo>
                  <a:cubicBezTo>
                    <a:pt x="16351" y="4016"/>
                    <a:pt x="16732" y="4598"/>
                    <a:pt x="17314" y="4717"/>
                  </a:cubicBezTo>
                  <a:cubicBezTo>
                    <a:pt x="17384" y="4731"/>
                    <a:pt x="17455" y="4738"/>
                    <a:pt x="17524" y="4738"/>
                  </a:cubicBezTo>
                  <a:cubicBezTo>
                    <a:pt x="18030" y="4738"/>
                    <a:pt x="18493" y="4374"/>
                    <a:pt x="18597" y="3873"/>
                  </a:cubicBezTo>
                  <a:cubicBezTo>
                    <a:pt x="18716" y="3291"/>
                    <a:pt x="18324" y="2708"/>
                    <a:pt x="17742" y="2590"/>
                  </a:cubicBezTo>
                  <a:cubicBezTo>
                    <a:pt x="17668" y="2575"/>
                    <a:pt x="17595" y="2567"/>
                    <a:pt x="17523" y="2567"/>
                  </a:cubicBezTo>
                  <a:close/>
                  <a:moveTo>
                    <a:pt x="13447" y="3210"/>
                  </a:moveTo>
                  <a:cubicBezTo>
                    <a:pt x="12937" y="3210"/>
                    <a:pt x="12486" y="3565"/>
                    <a:pt x="12382" y="4075"/>
                  </a:cubicBezTo>
                  <a:cubicBezTo>
                    <a:pt x="12264" y="4657"/>
                    <a:pt x="12656" y="5240"/>
                    <a:pt x="13238" y="5358"/>
                  </a:cubicBezTo>
                  <a:cubicBezTo>
                    <a:pt x="13307" y="5373"/>
                    <a:pt x="13376" y="5380"/>
                    <a:pt x="13444" y="5380"/>
                  </a:cubicBezTo>
                  <a:cubicBezTo>
                    <a:pt x="13942" y="5380"/>
                    <a:pt x="14405" y="5015"/>
                    <a:pt x="14509" y="4503"/>
                  </a:cubicBezTo>
                  <a:cubicBezTo>
                    <a:pt x="14628" y="3932"/>
                    <a:pt x="14248" y="3350"/>
                    <a:pt x="13666" y="3231"/>
                  </a:cubicBezTo>
                  <a:cubicBezTo>
                    <a:pt x="13592" y="3217"/>
                    <a:pt x="13519" y="3210"/>
                    <a:pt x="13447" y="3210"/>
                  </a:cubicBezTo>
                  <a:close/>
                  <a:moveTo>
                    <a:pt x="9359" y="3851"/>
                  </a:moveTo>
                  <a:cubicBezTo>
                    <a:pt x="8847" y="3851"/>
                    <a:pt x="8390" y="4206"/>
                    <a:pt x="8306" y="4717"/>
                  </a:cubicBezTo>
                  <a:cubicBezTo>
                    <a:pt x="8188" y="5299"/>
                    <a:pt x="8568" y="5869"/>
                    <a:pt x="9150" y="5988"/>
                  </a:cubicBezTo>
                  <a:cubicBezTo>
                    <a:pt x="9222" y="6003"/>
                    <a:pt x="9294" y="6010"/>
                    <a:pt x="9365" y="6010"/>
                  </a:cubicBezTo>
                  <a:cubicBezTo>
                    <a:pt x="9867" y="6010"/>
                    <a:pt x="10318" y="5655"/>
                    <a:pt x="10422" y="5144"/>
                  </a:cubicBezTo>
                  <a:cubicBezTo>
                    <a:pt x="10540" y="4562"/>
                    <a:pt x="10160" y="3992"/>
                    <a:pt x="9578" y="3873"/>
                  </a:cubicBezTo>
                  <a:cubicBezTo>
                    <a:pt x="9505" y="3858"/>
                    <a:pt x="9431" y="3851"/>
                    <a:pt x="9359" y="3851"/>
                  </a:cubicBezTo>
                  <a:close/>
                  <a:moveTo>
                    <a:pt x="5233" y="4497"/>
                  </a:moveTo>
                  <a:cubicBezTo>
                    <a:pt x="4737" y="4497"/>
                    <a:pt x="4309" y="4859"/>
                    <a:pt x="4207" y="5370"/>
                  </a:cubicBezTo>
                  <a:cubicBezTo>
                    <a:pt x="4088" y="5953"/>
                    <a:pt x="4468" y="6523"/>
                    <a:pt x="5051" y="6642"/>
                  </a:cubicBezTo>
                  <a:cubicBezTo>
                    <a:pt x="5123" y="6656"/>
                    <a:pt x="5194" y="6663"/>
                    <a:pt x="5265" y="6663"/>
                  </a:cubicBezTo>
                  <a:cubicBezTo>
                    <a:pt x="5767" y="6663"/>
                    <a:pt x="6218" y="6308"/>
                    <a:pt x="6322" y="5798"/>
                  </a:cubicBezTo>
                  <a:cubicBezTo>
                    <a:pt x="6441" y="5216"/>
                    <a:pt x="6061" y="4645"/>
                    <a:pt x="5478" y="4527"/>
                  </a:cubicBezTo>
                  <a:cubicBezTo>
                    <a:pt x="5396" y="4507"/>
                    <a:pt x="5313" y="4497"/>
                    <a:pt x="5233" y="4497"/>
                  </a:cubicBezTo>
                  <a:close/>
                  <a:moveTo>
                    <a:pt x="1173" y="5135"/>
                  </a:moveTo>
                  <a:cubicBezTo>
                    <a:pt x="665" y="5135"/>
                    <a:pt x="223" y="5491"/>
                    <a:pt x="119" y="6012"/>
                  </a:cubicBezTo>
                  <a:cubicBezTo>
                    <a:pt x="0" y="6582"/>
                    <a:pt x="381" y="7165"/>
                    <a:pt x="963" y="7283"/>
                  </a:cubicBezTo>
                  <a:cubicBezTo>
                    <a:pt x="1035" y="7298"/>
                    <a:pt x="1107" y="7305"/>
                    <a:pt x="1178" y="7305"/>
                  </a:cubicBezTo>
                  <a:cubicBezTo>
                    <a:pt x="1682" y="7305"/>
                    <a:pt x="2142" y="6950"/>
                    <a:pt x="2246" y="6440"/>
                  </a:cubicBezTo>
                  <a:cubicBezTo>
                    <a:pt x="2365" y="5857"/>
                    <a:pt x="1973" y="5275"/>
                    <a:pt x="1391" y="5156"/>
                  </a:cubicBezTo>
                  <a:cubicBezTo>
                    <a:pt x="1317" y="5142"/>
                    <a:pt x="1245" y="5135"/>
                    <a:pt x="1173" y="513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40"/>
            <p:cNvSpPr/>
            <p:nvPr/>
          </p:nvSpPr>
          <p:spPr>
            <a:xfrm>
              <a:off x="3619861" y="1310767"/>
              <a:ext cx="657419" cy="136950"/>
            </a:xfrm>
            <a:custGeom>
              <a:rect b="b" l="l" r="r" t="t"/>
              <a:pathLst>
                <a:path extrusionOk="0" h="7305" w="35067">
                  <a:moveTo>
                    <a:pt x="33885" y="1"/>
                  </a:moveTo>
                  <a:cubicBezTo>
                    <a:pt x="33385" y="1"/>
                    <a:pt x="32937" y="348"/>
                    <a:pt x="32833" y="867"/>
                  </a:cubicBezTo>
                  <a:cubicBezTo>
                    <a:pt x="32714" y="1461"/>
                    <a:pt x="33094" y="2019"/>
                    <a:pt x="33676" y="2138"/>
                  </a:cubicBezTo>
                  <a:cubicBezTo>
                    <a:pt x="33750" y="2153"/>
                    <a:pt x="33823" y="2160"/>
                    <a:pt x="33894" y="2160"/>
                  </a:cubicBezTo>
                  <a:cubicBezTo>
                    <a:pt x="34402" y="2160"/>
                    <a:pt x="34844" y="1805"/>
                    <a:pt x="34948" y="1295"/>
                  </a:cubicBezTo>
                  <a:cubicBezTo>
                    <a:pt x="35067" y="700"/>
                    <a:pt x="34686" y="142"/>
                    <a:pt x="34104" y="23"/>
                  </a:cubicBezTo>
                  <a:cubicBezTo>
                    <a:pt x="34031" y="8"/>
                    <a:pt x="33957" y="1"/>
                    <a:pt x="33885" y="1"/>
                  </a:cubicBezTo>
                  <a:close/>
                  <a:moveTo>
                    <a:pt x="29803" y="632"/>
                  </a:moveTo>
                  <a:cubicBezTo>
                    <a:pt x="29294" y="632"/>
                    <a:pt x="28849" y="997"/>
                    <a:pt x="28745" y="1508"/>
                  </a:cubicBezTo>
                  <a:cubicBezTo>
                    <a:pt x="28626" y="2079"/>
                    <a:pt x="29006" y="2661"/>
                    <a:pt x="29589" y="2780"/>
                  </a:cubicBezTo>
                  <a:cubicBezTo>
                    <a:pt x="29661" y="2795"/>
                    <a:pt x="29733" y="2802"/>
                    <a:pt x="29804" y="2802"/>
                  </a:cubicBezTo>
                  <a:cubicBezTo>
                    <a:pt x="30308" y="2802"/>
                    <a:pt x="30768" y="2446"/>
                    <a:pt x="30872" y="1936"/>
                  </a:cubicBezTo>
                  <a:cubicBezTo>
                    <a:pt x="30991" y="1354"/>
                    <a:pt x="30599" y="772"/>
                    <a:pt x="30016" y="653"/>
                  </a:cubicBezTo>
                  <a:cubicBezTo>
                    <a:pt x="29945" y="638"/>
                    <a:pt x="29873" y="632"/>
                    <a:pt x="29803" y="632"/>
                  </a:cubicBezTo>
                  <a:close/>
                  <a:moveTo>
                    <a:pt x="25719" y="1273"/>
                  </a:moveTo>
                  <a:cubicBezTo>
                    <a:pt x="25215" y="1273"/>
                    <a:pt x="24762" y="1637"/>
                    <a:pt x="24657" y="2138"/>
                  </a:cubicBezTo>
                  <a:cubicBezTo>
                    <a:pt x="24538" y="2720"/>
                    <a:pt x="24919" y="3303"/>
                    <a:pt x="25501" y="3422"/>
                  </a:cubicBezTo>
                  <a:cubicBezTo>
                    <a:pt x="25571" y="3436"/>
                    <a:pt x="25642" y="3443"/>
                    <a:pt x="25712" y="3443"/>
                  </a:cubicBezTo>
                  <a:cubicBezTo>
                    <a:pt x="26217" y="3443"/>
                    <a:pt x="26680" y="3079"/>
                    <a:pt x="26784" y="2578"/>
                  </a:cubicBezTo>
                  <a:cubicBezTo>
                    <a:pt x="26903" y="1996"/>
                    <a:pt x="26511" y="1413"/>
                    <a:pt x="25929" y="1295"/>
                  </a:cubicBezTo>
                  <a:cubicBezTo>
                    <a:pt x="25858" y="1280"/>
                    <a:pt x="25788" y="1273"/>
                    <a:pt x="25719" y="1273"/>
                  </a:cubicBezTo>
                  <a:close/>
                  <a:moveTo>
                    <a:pt x="21629" y="1926"/>
                  </a:moveTo>
                  <a:cubicBezTo>
                    <a:pt x="21119" y="1926"/>
                    <a:pt x="20663" y="2273"/>
                    <a:pt x="20569" y="2792"/>
                  </a:cubicBezTo>
                  <a:cubicBezTo>
                    <a:pt x="20451" y="3374"/>
                    <a:pt x="20843" y="3956"/>
                    <a:pt x="21425" y="4075"/>
                  </a:cubicBezTo>
                  <a:cubicBezTo>
                    <a:pt x="21494" y="4090"/>
                    <a:pt x="21563" y="4096"/>
                    <a:pt x="21632" y="4096"/>
                  </a:cubicBezTo>
                  <a:cubicBezTo>
                    <a:pt x="22130" y="4096"/>
                    <a:pt x="22592" y="3733"/>
                    <a:pt x="22697" y="3231"/>
                  </a:cubicBezTo>
                  <a:cubicBezTo>
                    <a:pt x="22815" y="2649"/>
                    <a:pt x="22435" y="2067"/>
                    <a:pt x="21853" y="1948"/>
                  </a:cubicBezTo>
                  <a:cubicBezTo>
                    <a:pt x="21778" y="1933"/>
                    <a:pt x="21703" y="1926"/>
                    <a:pt x="21629" y="1926"/>
                  </a:cubicBezTo>
                  <a:close/>
                  <a:moveTo>
                    <a:pt x="17530" y="2568"/>
                  </a:moveTo>
                  <a:cubicBezTo>
                    <a:pt x="17022" y="2568"/>
                    <a:pt x="16574" y="2914"/>
                    <a:pt x="16470" y="3433"/>
                  </a:cubicBezTo>
                  <a:cubicBezTo>
                    <a:pt x="16351" y="4016"/>
                    <a:pt x="16743" y="4598"/>
                    <a:pt x="17325" y="4717"/>
                  </a:cubicBezTo>
                  <a:cubicBezTo>
                    <a:pt x="17394" y="4731"/>
                    <a:pt x="17463" y="4738"/>
                    <a:pt x="17532" y="4738"/>
                  </a:cubicBezTo>
                  <a:cubicBezTo>
                    <a:pt x="18030" y="4738"/>
                    <a:pt x="18492" y="4373"/>
                    <a:pt x="18597" y="3861"/>
                  </a:cubicBezTo>
                  <a:cubicBezTo>
                    <a:pt x="18716" y="3291"/>
                    <a:pt x="18335" y="2709"/>
                    <a:pt x="17753" y="2590"/>
                  </a:cubicBezTo>
                  <a:cubicBezTo>
                    <a:pt x="17678" y="2575"/>
                    <a:pt x="17604" y="2568"/>
                    <a:pt x="17530" y="2568"/>
                  </a:cubicBezTo>
                  <a:close/>
                  <a:moveTo>
                    <a:pt x="13448" y="3210"/>
                  </a:moveTo>
                  <a:cubicBezTo>
                    <a:pt x="12940" y="3210"/>
                    <a:pt x="12498" y="3565"/>
                    <a:pt x="12394" y="4075"/>
                  </a:cubicBezTo>
                  <a:cubicBezTo>
                    <a:pt x="12275" y="4657"/>
                    <a:pt x="12655" y="5228"/>
                    <a:pt x="13238" y="5347"/>
                  </a:cubicBezTo>
                  <a:cubicBezTo>
                    <a:pt x="13310" y="5361"/>
                    <a:pt x="13381" y="5368"/>
                    <a:pt x="13452" y="5368"/>
                  </a:cubicBezTo>
                  <a:cubicBezTo>
                    <a:pt x="13954" y="5368"/>
                    <a:pt x="14405" y="5013"/>
                    <a:pt x="14509" y="4503"/>
                  </a:cubicBezTo>
                  <a:cubicBezTo>
                    <a:pt x="14628" y="3921"/>
                    <a:pt x="14248" y="3350"/>
                    <a:pt x="13665" y="3231"/>
                  </a:cubicBezTo>
                  <a:cubicBezTo>
                    <a:pt x="13592" y="3217"/>
                    <a:pt x="13519" y="3210"/>
                    <a:pt x="13448" y="3210"/>
                  </a:cubicBezTo>
                  <a:close/>
                  <a:moveTo>
                    <a:pt x="9364" y="3840"/>
                  </a:moveTo>
                  <a:cubicBezTo>
                    <a:pt x="8852" y="3840"/>
                    <a:pt x="8400" y="4205"/>
                    <a:pt x="8306" y="4717"/>
                  </a:cubicBezTo>
                  <a:cubicBezTo>
                    <a:pt x="8187" y="5287"/>
                    <a:pt x="8568" y="5869"/>
                    <a:pt x="9150" y="5988"/>
                  </a:cubicBezTo>
                  <a:cubicBezTo>
                    <a:pt x="9222" y="6003"/>
                    <a:pt x="9294" y="6010"/>
                    <a:pt x="9365" y="6010"/>
                  </a:cubicBezTo>
                  <a:cubicBezTo>
                    <a:pt x="9869" y="6010"/>
                    <a:pt x="10329" y="5655"/>
                    <a:pt x="10433" y="5145"/>
                  </a:cubicBezTo>
                  <a:cubicBezTo>
                    <a:pt x="10552" y="4562"/>
                    <a:pt x="10160" y="3980"/>
                    <a:pt x="9578" y="3861"/>
                  </a:cubicBezTo>
                  <a:cubicBezTo>
                    <a:pt x="9506" y="3847"/>
                    <a:pt x="9434" y="3840"/>
                    <a:pt x="9364" y="3840"/>
                  </a:cubicBezTo>
                  <a:close/>
                  <a:moveTo>
                    <a:pt x="5261" y="4493"/>
                  </a:moveTo>
                  <a:cubicBezTo>
                    <a:pt x="4753" y="4493"/>
                    <a:pt x="4311" y="4850"/>
                    <a:pt x="4207" y="5370"/>
                  </a:cubicBezTo>
                  <a:cubicBezTo>
                    <a:pt x="4088" y="5941"/>
                    <a:pt x="4468" y="6523"/>
                    <a:pt x="5050" y="6642"/>
                  </a:cubicBezTo>
                  <a:cubicBezTo>
                    <a:pt x="5122" y="6657"/>
                    <a:pt x="5194" y="6664"/>
                    <a:pt x="5265" y="6664"/>
                  </a:cubicBezTo>
                  <a:cubicBezTo>
                    <a:pt x="5767" y="6664"/>
                    <a:pt x="6218" y="6308"/>
                    <a:pt x="6322" y="5798"/>
                  </a:cubicBezTo>
                  <a:cubicBezTo>
                    <a:pt x="6441" y="5216"/>
                    <a:pt x="6060" y="4634"/>
                    <a:pt x="5478" y="4515"/>
                  </a:cubicBezTo>
                  <a:cubicBezTo>
                    <a:pt x="5405" y="4500"/>
                    <a:pt x="5332" y="4493"/>
                    <a:pt x="5261" y="4493"/>
                  </a:cubicBezTo>
                  <a:close/>
                  <a:moveTo>
                    <a:pt x="1171" y="5134"/>
                  </a:moveTo>
                  <a:cubicBezTo>
                    <a:pt x="671" y="5134"/>
                    <a:pt x="223" y="5481"/>
                    <a:pt x="119" y="6000"/>
                  </a:cubicBezTo>
                  <a:cubicBezTo>
                    <a:pt x="0" y="6582"/>
                    <a:pt x="380" y="7165"/>
                    <a:pt x="963" y="7284"/>
                  </a:cubicBezTo>
                  <a:cubicBezTo>
                    <a:pt x="1033" y="7298"/>
                    <a:pt x="1104" y="7305"/>
                    <a:pt x="1173" y="7305"/>
                  </a:cubicBezTo>
                  <a:cubicBezTo>
                    <a:pt x="1679" y="7305"/>
                    <a:pt x="2141" y="6941"/>
                    <a:pt x="2246" y="6440"/>
                  </a:cubicBezTo>
                  <a:cubicBezTo>
                    <a:pt x="2365" y="5858"/>
                    <a:pt x="1973" y="5275"/>
                    <a:pt x="1390" y="5156"/>
                  </a:cubicBezTo>
                  <a:cubicBezTo>
                    <a:pt x="1317" y="5141"/>
                    <a:pt x="1244" y="5134"/>
                    <a:pt x="1171" y="513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7" name="Shape 1187"/>
        <p:cNvGrpSpPr/>
        <p:nvPr/>
      </p:nvGrpSpPr>
      <p:grpSpPr>
        <a:xfrm>
          <a:off x="0" y="0"/>
          <a:ext cx="0" cy="0"/>
          <a:chOff x="0" y="0"/>
          <a:chExt cx="0" cy="0"/>
        </a:xfrm>
      </p:grpSpPr>
      <p:pic>
        <p:nvPicPr>
          <p:cNvPr id="1188" name="Google Shape;1188;p41"/>
          <p:cNvPicPr preferRelativeResize="0"/>
          <p:nvPr/>
        </p:nvPicPr>
        <p:blipFill rotWithShape="1">
          <a:blip r:embed="rId3">
            <a:alphaModFix/>
          </a:blip>
          <a:srcRect b="0" l="0" r="0" t="0"/>
          <a:stretch/>
        </p:blipFill>
        <p:spPr>
          <a:xfrm>
            <a:off x="1762300" y="624150"/>
            <a:ext cx="5619400" cy="4214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2" name="Shape 1192"/>
        <p:cNvGrpSpPr/>
        <p:nvPr/>
      </p:nvGrpSpPr>
      <p:grpSpPr>
        <a:xfrm>
          <a:off x="0" y="0"/>
          <a:ext cx="0" cy="0"/>
          <a:chOff x="0" y="0"/>
          <a:chExt cx="0" cy="0"/>
        </a:xfrm>
      </p:grpSpPr>
      <p:pic>
        <p:nvPicPr>
          <p:cNvPr id="1193" name="Google Shape;1193;p42"/>
          <p:cNvPicPr preferRelativeResize="0"/>
          <p:nvPr/>
        </p:nvPicPr>
        <p:blipFill>
          <a:blip r:embed="rId3">
            <a:alphaModFix/>
          </a:blip>
          <a:stretch>
            <a:fillRect/>
          </a:stretch>
        </p:blipFill>
        <p:spPr>
          <a:xfrm>
            <a:off x="1646626" y="800312"/>
            <a:ext cx="5850750" cy="3542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7" name="Shape 1197"/>
        <p:cNvGrpSpPr/>
        <p:nvPr/>
      </p:nvGrpSpPr>
      <p:grpSpPr>
        <a:xfrm>
          <a:off x="0" y="0"/>
          <a:ext cx="0" cy="0"/>
          <a:chOff x="0" y="0"/>
          <a:chExt cx="0" cy="0"/>
        </a:xfrm>
      </p:grpSpPr>
      <p:sp>
        <p:nvSpPr>
          <p:cNvPr id="1198" name="Google Shape;1198;p43"/>
          <p:cNvSpPr/>
          <p:nvPr/>
        </p:nvSpPr>
        <p:spPr>
          <a:xfrm flipH="1">
            <a:off x="8819759" y="284930"/>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43"/>
          <p:cNvSpPr/>
          <p:nvPr/>
        </p:nvSpPr>
        <p:spPr>
          <a:xfrm flipH="1">
            <a:off x="8300344" y="125700"/>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43"/>
          <p:cNvSpPr/>
          <p:nvPr/>
        </p:nvSpPr>
        <p:spPr>
          <a:xfrm flipH="1">
            <a:off x="1147971" y="155245"/>
            <a:ext cx="119518" cy="159221"/>
          </a:xfrm>
          <a:custGeom>
            <a:rect b="b" l="l" r="r" t="t"/>
            <a:pathLst>
              <a:path extrusionOk="0" h="8137" w="6108">
                <a:moveTo>
                  <a:pt x="3064" y="0"/>
                </a:moveTo>
                <a:lnTo>
                  <a:pt x="2635" y="2869"/>
                </a:lnTo>
                <a:cubicBezTo>
                  <a:pt x="2596" y="3259"/>
                  <a:pt x="2283" y="3610"/>
                  <a:pt x="1893" y="3669"/>
                </a:cubicBezTo>
                <a:lnTo>
                  <a:pt x="1" y="4059"/>
                </a:lnTo>
                <a:lnTo>
                  <a:pt x="1893" y="4449"/>
                </a:lnTo>
                <a:cubicBezTo>
                  <a:pt x="2283" y="4527"/>
                  <a:pt x="2596" y="4878"/>
                  <a:pt x="2635" y="5268"/>
                </a:cubicBezTo>
                <a:lnTo>
                  <a:pt x="3064" y="8137"/>
                </a:lnTo>
                <a:lnTo>
                  <a:pt x="3474" y="5268"/>
                </a:lnTo>
                <a:cubicBezTo>
                  <a:pt x="3513" y="4878"/>
                  <a:pt x="3844" y="4527"/>
                  <a:pt x="4235" y="4449"/>
                </a:cubicBezTo>
                <a:lnTo>
                  <a:pt x="6108" y="4059"/>
                </a:lnTo>
                <a:lnTo>
                  <a:pt x="4235" y="3669"/>
                </a:lnTo>
                <a:cubicBezTo>
                  <a:pt x="3844" y="3610"/>
                  <a:pt x="3513" y="3259"/>
                  <a:pt x="3474" y="2869"/>
                </a:cubicBezTo>
                <a:lnTo>
                  <a:pt x="3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43"/>
          <p:cNvSpPr/>
          <p:nvPr/>
        </p:nvSpPr>
        <p:spPr>
          <a:xfrm flipH="1">
            <a:off x="3022949" y="175325"/>
            <a:ext cx="60026" cy="60000"/>
          </a:xfrm>
          <a:custGeom>
            <a:rect b="b" l="l" r="r" t="t"/>
            <a:pathLst>
              <a:path extrusionOk="0" h="3376" w="3377">
                <a:moveTo>
                  <a:pt x="1698" y="0"/>
                </a:moveTo>
                <a:cubicBezTo>
                  <a:pt x="762" y="0"/>
                  <a:pt x="1" y="761"/>
                  <a:pt x="1" y="1698"/>
                </a:cubicBezTo>
                <a:cubicBezTo>
                  <a:pt x="1" y="2615"/>
                  <a:pt x="762" y="3376"/>
                  <a:pt x="1698" y="3376"/>
                </a:cubicBezTo>
                <a:cubicBezTo>
                  <a:pt x="2615" y="3376"/>
                  <a:pt x="3376" y="2615"/>
                  <a:pt x="3376" y="1698"/>
                </a:cubicBezTo>
                <a:cubicBezTo>
                  <a:pt x="3376" y="761"/>
                  <a:pt x="2615"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43"/>
          <p:cNvSpPr txBox="1"/>
          <p:nvPr/>
        </p:nvSpPr>
        <p:spPr>
          <a:xfrm>
            <a:off x="1561575" y="1411600"/>
            <a:ext cx="5081700" cy="5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a:ea typeface="Barlow"/>
                <a:cs typeface="Barlow"/>
                <a:sym typeface="Barlow"/>
              </a:rPr>
              <a:t>- Dark matter is thought to: </a:t>
            </a:r>
            <a:endParaRPr>
              <a:solidFill>
                <a:schemeClr val="dk1"/>
              </a:solidFill>
              <a:latin typeface="Barlow"/>
              <a:ea typeface="Barlow"/>
              <a:cs typeface="Barlow"/>
              <a:sym typeface="Barlow"/>
            </a:endParaRPr>
          </a:p>
          <a:p>
            <a:pPr indent="-317500" lvl="0" marL="457200" rtl="0" algn="l">
              <a:spcBef>
                <a:spcPts val="0"/>
              </a:spcBef>
              <a:spcAft>
                <a:spcPts val="0"/>
              </a:spcAft>
              <a:buClr>
                <a:schemeClr val="dk1"/>
              </a:buClr>
              <a:buSzPts val="1400"/>
              <a:buFont typeface="Barlow"/>
              <a:buChar char="●"/>
            </a:pPr>
            <a:r>
              <a:rPr lang="en">
                <a:solidFill>
                  <a:schemeClr val="dk1"/>
                </a:solidFill>
                <a:latin typeface="Barlow"/>
                <a:ea typeface="Barlow"/>
                <a:cs typeface="Barlow"/>
                <a:sym typeface="Barlow"/>
              </a:rPr>
              <a:t>Barely interact with normal baryonic matter and radiation except through gravity</a:t>
            </a:r>
            <a:endParaRPr>
              <a:solidFill>
                <a:schemeClr val="dk1"/>
              </a:solidFill>
              <a:latin typeface="Barlow"/>
              <a:ea typeface="Barlow"/>
              <a:cs typeface="Barlow"/>
              <a:sym typeface="Barlow"/>
            </a:endParaRPr>
          </a:p>
          <a:p>
            <a:pPr indent="-317500" lvl="0" marL="457200" rtl="0" algn="l">
              <a:spcBef>
                <a:spcPts val="0"/>
              </a:spcBef>
              <a:spcAft>
                <a:spcPts val="0"/>
              </a:spcAft>
              <a:buClr>
                <a:schemeClr val="dk1"/>
              </a:buClr>
              <a:buSzPts val="1400"/>
              <a:buFont typeface="Barlow"/>
              <a:buChar char="●"/>
            </a:pPr>
            <a:r>
              <a:rPr lang="en">
                <a:solidFill>
                  <a:schemeClr val="dk1"/>
                </a:solidFill>
                <a:latin typeface="Barlow"/>
                <a:ea typeface="Barlow"/>
                <a:cs typeface="Barlow"/>
                <a:sym typeface="Barlow"/>
              </a:rPr>
              <a:t>Be non-baryonic and it may compose of some undiscovered subatomic particles</a:t>
            </a:r>
            <a:endParaRPr>
              <a:solidFill>
                <a:schemeClr val="dk1"/>
              </a:solidFill>
              <a:latin typeface="Barlow"/>
              <a:ea typeface="Barlow"/>
              <a:cs typeface="Barlow"/>
              <a:sym typeface="Barlow"/>
            </a:endParaRPr>
          </a:p>
          <a:p>
            <a:pPr indent="-317500" lvl="0" marL="457200" rtl="0" algn="l">
              <a:spcBef>
                <a:spcPts val="0"/>
              </a:spcBef>
              <a:spcAft>
                <a:spcPts val="0"/>
              </a:spcAft>
              <a:buClr>
                <a:schemeClr val="dk1"/>
              </a:buClr>
              <a:buSzPts val="1400"/>
              <a:buFont typeface="Barlow"/>
              <a:buChar char="●"/>
            </a:pPr>
            <a:r>
              <a:rPr lang="en">
                <a:solidFill>
                  <a:schemeClr val="dk1"/>
                </a:solidFill>
                <a:latin typeface="Barlow"/>
                <a:ea typeface="Barlow"/>
                <a:cs typeface="Barlow"/>
                <a:sym typeface="Barlow"/>
              </a:rPr>
              <a:t>Cold (moving slowly compared to the speed of light)</a:t>
            </a:r>
            <a:endParaRPr>
              <a:solidFill>
                <a:schemeClr val="dk1"/>
              </a:solidFill>
              <a:latin typeface="Barlow"/>
              <a:ea typeface="Barlow"/>
              <a:cs typeface="Barlow"/>
              <a:sym typeface="Barlow"/>
            </a:endParaRPr>
          </a:p>
          <a:p>
            <a:pPr indent="0" lvl="0" marL="457200" rtl="0" algn="l">
              <a:spcBef>
                <a:spcPts val="0"/>
              </a:spcBef>
              <a:spcAft>
                <a:spcPts val="0"/>
              </a:spcAft>
              <a:buNone/>
            </a:pPr>
            <a:r>
              <a:t/>
            </a:r>
            <a:endParaRPr>
              <a:solidFill>
                <a:schemeClr val="dk1"/>
              </a:solidFill>
              <a:latin typeface="Barlow"/>
              <a:ea typeface="Barlow"/>
              <a:cs typeface="Barlow"/>
              <a:sym typeface="Barlow"/>
            </a:endParaRPr>
          </a:p>
          <a:p>
            <a:pPr indent="0" lvl="0" marL="0" rtl="0" algn="l">
              <a:spcBef>
                <a:spcPts val="0"/>
              </a:spcBef>
              <a:spcAft>
                <a:spcPts val="0"/>
              </a:spcAft>
              <a:buNone/>
            </a:pPr>
            <a:r>
              <a:rPr lang="en">
                <a:solidFill>
                  <a:schemeClr val="dk1"/>
                </a:solidFill>
                <a:latin typeface="Barlow"/>
                <a:ea typeface="Barlow"/>
                <a:cs typeface="Barlow"/>
                <a:sym typeface="Barlow"/>
              </a:rPr>
              <a:t>- Biggest theories involve Dark matter composing of WIMPS or axions (which is a hypothetical subatomic particle)</a:t>
            </a:r>
            <a:endParaRPr>
              <a:solidFill>
                <a:schemeClr val="dk1"/>
              </a:solidFill>
              <a:latin typeface="Barlow"/>
              <a:ea typeface="Barlow"/>
              <a:cs typeface="Barlow"/>
              <a:sym typeface="Barlow"/>
            </a:endParaRPr>
          </a:p>
          <a:p>
            <a:pPr indent="0" lvl="0" marL="0" rtl="0" algn="l">
              <a:spcBef>
                <a:spcPts val="0"/>
              </a:spcBef>
              <a:spcAft>
                <a:spcPts val="0"/>
              </a:spcAft>
              <a:buNone/>
            </a:pPr>
            <a:r>
              <a:t/>
            </a:r>
            <a:endParaRPr>
              <a:solidFill>
                <a:schemeClr val="dk1"/>
              </a:solidFill>
              <a:latin typeface="Barlow"/>
              <a:ea typeface="Barlow"/>
              <a:cs typeface="Barlow"/>
              <a:sym typeface="Barlow"/>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6" name="Shape 1206"/>
        <p:cNvGrpSpPr/>
        <p:nvPr/>
      </p:nvGrpSpPr>
      <p:grpSpPr>
        <a:xfrm>
          <a:off x="0" y="0"/>
          <a:ext cx="0" cy="0"/>
          <a:chOff x="0" y="0"/>
          <a:chExt cx="0" cy="0"/>
        </a:xfrm>
      </p:grpSpPr>
      <p:sp>
        <p:nvSpPr>
          <p:cNvPr id="1207" name="Google Shape;1207;p44"/>
          <p:cNvSpPr txBox="1"/>
          <p:nvPr>
            <p:ph type="title"/>
          </p:nvPr>
        </p:nvSpPr>
        <p:spPr>
          <a:xfrm>
            <a:off x="716850" y="243675"/>
            <a:ext cx="771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EXPERIMENTS GOING ON NOW</a:t>
            </a:r>
            <a:endParaRPr/>
          </a:p>
        </p:txBody>
      </p:sp>
      <p:sp>
        <p:nvSpPr>
          <p:cNvPr id="1208" name="Google Shape;1208;p44"/>
          <p:cNvSpPr txBox="1"/>
          <p:nvPr/>
        </p:nvSpPr>
        <p:spPr>
          <a:xfrm>
            <a:off x="877725" y="1123912"/>
            <a:ext cx="2073000" cy="47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latin typeface="Anton"/>
                <a:ea typeface="Anton"/>
                <a:cs typeface="Anton"/>
                <a:sym typeface="Anton"/>
              </a:rPr>
              <a:t>LUX-ZEPLIN</a:t>
            </a:r>
            <a:endParaRPr sz="2800">
              <a:solidFill>
                <a:schemeClr val="dk1"/>
              </a:solidFill>
              <a:latin typeface="Anton"/>
              <a:ea typeface="Anton"/>
              <a:cs typeface="Anton"/>
              <a:sym typeface="Anton"/>
            </a:endParaRPr>
          </a:p>
        </p:txBody>
      </p:sp>
      <p:sp>
        <p:nvSpPr>
          <p:cNvPr id="1209" name="Google Shape;1209;p44"/>
          <p:cNvSpPr txBox="1"/>
          <p:nvPr/>
        </p:nvSpPr>
        <p:spPr>
          <a:xfrm>
            <a:off x="877725" y="2345800"/>
            <a:ext cx="2073000" cy="47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latin typeface="Anton"/>
                <a:ea typeface="Anton"/>
                <a:cs typeface="Anton"/>
                <a:sym typeface="Anton"/>
              </a:rPr>
              <a:t>NEUTRINO DETECTOR</a:t>
            </a:r>
            <a:endParaRPr sz="2800">
              <a:solidFill>
                <a:schemeClr val="dk1"/>
              </a:solidFill>
              <a:latin typeface="Anton"/>
              <a:ea typeface="Anton"/>
              <a:cs typeface="Anton"/>
              <a:sym typeface="Anton"/>
            </a:endParaRPr>
          </a:p>
        </p:txBody>
      </p:sp>
      <p:grpSp>
        <p:nvGrpSpPr>
          <p:cNvPr id="1210" name="Google Shape;1210;p44"/>
          <p:cNvGrpSpPr/>
          <p:nvPr/>
        </p:nvGrpSpPr>
        <p:grpSpPr>
          <a:xfrm>
            <a:off x="7367596" y="3385268"/>
            <a:ext cx="2237246" cy="2082437"/>
            <a:chOff x="3804135" y="1928622"/>
            <a:chExt cx="1512777" cy="1408099"/>
          </a:xfrm>
        </p:grpSpPr>
        <p:sp>
          <p:nvSpPr>
            <p:cNvPr id="1211" name="Google Shape;1211;p44"/>
            <p:cNvSpPr/>
            <p:nvPr/>
          </p:nvSpPr>
          <p:spPr>
            <a:xfrm>
              <a:off x="3860962" y="1928622"/>
              <a:ext cx="1455950" cy="1408099"/>
            </a:xfrm>
            <a:custGeom>
              <a:rect b="b" l="l" r="r" t="t"/>
              <a:pathLst>
                <a:path extrusionOk="0" h="24309" w="25134">
                  <a:moveTo>
                    <a:pt x="24122" y="13572"/>
                  </a:moveTo>
                  <a:cubicBezTo>
                    <a:pt x="23102" y="19951"/>
                    <a:pt x="17116" y="24308"/>
                    <a:pt x="10737" y="23288"/>
                  </a:cubicBezTo>
                  <a:cubicBezTo>
                    <a:pt x="4358" y="22267"/>
                    <a:pt x="1" y="16281"/>
                    <a:pt x="1021" y="9912"/>
                  </a:cubicBezTo>
                  <a:cubicBezTo>
                    <a:pt x="1453" y="7174"/>
                    <a:pt x="2807" y="4809"/>
                    <a:pt x="4711" y="3072"/>
                  </a:cubicBezTo>
                  <a:cubicBezTo>
                    <a:pt x="6487" y="1472"/>
                    <a:pt x="8745" y="412"/>
                    <a:pt x="11188" y="118"/>
                  </a:cubicBezTo>
                  <a:cubicBezTo>
                    <a:pt x="12228" y="0"/>
                    <a:pt x="13308" y="10"/>
                    <a:pt x="14407" y="177"/>
                  </a:cubicBezTo>
                  <a:cubicBezTo>
                    <a:pt x="20786" y="1207"/>
                    <a:pt x="25133" y="7193"/>
                    <a:pt x="24122" y="1357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44"/>
            <p:cNvSpPr/>
            <p:nvPr/>
          </p:nvSpPr>
          <p:spPr>
            <a:xfrm>
              <a:off x="4185010" y="1971778"/>
              <a:ext cx="171755" cy="107567"/>
            </a:xfrm>
            <a:custGeom>
              <a:rect b="b" l="l" r="r" t="t"/>
              <a:pathLst>
                <a:path extrusionOk="0" h="1857" w="2965">
                  <a:moveTo>
                    <a:pt x="2954" y="1"/>
                  </a:moveTo>
                  <a:cubicBezTo>
                    <a:pt x="2738" y="79"/>
                    <a:pt x="2454" y="197"/>
                    <a:pt x="2248" y="276"/>
                  </a:cubicBezTo>
                  <a:cubicBezTo>
                    <a:pt x="1296" y="737"/>
                    <a:pt x="1217" y="766"/>
                    <a:pt x="501" y="1237"/>
                  </a:cubicBezTo>
                  <a:lnTo>
                    <a:pt x="157" y="1493"/>
                  </a:lnTo>
                  <a:cubicBezTo>
                    <a:pt x="275" y="1424"/>
                    <a:pt x="344" y="1375"/>
                    <a:pt x="422" y="1336"/>
                  </a:cubicBezTo>
                  <a:lnTo>
                    <a:pt x="422" y="1336"/>
                  </a:lnTo>
                  <a:cubicBezTo>
                    <a:pt x="295" y="1493"/>
                    <a:pt x="79" y="1561"/>
                    <a:pt x="0" y="1777"/>
                  </a:cubicBezTo>
                  <a:cubicBezTo>
                    <a:pt x="38" y="1835"/>
                    <a:pt x="86" y="1856"/>
                    <a:pt x="128" y="1856"/>
                  </a:cubicBezTo>
                  <a:cubicBezTo>
                    <a:pt x="187" y="1856"/>
                    <a:pt x="236" y="1817"/>
                    <a:pt x="236" y="1777"/>
                  </a:cubicBezTo>
                  <a:cubicBezTo>
                    <a:pt x="236" y="1728"/>
                    <a:pt x="197" y="1679"/>
                    <a:pt x="206" y="1630"/>
                  </a:cubicBezTo>
                  <a:cubicBezTo>
                    <a:pt x="226" y="1591"/>
                    <a:pt x="314" y="1512"/>
                    <a:pt x="354" y="1473"/>
                  </a:cubicBezTo>
                  <a:cubicBezTo>
                    <a:pt x="368" y="1479"/>
                    <a:pt x="386" y="1482"/>
                    <a:pt x="404" y="1482"/>
                  </a:cubicBezTo>
                  <a:cubicBezTo>
                    <a:pt x="496" y="1482"/>
                    <a:pt x="619" y="1414"/>
                    <a:pt x="619" y="1414"/>
                  </a:cubicBezTo>
                  <a:cubicBezTo>
                    <a:pt x="727" y="1345"/>
                    <a:pt x="795" y="1247"/>
                    <a:pt x="893" y="1188"/>
                  </a:cubicBezTo>
                  <a:cubicBezTo>
                    <a:pt x="898" y="1190"/>
                    <a:pt x="903" y="1191"/>
                    <a:pt x="908" y="1191"/>
                  </a:cubicBezTo>
                  <a:cubicBezTo>
                    <a:pt x="1039" y="1191"/>
                    <a:pt x="1562" y="784"/>
                    <a:pt x="1580" y="747"/>
                  </a:cubicBezTo>
                  <a:lnTo>
                    <a:pt x="1571" y="737"/>
                  </a:lnTo>
                  <a:cubicBezTo>
                    <a:pt x="1512" y="747"/>
                    <a:pt x="1453" y="786"/>
                    <a:pt x="1384" y="806"/>
                  </a:cubicBezTo>
                  <a:cubicBezTo>
                    <a:pt x="1629" y="541"/>
                    <a:pt x="2061" y="639"/>
                    <a:pt x="2307" y="364"/>
                  </a:cubicBezTo>
                  <a:lnTo>
                    <a:pt x="2257" y="364"/>
                  </a:lnTo>
                  <a:lnTo>
                    <a:pt x="2257" y="354"/>
                  </a:lnTo>
                  <a:cubicBezTo>
                    <a:pt x="2189" y="354"/>
                    <a:pt x="2120" y="413"/>
                    <a:pt x="2051" y="443"/>
                  </a:cubicBezTo>
                  <a:cubicBezTo>
                    <a:pt x="2071" y="393"/>
                    <a:pt x="2591" y="197"/>
                    <a:pt x="2591" y="197"/>
                  </a:cubicBezTo>
                  <a:cubicBezTo>
                    <a:pt x="2738" y="148"/>
                    <a:pt x="2807" y="99"/>
                    <a:pt x="2817" y="99"/>
                  </a:cubicBezTo>
                  <a:lnTo>
                    <a:pt x="2797" y="99"/>
                  </a:lnTo>
                  <a:cubicBezTo>
                    <a:pt x="2846" y="50"/>
                    <a:pt x="2935" y="60"/>
                    <a:pt x="296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44"/>
            <p:cNvSpPr/>
            <p:nvPr/>
          </p:nvSpPr>
          <p:spPr>
            <a:xfrm>
              <a:off x="4938824" y="3070071"/>
              <a:ext cx="14250" cy="13149"/>
            </a:xfrm>
            <a:custGeom>
              <a:rect b="b" l="l" r="r" t="t"/>
              <a:pathLst>
                <a:path extrusionOk="0" h="227" w="246">
                  <a:moveTo>
                    <a:pt x="246" y="1"/>
                  </a:moveTo>
                  <a:lnTo>
                    <a:pt x="246" y="1"/>
                  </a:lnTo>
                  <a:cubicBezTo>
                    <a:pt x="177" y="79"/>
                    <a:pt x="88" y="148"/>
                    <a:pt x="0" y="227"/>
                  </a:cubicBezTo>
                  <a:cubicBezTo>
                    <a:pt x="30" y="217"/>
                    <a:pt x="79" y="187"/>
                    <a:pt x="128" y="148"/>
                  </a:cubicBezTo>
                  <a:lnTo>
                    <a:pt x="187" y="89"/>
                  </a:lnTo>
                  <a:cubicBezTo>
                    <a:pt x="216" y="69"/>
                    <a:pt x="226" y="40"/>
                    <a:pt x="2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44"/>
            <p:cNvSpPr/>
            <p:nvPr/>
          </p:nvSpPr>
          <p:spPr>
            <a:xfrm>
              <a:off x="4972365" y="2980864"/>
              <a:ext cx="68239" cy="72232"/>
            </a:xfrm>
            <a:custGeom>
              <a:rect b="b" l="l" r="r" t="t"/>
              <a:pathLst>
                <a:path extrusionOk="0" h="1247" w="1178">
                  <a:moveTo>
                    <a:pt x="1168" y="0"/>
                  </a:moveTo>
                  <a:cubicBezTo>
                    <a:pt x="795" y="442"/>
                    <a:pt x="422" y="854"/>
                    <a:pt x="0" y="1246"/>
                  </a:cubicBezTo>
                  <a:cubicBezTo>
                    <a:pt x="393" y="991"/>
                    <a:pt x="942" y="432"/>
                    <a:pt x="942" y="432"/>
                  </a:cubicBezTo>
                  <a:cubicBezTo>
                    <a:pt x="1089" y="265"/>
                    <a:pt x="1178" y="108"/>
                    <a:pt x="11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44"/>
            <p:cNvSpPr/>
            <p:nvPr/>
          </p:nvSpPr>
          <p:spPr>
            <a:xfrm>
              <a:off x="4563047" y="2028083"/>
              <a:ext cx="700981" cy="1190359"/>
            </a:xfrm>
            <a:custGeom>
              <a:rect b="b" l="l" r="r" t="t"/>
              <a:pathLst>
                <a:path extrusionOk="0" h="20550" w="12101">
                  <a:moveTo>
                    <a:pt x="7096" y="403"/>
                  </a:moveTo>
                  <a:cubicBezTo>
                    <a:pt x="7117" y="418"/>
                    <a:pt x="7139" y="433"/>
                    <a:pt x="7161" y="448"/>
                  </a:cubicBezTo>
                  <a:lnTo>
                    <a:pt x="7161" y="448"/>
                  </a:lnTo>
                  <a:cubicBezTo>
                    <a:pt x="7136" y="427"/>
                    <a:pt x="7124" y="418"/>
                    <a:pt x="7105" y="403"/>
                  </a:cubicBezTo>
                  <a:close/>
                  <a:moveTo>
                    <a:pt x="8980" y="7910"/>
                  </a:moveTo>
                  <a:lnTo>
                    <a:pt x="8980" y="7959"/>
                  </a:lnTo>
                  <a:cubicBezTo>
                    <a:pt x="8980" y="8195"/>
                    <a:pt x="8980" y="8205"/>
                    <a:pt x="8970" y="8214"/>
                  </a:cubicBezTo>
                  <a:cubicBezTo>
                    <a:pt x="8960" y="8254"/>
                    <a:pt x="8921" y="8313"/>
                    <a:pt x="8862" y="8342"/>
                  </a:cubicBezTo>
                  <a:cubicBezTo>
                    <a:pt x="8842" y="8342"/>
                    <a:pt x="8744" y="8313"/>
                    <a:pt x="8715" y="8264"/>
                  </a:cubicBezTo>
                  <a:cubicBezTo>
                    <a:pt x="8695" y="8244"/>
                    <a:pt x="8666" y="8165"/>
                    <a:pt x="8715" y="8106"/>
                  </a:cubicBezTo>
                  <a:cubicBezTo>
                    <a:pt x="8744" y="8067"/>
                    <a:pt x="8784" y="8057"/>
                    <a:pt x="8793" y="8048"/>
                  </a:cubicBezTo>
                  <a:cubicBezTo>
                    <a:pt x="8823" y="8028"/>
                    <a:pt x="8823" y="8028"/>
                    <a:pt x="8980" y="7910"/>
                  </a:cubicBezTo>
                  <a:close/>
                  <a:moveTo>
                    <a:pt x="8314" y="8132"/>
                  </a:moveTo>
                  <a:cubicBezTo>
                    <a:pt x="8351" y="8132"/>
                    <a:pt x="8385" y="8150"/>
                    <a:pt x="8411" y="8175"/>
                  </a:cubicBezTo>
                  <a:lnTo>
                    <a:pt x="8460" y="8224"/>
                  </a:lnTo>
                  <a:cubicBezTo>
                    <a:pt x="8430" y="8303"/>
                    <a:pt x="8401" y="8352"/>
                    <a:pt x="8352" y="8421"/>
                  </a:cubicBezTo>
                  <a:cubicBezTo>
                    <a:pt x="8391" y="8460"/>
                    <a:pt x="8430" y="8499"/>
                    <a:pt x="8479" y="8519"/>
                  </a:cubicBezTo>
                  <a:lnTo>
                    <a:pt x="8479" y="8509"/>
                  </a:lnTo>
                  <a:cubicBezTo>
                    <a:pt x="8489" y="8519"/>
                    <a:pt x="8489" y="8519"/>
                    <a:pt x="8489" y="8558"/>
                  </a:cubicBezTo>
                  <a:cubicBezTo>
                    <a:pt x="8515" y="8720"/>
                    <a:pt x="8563" y="8756"/>
                    <a:pt x="8607" y="8756"/>
                  </a:cubicBezTo>
                  <a:cubicBezTo>
                    <a:pt x="8614" y="8756"/>
                    <a:pt x="8620" y="8755"/>
                    <a:pt x="8627" y="8754"/>
                  </a:cubicBezTo>
                  <a:cubicBezTo>
                    <a:pt x="8685" y="8744"/>
                    <a:pt x="8715" y="8705"/>
                    <a:pt x="8872" y="8421"/>
                  </a:cubicBezTo>
                  <a:cubicBezTo>
                    <a:pt x="8970" y="8548"/>
                    <a:pt x="9117" y="8607"/>
                    <a:pt x="9215" y="8744"/>
                  </a:cubicBezTo>
                  <a:cubicBezTo>
                    <a:pt x="9235" y="8764"/>
                    <a:pt x="9363" y="8950"/>
                    <a:pt x="9372" y="9147"/>
                  </a:cubicBezTo>
                  <a:cubicBezTo>
                    <a:pt x="9312" y="9191"/>
                    <a:pt x="9252" y="9209"/>
                    <a:pt x="9189" y="9209"/>
                  </a:cubicBezTo>
                  <a:cubicBezTo>
                    <a:pt x="9100" y="9209"/>
                    <a:pt x="9003" y="9173"/>
                    <a:pt x="8882" y="9127"/>
                  </a:cubicBezTo>
                  <a:cubicBezTo>
                    <a:pt x="8764" y="9078"/>
                    <a:pt x="8695" y="9058"/>
                    <a:pt x="8607" y="9049"/>
                  </a:cubicBezTo>
                  <a:cubicBezTo>
                    <a:pt x="8597" y="9049"/>
                    <a:pt x="8587" y="9049"/>
                    <a:pt x="8578" y="9049"/>
                  </a:cubicBezTo>
                  <a:cubicBezTo>
                    <a:pt x="8481" y="9049"/>
                    <a:pt x="8395" y="9057"/>
                    <a:pt x="8342" y="9235"/>
                  </a:cubicBezTo>
                  <a:cubicBezTo>
                    <a:pt x="8303" y="9333"/>
                    <a:pt x="8293" y="9353"/>
                    <a:pt x="8244" y="9372"/>
                  </a:cubicBezTo>
                  <a:cubicBezTo>
                    <a:pt x="8205" y="9372"/>
                    <a:pt x="8165" y="9343"/>
                    <a:pt x="8116" y="9294"/>
                  </a:cubicBezTo>
                  <a:cubicBezTo>
                    <a:pt x="8106" y="9284"/>
                    <a:pt x="8106" y="9284"/>
                    <a:pt x="7989" y="9206"/>
                  </a:cubicBezTo>
                  <a:cubicBezTo>
                    <a:pt x="7989" y="9137"/>
                    <a:pt x="7920" y="9088"/>
                    <a:pt x="7940" y="9009"/>
                  </a:cubicBezTo>
                  <a:cubicBezTo>
                    <a:pt x="7940" y="9000"/>
                    <a:pt x="7940" y="8990"/>
                    <a:pt x="7949" y="8990"/>
                  </a:cubicBezTo>
                  <a:cubicBezTo>
                    <a:pt x="7998" y="8843"/>
                    <a:pt x="8057" y="8715"/>
                    <a:pt x="8106" y="8568"/>
                  </a:cubicBezTo>
                  <a:cubicBezTo>
                    <a:pt x="8146" y="8470"/>
                    <a:pt x="8136" y="8352"/>
                    <a:pt x="8165" y="8254"/>
                  </a:cubicBezTo>
                  <a:cubicBezTo>
                    <a:pt x="8210" y="8164"/>
                    <a:pt x="8265" y="8132"/>
                    <a:pt x="8314" y="8132"/>
                  </a:cubicBezTo>
                  <a:close/>
                  <a:moveTo>
                    <a:pt x="6379" y="0"/>
                  </a:moveTo>
                  <a:lnTo>
                    <a:pt x="6468" y="79"/>
                  </a:lnTo>
                  <a:cubicBezTo>
                    <a:pt x="6409" y="69"/>
                    <a:pt x="6330" y="50"/>
                    <a:pt x="6271" y="50"/>
                  </a:cubicBezTo>
                  <a:cubicBezTo>
                    <a:pt x="6703" y="393"/>
                    <a:pt x="7096" y="756"/>
                    <a:pt x="7508" y="1090"/>
                  </a:cubicBezTo>
                  <a:cubicBezTo>
                    <a:pt x="7498" y="1109"/>
                    <a:pt x="7498" y="1158"/>
                    <a:pt x="7488" y="1188"/>
                  </a:cubicBezTo>
                  <a:cubicBezTo>
                    <a:pt x="7567" y="1306"/>
                    <a:pt x="7567" y="1306"/>
                    <a:pt x="7832" y="1492"/>
                  </a:cubicBezTo>
                  <a:cubicBezTo>
                    <a:pt x="7832" y="1531"/>
                    <a:pt x="7841" y="1571"/>
                    <a:pt x="7841" y="1590"/>
                  </a:cubicBezTo>
                  <a:cubicBezTo>
                    <a:pt x="7802" y="1590"/>
                    <a:pt x="7763" y="1580"/>
                    <a:pt x="7734" y="1580"/>
                  </a:cubicBezTo>
                  <a:cubicBezTo>
                    <a:pt x="7763" y="1639"/>
                    <a:pt x="7802" y="1718"/>
                    <a:pt x="7851" y="1767"/>
                  </a:cubicBezTo>
                  <a:cubicBezTo>
                    <a:pt x="7606" y="1590"/>
                    <a:pt x="7606" y="1590"/>
                    <a:pt x="7547" y="1551"/>
                  </a:cubicBezTo>
                  <a:lnTo>
                    <a:pt x="7547" y="1551"/>
                  </a:lnTo>
                  <a:cubicBezTo>
                    <a:pt x="7557" y="1718"/>
                    <a:pt x="7714" y="1924"/>
                    <a:pt x="8322" y="2523"/>
                  </a:cubicBezTo>
                  <a:cubicBezTo>
                    <a:pt x="8294" y="2518"/>
                    <a:pt x="8260" y="2516"/>
                    <a:pt x="8227" y="2516"/>
                  </a:cubicBezTo>
                  <a:cubicBezTo>
                    <a:pt x="8179" y="2516"/>
                    <a:pt x="8131" y="2521"/>
                    <a:pt x="8097" y="2532"/>
                  </a:cubicBezTo>
                  <a:cubicBezTo>
                    <a:pt x="8106" y="2611"/>
                    <a:pt x="8136" y="2709"/>
                    <a:pt x="8146" y="2778"/>
                  </a:cubicBezTo>
                  <a:cubicBezTo>
                    <a:pt x="8126" y="2807"/>
                    <a:pt x="8097" y="2846"/>
                    <a:pt x="8077" y="2866"/>
                  </a:cubicBezTo>
                  <a:cubicBezTo>
                    <a:pt x="8077" y="2905"/>
                    <a:pt x="8077" y="2945"/>
                    <a:pt x="8087" y="2974"/>
                  </a:cubicBezTo>
                  <a:cubicBezTo>
                    <a:pt x="8057" y="2994"/>
                    <a:pt x="8028" y="3003"/>
                    <a:pt x="7989" y="3023"/>
                  </a:cubicBezTo>
                  <a:cubicBezTo>
                    <a:pt x="8008" y="3357"/>
                    <a:pt x="7812" y="3651"/>
                    <a:pt x="7812" y="3985"/>
                  </a:cubicBezTo>
                  <a:cubicBezTo>
                    <a:pt x="7645" y="4103"/>
                    <a:pt x="7645" y="4103"/>
                    <a:pt x="7518" y="4338"/>
                  </a:cubicBezTo>
                  <a:cubicBezTo>
                    <a:pt x="7213" y="4220"/>
                    <a:pt x="7213" y="3838"/>
                    <a:pt x="6968" y="3661"/>
                  </a:cubicBezTo>
                  <a:cubicBezTo>
                    <a:pt x="7035" y="3636"/>
                    <a:pt x="7073" y="3622"/>
                    <a:pt x="7115" y="3622"/>
                  </a:cubicBezTo>
                  <a:cubicBezTo>
                    <a:pt x="7173" y="3622"/>
                    <a:pt x="7238" y="3648"/>
                    <a:pt x="7390" y="3710"/>
                  </a:cubicBezTo>
                  <a:cubicBezTo>
                    <a:pt x="7564" y="3266"/>
                    <a:pt x="5751" y="2669"/>
                    <a:pt x="5656" y="2669"/>
                  </a:cubicBezTo>
                  <a:cubicBezTo>
                    <a:pt x="5655" y="2669"/>
                    <a:pt x="5654" y="2669"/>
                    <a:pt x="5653" y="2670"/>
                  </a:cubicBezTo>
                  <a:cubicBezTo>
                    <a:pt x="4888" y="3121"/>
                    <a:pt x="5398" y="4338"/>
                    <a:pt x="4466" y="4691"/>
                  </a:cubicBezTo>
                  <a:cubicBezTo>
                    <a:pt x="4348" y="4976"/>
                    <a:pt x="4721" y="5741"/>
                    <a:pt x="4721" y="5751"/>
                  </a:cubicBezTo>
                  <a:cubicBezTo>
                    <a:pt x="4956" y="5663"/>
                    <a:pt x="5231" y="5506"/>
                    <a:pt x="5231" y="5506"/>
                  </a:cubicBezTo>
                  <a:cubicBezTo>
                    <a:pt x="5523" y="5915"/>
                    <a:pt x="5716" y="6189"/>
                    <a:pt x="5912" y="6189"/>
                  </a:cubicBezTo>
                  <a:cubicBezTo>
                    <a:pt x="5947" y="6189"/>
                    <a:pt x="5981" y="6181"/>
                    <a:pt x="6016" y="6163"/>
                  </a:cubicBezTo>
                  <a:cubicBezTo>
                    <a:pt x="6016" y="5663"/>
                    <a:pt x="6016" y="5663"/>
                    <a:pt x="6193" y="5496"/>
                  </a:cubicBezTo>
                  <a:cubicBezTo>
                    <a:pt x="5830" y="4809"/>
                    <a:pt x="5722" y="4623"/>
                    <a:pt x="6065" y="4525"/>
                  </a:cubicBezTo>
                  <a:cubicBezTo>
                    <a:pt x="6124" y="4368"/>
                    <a:pt x="6046" y="4191"/>
                    <a:pt x="6085" y="4034"/>
                  </a:cubicBezTo>
                  <a:cubicBezTo>
                    <a:pt x="6144" y="4034"/>
                    <a:pt x="6242" y="4053"/>
                    <a:pt x="6311" y="4083"/>
                  </a:cubicBezTo>
                  <a:cubicBezTo>
                    <a:pt x="6418" y="4446"/>
                    <a:pt x="6183" y="4858"/>
                    <a:pt x="6428" y="5211"/>
                  </a:cubicBezTo>
                  <a:cubicBezTo>
                    <a:pt x="6486" y="5294"/>
                    <a:pt x="6554" y="5320"/>
                    <a:pt x="6625" y="5320"/>
                  </a:cubicBezTo>
                  <a:cubicBezTo>
                    <a:pt x="6755" y="5320"/>
                    <a:pt x="6898" y="5235"/>
                    <a:pt x="7028" y="5235"/>
                  </a:cubicBezTo>
                  <a:cubicBezTo>
                    <a:pt x="7058" y="5235"/>
                    <a:pt x="7087" y="5239"/>
                    <a:pt x="7115" y="5251"/>
                  </a:cubicBezTo>
                  <a:cubicBezTo>
                    <a:pt x="7105" y="5280"/>
                    <a:pt x="7096" y="5319"/>
                    <a:pt x="7076" y="5349"/>
                  </a:cubicBezTo>
                  <a:cubicBezTo>
                    <a:pt x="7007" y="5349"/>
                    <a:pt x="6909" y="5329"/>
                    <a:pt x="6831" y="5319"/>
                  </a:cubicBezTo>
                  <a:cubicBezTo>
                    <a:pt x="6782" y="5368"/>
                    <a:pt x="6733" y="5457"/>
                    <a:pt x="6723" y="5516"/>
                  </a:cubicBezTo>
                  <a:cubicBezTo>
                    <a:pt x="6860" y="5722"/>
                    <a:pt x="6860" y="5722"/>
                    <a:pt x="6880" y="5967"/>
                  </a:cubicBezTo>
                  <a:cubicBezTo>
                    <a:pt x="6801" y="5898"/>
                    <a:pt x="6733" y="5800"/>
                    <a:pt x="6654" y="5722"/>
                  </a:cubicBezTo>
                  <a:lnTo>
                    <a:pt x="6625" y="5722"/>
                  </a:lnTo>
                  <a:cubicBezTo>
                    <a:pt x="6477" y="5918"/>
                    <a:pt x="6674" y="6212"/>
                    <a:pt x="6438" y="6399"/>
                  </a:cubicBezTo>
                  <a:cubicBezTo>
                    <a:pt x="6336" y="6478"/>
                    <a:pt x="6076" y="6638"/>
                    <a:pt x="5724" y="6638"/>
                  </a:cubicBezTo>
                  <a:cubicBezTo>
                    <a:pt x="5637" y="6638"/>
                    <a:pt x="5544" y="6628"/>
                    <a:pt x="5447" y="6605"/>
                  </a:cubicBezTo>
                  <a:cubicBezTo>
                    <a:pt x="5374" y="6588"/>
                    <a:pt x="5307" y="6580"/>
                    <a:pt x="5245" y="6580"/>
                  </a:cubicBezTo>
                  <a:cubicBezTo>
                    <a:pt x="4662" y="6580"/>
                    <a:pt x="4508" y="7270"/>
                    <a:pt x="4073" y="7527"/>
                  </a:cubicBezTo>
                  <a:cubicBezTo>
                    <a:pt x="3818" y="7675"/>
                    <a:pt x="3818" y="7675"/>
                    <a:pt x="3239" y="7753"/>
                  </a:cubicBezTo>
                  <a:cubicBezTo>
                    <a:pt x="3337" y="8028"/>
                    <a:pt x="3671" y="8126"/>
                    <a:pt x="3769" y="8411"/>
                  </a:cubicBezTo>
                  <a:cubicBezTo>
                    <a:pt x="3779" y="8450"/>
                    <a:pt x="3828" y="8636"/>
                    <a:pt x="3592" y="8833"/>
                  </a:cubicBezTo>
                  <a:cubicBezTo>
                    <a:pt x="3420" y="8816"/>
                    <a:pt x="3281" y="8804"/>
                    <a:pt x="3166" y="8804"/>
                  </a:cubicBezTo>
                  <a:cubicBezTo>
                    <a:pt x="2671" y="8804"/>
                    <a:pt x="2635" y="9023"/>
                    <a:pt x="2444" y="10010"/>
                  </a:cubicBezTo>
                  <a:cubicBezTo>
                    <a:pt x="2737" y="10157"/>
                    <a:pt x="2974" y="10232"/>
                    <a:pt x="3183" y="10232"/>
                  </a:cubicBezTo>
                  <a:cubicBezTo>
                    <a:pt x="3464" y="10232"/>
                    <a:pt x="3693" y="10096"/>
                    <a:pt x="3936" y="9814"/>
                  </a:cubicBezTo>
                  <a:cubicBezTo>
                    <a:pt x="3818" y="9441"/>
                    <a:pt x="4299" y="9392"/>
                    <a:pt x="4446" y="9157"/>
                  </a:cubicBezTo>
                  <a:cubicBezTo>
                    <a:pt x="4407" y="9039"/>
                    <a:pt x="4397" y="9000"/>
                    <a:pt x="4544" y="8872"/>
                  </a:cubicBezTo>
                  <a:cubicBezTo>
                    <a:pt x="4588" y="8885"/>
                    <a:pt x="4631" y="8890"/>
                    <a:pt x="4674" y="8890"/>
                  </a:cubicBezTo>
                  <a:cubicBezTo>
                    <a:pt x="4857" y="8890"/>
                    <a:pt x="5031" y="8792"/>
                    <a:pt x="5213" y="8792"/>
                  </a:cubicBezTo>
                  <a:cubicBezTo>
                    <a:pt x="5273" y="8792"/>
                    <a:pt x="5335" y="8803"/>
                    <a:pt x="5398" y="8833"/>
                  </a:cubicBezTo>
                  <a:cubicBezTo>
                    <a:pt x="5741" y="8970"/>
                    <a:pt x="5839" y="9343"/>
                    <a:pt x="6114" y="9569"/>
                  </a:cubicBezTo>
                  <a:cubicBezTo>
                    <a:pt x="6210" y="9647"/>
                    <a:pt x="6301" y="9687"/>
                    <a:pt x="6385" y="9687"/>
                  </a:cubicBezTo>
                  <a:cubicBezTo>
                    <a:pt x="6490" y="9687"/>
                    <a:pt x="6586" y="9625"/>
                    <a:pt x="6674" y="9500"/>
                  </a:cubicBezTo>
                  <a:cubicBezTo>
                    <a:pt x="5889" y="8715"/>
                    <a:pt x="5889" y="8715"/>
                    <a:pt x="5839" y="8538"/>
                  </a:cubicBezTo>
                  <a:lnTo>
                    <a:pt x="5839" y="8538"/>
                  </a:lnTo>
                  <a:lnTo>
                    <a:pt x="6870" y="9549"/>
                  </a:lnTo>
                  <a:cubicBezTo>
                    <a:pt x="6870" y="9562"/>
                    <a:pt x="7012" y="9911"/>
                    <a:pt x="7189" y="9911"/>
                  </a:cubicBezTo>
                  <a:cubicBezTo>
                    <a:pt x="7287" y="9911"/>
                    <a:pt x="7396" y="9803"/>
                    <a:pt x="7498" y="9471"/>
                  </a:cubicBezTo>
                  <a:cubicBezTo>
                    <a:pt x="7567" y="9480"/>
                    <a:pt x="7684" y="9490"/>
                    <a:pt x="7753" y="9500"/>
                  </a:cubicBezTo>
                  <a:cubicBezTo>
                    <a:pt x="7900" y="10138"/>
                    <a:pt x="7940" y="10315"/>
                    <a:pt x="8234" y="10462"/>
                  </a:cubicBezTo>
                  <a:cubicBezTo>
                    <a:pt x="8283" y="10413"/>
                    <a:pt x="8332" y="10334"/>
                    <a:pt x="8352" y="10285"/>
                  </a:cubicBezTo>
                  <a:cubicBezTo>
                    <a:pt x="8403" y="10293"/>
                    <a:pt x="8453" y="10296"/>
                    <a:pt x="8504" y="10296"/>
                  </a:cubicBezTo>
                  <a:cubicBezTo>
                    <a:pt x="8640" y="10296"/>
                    <a:pt x="8776" y="10275"/>
                    <a:pt x="8911" y="10275"/>
                  </a:cubicBezTo>
                  <a:cubicBezTo>
                    <a:pt x="9029" y="10521"/>
                    <a:pt x="8734" y="11188"/>
                    <a:pt x="8725" y="11188"/>
                  </a:cubicBezTo>
                  <a:cubicBezTo>
                    <a:pt x="8417" y="11194"/>
                    <a:pt x="8207" y="11199"/>
                    <a:pt x="8055" y="11199"/>
                  </a:cubicBezTo>
                  <a:cubicBezTo>
                    <a:pt x="7733" y="11199"/>
                    <a:pt x="7669" y="11179"/>
                    <a:pt x="7469" y="11119"/>
                  </a:cubicBezTo>
                  <a:cubicBezTo>
                    <a:pt x="7314" y="11075"/>
                    <a:pt x="7202" y="11057"/>
                    <a:pt x="7121" y="11057"/>
                  </a:cubicBezTo>
                  <a:cubicBezTo>
                    <a:pt x="6894" y="11057"/>
                    <a:pt x="6912" y="11200"/>
                    <a:pt x="6919" y="11316"/>
                  </a:cubicBezTo>
                  <a:cubicBezTo>
                    <a:pt x="6948" y="11502"/>
                    <a:pt x="6801" y="11512"/>
                    <a:pt x="6733" y="11531"/>
                  </a:cubicBezTo>
                  <a:cubicBezTo>
                    <a:pt x="6507" y="11345"/>
                    <a:pt x="5535" y="11002"/>
                    <a:pt x="5535" y="11002"/>
                  </a:cubicBezTo>
                  <a:cubicBezTo>
                    <a:pt x="5427" y="10805"/>
                    <a:pt x="5584" y="10599"/>
                    <a:pt x="5506" y="10403"/>
                  </a:cubicBezTo>
                  <a:cubicBezTo>
                    <a:pt x="5373" y="10335"/>
                    <a:pt x="5127" y="10310"/>
                    <a:pt x="4835" y="10310"/>
                  </a:cubicBezTo>
                  <a:cubicBezTo>
                    <a:pt x="3989" y="10310"/>
                    <a:pt x="2755" y="10523"/>
                    <a:pt x="2748" y="10530"/>
                  </a:cubicBezTo>
                  <a:cubicBezTo>
                    <a:pt x="2729" y="10560"/>
                    <a:pt x="0" y="12866"/>
                    <a:pt x="491" y="14436"/>
                  </a:cubicBezTo>
                  <a:cubicBezTo>
                    <a:pt x="535" y="14577"/>
                    <a:pt x="1251" y="15936"/>
                    <a:pt x="2100" y="15936"/>
                  </a:cubicBezTo>
                  <a:cubicBezTo>
                    <a:pt x="2197" y="15936"/>
                    <a:pt x="2295" y="15918"/>
                    <a:pt x="2395" y="15879"/>
                  </a:cubicBezTo>
                  <a:cubicBezTo>
                    <a:pt x="2401" y="15879"/>
                    <a:pt x="2878" y="15705"/>
                    <a:pt x="3405" y="15705"/>
                  </a:cubicBezTo>
                  <a:cubicBezTo>
                    <a:pt x="3746" y="15705"/>
                    <a:pt x="4108" y="15777"/>
                    <a:pt x="4377" y="16016"/>
                  </a:cubicBezTo>
                  <a:cubicBezTo>
                    <a:pt x="4397" y="16026"/>
                    <a:pt x="4397" y="16026"/>
                    <a:pt x="4544" y="17636"/>
                  </a:cubicBezTo>
                  <a:lnTo>
                    <a:pt x="4544" y="17842"/>
                  </a:lnTo>
                  <a:cubicBezTo>
                    <a:pt x="4515" y="17871"/>
                    <a:pt x="4475" y="17891"/>
                    <a:pt x="4456" y="17920"/>
                  </a:cubicBezTo>
                  <a:cubicBezTo>
                    <a:pt x="4456" y="18401"/>
                    <a:pt x="3926" y="18568"/>
                    <a:pt x="3857" y="19000"/>
                  </a:cubicBezTo>
                  <a:cubicBezTo>
                    <a:pt x="3788" y="19353"/>
                    <a:pt x="3828" y="19736"/>
                    <a:pt x="3710" y="20089"/>
                  </a:cubicBezTo>
                  <a:cubicBezTo>
                    <a:pt x="3641" y="20236"/>
                    <a:pt x="3543" y="20373"/>
                    <a:pt x="3484" y="20521"/>
                  </a:cubicBezTo>
                  <a:cubicBezTo>
                    <a:pt x="3565" y="20541"/>
                    <a:pt x="3650" y="20550"/>
                    <a:pt x="3739" y="20550"/>
                  </a:cubicBezTo>
                  <a:cubicBezTo>
                    <a:pt x="4963" y="20550"/>
                    <a:pt x="6910" y="18776"/>
                    <a:pt x="7321" y="18401"/>
                  </a:cubicBezTo>
                  <a:cubicBezTo>
                    <a:pt x="7361" y="18372"/>
                    <a:pt x="10118" y="14377"/>
                    <a:pt x="10099" y="14299"/>
                  </a:cubicBezTo>
                  <a:lnTo>
                    <a:pt x="10099" y="14299"/>
                  </a:lnTo>
                  <a:cubicBezTo>
                    <a:pt x="9551" y="14585"/>
                    <a:pt x="9446" y="14639"/>
                    <a:pt x="9421" y="14639"/>
                  </a:cubicBezTo>
                  <a:cubicBezTo>
                    <a:pt x="9415" y="14639"/>
                    <a:pt x="9413" y="14636"/>
                    <a:pt x="9412" y="14633"/>
                  </a:cubicBezTo>
                  <a:cubicBezTo>
                    <a:pt x="8734" y="13396"/>
                    <a:pt x="8793" y="11924"/>
                    <a:pt x="8793" y="11904"/>
                  </a:cubicBezTo>
                  <a:cubicBezTo>
                    <a:pt x="8833" y="11904"/>
                    <a:pt x="8882" y="11895"/>
                    <a:pt x="8921" y="11895"/>
                  </a:cubicBezTo>
                  <a:cubicBezTo>
                    <a:pt x="9618" y="12866"/>
                    <a:pt x="9510" y="13965"/>
                    <a:pt x="9510" y="13985"/>
                  </a:cubicBezTo>
                  <a:cubicBezTo>
                    <a:pt x="9587" y="14035"/>
                    <a:pt x="9663" y="14058"/>
                    <a:pt x="9739" y="14058"/>
                  </a:cubicBezTo>
                  <a:cubicBezTo>
                    <a:pt x="10442" y="14058"/>
                    <a:pt x="11050" y="12077"/>
                    <a:pt x="11050" y="12042"/>
                  </a:cubicBezTo>
                  <a:cubicBezTo>
                    <a:pt x="11041" y="12002"/>
                    <a:pt x="11021" y="11973"/>
                    <a:pt x="11001" y="11944"/>
                  </a:cubicBezTo>
                  <a:cubicBezTo>
                    <a:pt x="10707" y="12071"/>
                    <a:pt x="10707" y="12071"/>
                    <a:pt x="10599" y="12091"/>
                  </a:cubicBezTo>
                  <a:cubicBezTo>
                    <a:pt x="10589" y="12071"/>
                    <a:pt x="9647" y="9775"/>
                    <a:pt x="9991" y="9490"/>
                  </a:cubicBezTo>
                  <a:lnTo>
                    <a:pt x="9991" y="9490"/>
                  </a:lnTo>
                  <a:cubicBezTo>
                    <a:pt x="10050" y="9520"/>
                    <a:pt x="10118" y="9549"/>
                    <a:pt x="10187" y="9569"/>
                  </a:cubicBezTo>
                  <a:cubicBezTo>
                    <a:pt x="10629" y="8931"/>
                    <a:pt x="9323" y="8106"/>
                    <a:pt x="10108" y="7704"/>
                  </a:cubicBezTo>
                  <a:lnTo>
                    <a:pt x="10108" y="7704"/>
                  </a:lnTo>
                  <a:cubicBezTo>
                    <a:pt x="10148" y="7773"/>
                    <a:pt x="10197" y="7881"/>
                    <a:pt x="10216" y="7959"/>
                  </a:cubicBezTo>
                  <a:cubicBezTo>
                    <a:pt x="9922" y="8195"/>
                    <a:pt x="10157" y="8401"/>
                    <a:pt x="10491" y="8705"/>
                  </a:cubicBezTo>
                  <a:cubicBezTo>
                    <a:pt x="10413" y="8892"/>
                    <a:pt x="10393" y="8950"/>
                    <a:pt x="10629" y="9569"/>
                  </a:cubicBezTo>
                  <a:cubicBezTo>
                    <a:pt x="10658" y="9549"/>
                    <a:pt x="10697" y="9539"/>
                    <a:pt x="10727" y="9539"/>
                  </a:cubicBezTo>
                  <a:cubicBezTo>
                    <a:pt x="10736" y="9520"/>
                    <a:pt x="10756" y="9480"/>
                    <a:pt x="10776" y="9441"/>
                  </a:cubicBezTo>
                  <a:cubicBezTo>
                    <a:pt x="11001" y="9539"/>
                    <a:pt x="11001" y="9539"/>
                    <a:pt x="11286" y="11443"/>
                  </a:cubicBezTo>
                  <a:cubicBezTo>
                    <a:pt x="11316" y="11432"/>
                    <a:pt x="11340" y="11424"/>
                    <a:pt x="11361" y="11424"/>
                  </a:cubicBezTo>
                  <a:cubicBezTo>
                    <a:pt x="11433" y="11424"/>
                    <a:pt x="11469" y="11529"/>
                    <a:pt x="11630" y="12002"/>
                  </a:cubicBezTo>
                  <a:cubicBezTo>
                    <a:pt x="11659" y="11993"/>
                    <a:pt x="11708" y="11983"/>
                    <a:pt x="11728" y="11973"/>
                  </a:cubicBezTo>
                  <a:lnTo>
                    <a:pt x="11728" y="12002"/>
                  </a:lnTo>
                  <a:cubicBezTo>
                    <a:pt x="11541" y="13376"/>
                    <a:pt x="11541" y="13376"/>
                    <a:pt x="11394" y="13936"/>
                  </a:cubicBezTo>
                  <a:cubicBezTo>
                    <a:pt x="11541" y="13651"/>
                    <a:pt x="12022" y="12532"/>
                    <a:pt x="12101" y="9893"/>
                  </a:cubicBezTo>
                  <a:cubicBezTo>
                    <a:pt x="12032" y="8666"/>
                    <a:pt x="12032" y="8646"/>
                    <a:pt x="11914" y="7969"/>
                  </a:cubicBezTo>
                  <a:cubicBezTo>
                    <a:pt x="11659" y="6821"/>
                    <a:pt x="11659" y="6772"/>
                    <a:pt x="11423" y="6114"/>
                  </a:cubicBezTo>
                  <a:cubicBezTo>
                    <a:pt x="10992" y="5035"/>
                    <a:pt x="10972" y="4986"/>
                    <a:pt x="10638" y="4377"/>
                  </a:cubicBezTo>
                  <a:cubicBezTo>
                    <a:pt x="10059" y="3406"/>
                    <a:pt x="10020" y="3347"/>
                    <a:pt x="9569" y="2768"/>
                  </a:cubicBezTo>
                  <a:cubicBezTo>
                    <a:pt x="9068" y="2130"/>
                    <a:pt x="8627" y="1600"/>
                    <a:pt x="7743" y="884"/>
                  </a:cubicBezTo>
                  <a:cubicBezTo>
                    <a:pt x="7558" y="725"/>
                    <a:pt x="7357" y="582"/>
                    <a:pt x="7161" y="448"/>
                  </a:cubicBezTo>
                  <a:lnTo>
                    <a:pt x="7161" y="448"/>
                  </a:lnTo>
                  <a:cubicBezTo>
                    <a:pt x="7201" y="480"/>
                    <a:pt x="7276" y="541"/>
                    <a:pt x="7469" y="697"/>
                  </a:cubicBezTo>
                  <a:cubicBezTo>
                    <a:pt x="7076" y="501"/>
                    <a:pt x="6782" y="157"/>
                    <a:pt x="637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44"/>
            <p:cNvSpPr/>
            <p:nvPr/>
          </p:nvSpPr>
          <p:spPr>
            <a:xfrm>
              <a:off x="3804135" y="1971256"/>
              <a:ext cx="648093" cy="1265430"/>
            </a:xfrm>
            <a:custGeom>
              <a:rect b="b" l="l" r="r" t="t"/>
              <a:pathLst>
                <a:path extrusionOk="0" h="21846" w="11188">
                  <a:moveTo>
                    <a:pt x="9559" y="0"/>
                  </a:moveTo>
                  <a:lnTo>
                    <a:pt x="9559" y="0"/>
                  </a:lnTo>
                  <a:cubicBezTo>
                    <a:pt x="9559" y="0"/>
                    <a:pt x="9559" y="0"/>
                    <a:pt x="9559" y="0"/>
                  </a:cubicBezTo>
                  <a:lnTo>
                    <a:pt x="9559" y="0"/>
                  </a:lnTo>
                  <a:cubicBezTo>
                    <a:pt x="9559" y="0"/>
                    <a:pt x="9559" y="0"/>
                    <a:pt x="9559" y="0"/>
                  </a:cubicBezTo>
                  <a:close/>
                  <a:moveTo>
                    <a:pt x="9559" y="0"/>
                  </a:moveTo>
                  <a:cubicBezTo>
                    <a:pt x="9343" y="69"/>
                    <a:pt x="9048" y="196"/>
                    <a:pt x="8842" y="275"/>
                  </a:cubicBezTo>
                  <a:cubicBezTo>
                    <a:pt x="8087" y="638"/>
                    <a:pt x="7969" y="707"/>
                    <a:pt x="7105" y="1237"/>
                  </a:cubicBezTo>
                  <a:lnTo>
                    <a:pt x="6742" y="1482"/>
                  </a:lnTo>
                  <a:lnTo>
                    <a:pt x="6664" y="1541"/>
                  </a:lnTo>
                  <a:cubicBezTo>
                    <a:pt x="4524" y="3199"/>
                    <a:pt x="0" y="7684"/>
                    <a:pt x="4230" y="13553"/>
                  </a:cubicBezTo>
                  <a:cubicBezTo>
                    <a:pt x="4233" y="13553"/>
                    <a:pt x="4236" y="13552"/>
                    <a:pt x="4239" y="13552"/>
                  </a:cubicBezTo>
                  <a:cubicBezTo>
                    <a:pt x="4432" y="13552"/>
                    <a:pt x="4602" y="13855"/>
                    <a:pt x="4554" y="14377"/>
                  </a:cubicBezTo>
                  <a:cubicBezTo>
                    <a:pt x="4436" y="14475"/>
                    <a:pt x="4436" y="14475"/>
                    <a:pt x="4377" y="14681"/>
                  </a:cubicBezTo>
                  <a:cubicBezTo>
                    <a:pt x="4357" y="14652"/>
                    <a:pt x="4308" y="14632"/>
                    <a:pt x="4279" y="14603"/>
                  </a:cubicBezTo>
                  <a:lnTo>
                    <a:pt x="4279" y="14603"/>
                  </a:lnTo>
                  <a:cubicBezTo>
                    <a:pt x="4171" y="14878"/>
                    <a:pt x="4524" y="16448"/>
                    <a:pt x="5349" y="17301"/>
                  </a:cubicBezTo>
                  <a:cubicBezTo>
                    <a:pt x="6085" y="18077"/>
                    <a:pt x="6144" y="19196"/>
                    <a:pt x="6723" y="20049"/>
                  </a:cubicBezTo>
                  <a:cubicBezTo>
                    <a:pt x="6909" y="20324"/>
                    <a:pt x="7616" y="21256"/>
                    <a:pt x="9176" y="21845"/>
                  </a:cubicBezTo>
                  <a:cubicBezTo>
                    <a:pt x="8636" y="21610"/>
                    <a:pt x="8047" y="21345"/>
                    <a:pt x="7753" y="20726"/>
                  </a:cubicBezTo>
                  <a:cubicBezTo>
                    <a:pt x="7792" y="20726"/>
                    <a:pt x="7831" y="20717"/>
                    <a:pt x="7861" y="20717"/>
                  </a:cubicBezTo>
                  <a:cubicBezTo>
                    <a:pt x="7851" y="20677"/>
                    <a:pt x="7831" y="20638"/>
                    <a:pt x="7812" y="20609"/>
                  </a:cubicBezTo>
                  <a:lnTo>
                    <a:pt x="7812" y="20609"/>
                  </a:lnTo>
                  <a:cubicBezTo>
                    <a:pt x="7890" y="20618"/>
                    <a:pt x="7969" y="20618"/>
                    <a:pt x="8047" y="20628"/>
                  </a:cubicBezTo>
                  <a:cubicBezTo>
                    <a:pt x="8077" y="20609"/>
                    <a:pt x="8106" y="20579"/>
                    <a:pt x="8136" y="20560"/>
                  </a:cubicBezTo>
                  <a:cubicBezTo>
                    <a:pt x="8096" y="20491"/>
                    <a:pt x="8057" y="20412"/>
                    <a:pt x="8038" y="20344"/>
                  </a:cubicBezTo>
                  <a:lnTo>
                    <a:pt x="8038" y="20344"/>
                  </a:lnTo>
                  <a:cubicBezTo>
                    <a:pt x="8106" y="20363"/>
                    <a:pt x="8204" y="20373"/>
                    <a:pt x="8283" y="20373"/>
                  </a:cubicBezTo>
                  <a:cubicBezTo>
                    <a:pt x="8488" y="19537"/>
                    <a:pt x="8789" y="19457"/>
                    <a:pt x="8993" y="19457"/>
                  </a:cubicBezTo>
                  <a:cubicBezTo>
                    <a:pt x="9024" y="19457"/>
                    <a:pt x="9052" y="19459"/>
                    <a:pt x="9078" y="19460"/>
                  </a:cubicBezTo>
                  <a:cubicBezTo>
                    <a:pt x="9119" y="19466"/>
                    <a:pt x="9155" y="19468"/>
                    <a:pt x="9188" y="19468"/>
                  </a:cubicBezTo>
                  <a:cubicBezTo>
                    <a:pt x="9337" y="19468"/>
                    <a:pt x="9411" y="19419"/>
                    <a:pt x="9451" y="19362"/>
                  </a:cubicBezTo>
                  <a:cubicBezTo>
                    <a:pt x="9470" y="19333"/>
                    <a:pt x="9500" y="19264"/>
                    <a:pt x="9519" y="19235"/>
                  </a:cubicBezTo>
                  <a:cubicBezTo>
                    <a:pt x="9657" y="18970"/>
                    <a:pt x="9568" y="18666"/>
                    <a:pt x="9716" y="18410"/>
                  </a:cubicBezTo>
                  <a:cubicBezTo>
                    <a:pt x="9824" y="18204"/>
                    <a:pt x="10098" y="18204"/>
                    <a:pt x="10206" y="18008"/>
                  </a:cubicBezTo>
                  <a:cubicBezTo>
                    <a:pt x="10216" y="17969"/>
                    <a:pt x="10246" y="17930"/>
                    <a:pt x="10255" y="17890"/>
                  </a:cubicBezTo>
                  <a:cubicBezTo>
                    <a:pt x="10324" y="17684"/>
                    <a:pt x="10206" y="17517"/>
                    <a:pt x="10118" y="17390"/>
                  </a:cubicBezTo>
                  <a:cubicBezTo>
                    <a:pt x="9608" y="17390"/>
                    <a:pt x="9323" y="16909"/>
                    <a:pt x="8882" y="16762"/>
                  </a:cubicBezTo>
                  <a:cubicBezTo>
                    <a:pt x="8361" y="15604"/>
                    <a:pt x="5496" y="13366"/>
                    <a:pt x="4829" y="13209"/>
                  </a:cubicBezTo>
                  <a:cubicBezTo>
                    <a:pt x="4730" y="13307"/>
                    <a:pt x="4730" y="13307"/>
                    <a:pt x="4730" y="13543"/>
                  </a:cubicBezTo>
                  <a:cubicBezTo>
                    <a:pt x="4701" y="13543"/>
                    <a:pt x="4662" y="13553"/>
                    <a:pt x="4622" y="13553"/>
                  </a:cubicBezTo>
                  <a:cubicBezTo>
                    <a:pt x="3896" y="12876"/>
                    <a:pt x="3896" y="12876"/>
                    <a:pt x="3935" y="12630"/>
                  </a:cubicBezTo>
                  <a:cubicBezTo>
                    <a:pt x="4034" y="11953"/>
                    <a:pt x="4034" y="11953"/>
                    <a:pt x="3533" y="11649"/>
                  </a:cubicBezTo>
                  <a:cubicBezTo>
                    <a:pt x="3553" y="11511"/>
                    <a:pt x="3553" y="11511"/>
                    <a:pt x="3749" y="11148"/>
                  </a:cubicBezTo>
                  <a:cubicBezTo>
                    <a:pt x="3883" y="10881"/>
                    <a:pt x="3940" y="10766"/>
                    <a:pt x="3821" y="10766"/>
                  </a:cubicBezTo>
                  <a:cubicBezTo>
                    <a:pt x="3729" y="10766"/>
                    <a:pt x="3534" y="10833"/>
                    <a:pt x="3190" y="10952"/>
                  </a:cubicBezTo>
                  <a:cubicBezTo>
                    <a:pt x="3131" y="10893"/>
                    <a:pt x="3052" y="10795"/>
                    <a:pt x="3033" y="10717"/>
                  </a:cubicBezTo>
                  <a:cubicBezTo>
                    <a:pt x="2768" y="9941"/>
                    <a:pt x="3494" y="8852"/>
                    <a:pt x="3671" y="8813"/>
                  </a:cubicBezTo>
                  <a:cubicBezTo>
                    <a:pt x="3716" y="8805"/>
                    <a:pt x="3759" y="8801"/>
                    <a:pt x="3797" y="8801"/>
                  </a:cubicBezTo>
                  <a:cubicBezTo>
                    <a:pt x="4503" y="8801"/>
                    <a:pt x="4067" y="10097"/>
                    <a:pt x="4672" y="10422"/>
                  </a:cubicBezTo>
                  <a:cubicBezTo>
                    <a:pt x="4760" y="10314"/>
                    <a:pt x="4779" y="10304"/>
                    <a:pt x="4809" y="9981"/>
                  </a:cubicBezTo>
                  <a:cubicBezTo>
                    <a:pt x="4858" y="9323"/>
                    <a:pt x="4868" y="9245"/>
                    <a:pt x="5957" y="8204"/>
                  </a:cubicBezTo>
                  <a:cubicBezTo>
                    <a:pt x="6516" y="7684"/>
                    <a:pt x="7370" y="7861"/>
                    <a:pt x="7920" y="7331"/>
                  </a:cubicBezTo>
                  <a:cubicBezTo>
                    <a:pt x="8528" y="6752"/>
                    <a:pt x="8136" y="6752"/>
                    <a:pt x="7527" y="6752"/>
                  </a:cubicBezTo>
                  <a:cubicBezTo>
                    <a:pt x="7649" y="6587"/>
                    <a:pt x="7916" y="6433"/>
                    <a:pt x="8148" y="6433"/>
                  </a:cubicBezTo>
                  <a:cubicBezTo>
                    <a:pt x="8288" y="6433"/>
                    <a:pt x="8415" y="6490"/>
                    <a:pt x="8489" y="6634"/>
                  </a:cubicBezTo>
                  <a:cubicBezTo>
                    <a:pt x="8579" y="6646"/>
                    <a:pt x="8700" y="6661"/>
                    <a:pt x="8828" y="6661"/>
                  </a:cubicBezTo>
                  <a:cubicBezTo>
                    <a:pt x="9342" y="6661"/>
                    <a:pt x="9979" y="6415"/>
                    <a:pt x="9264" y="4711"/>
                  </a:cubicBezTo>
                  <a:lnTo>
                    <a:pt x="9264" y="4711"/>
                  </a:lnTo>
                  <a:cubicBezTo>
                    <a:pt x="9147" y="4730"/>
                    <a:pt x="9039" y="4789"/>
                    <a:pt x="8931" y="4828"/>
                  </a:cubicBezTo>
                  <a:cubicBezTo>
                    <a:pt x="8901" y="4809"/>
                    <a:pt x="8852" y="4779"/>
                    <a:pt x="8832" y="4769"/>
                  </a:cubicBezTo>
                  <a:cubicBezTo>
                    <a:pt x="8924" y="4070"/>
                    <a:pt x="8871" y="3819"/>
                    <a:pt x="8691" y="3819"/>
                  </a:cubicBezTo>
                  <a:cubicBezTo>
                    <a:pt x="8543" y="3819"/>
                    <a:pt x="8309" y="3989"/>
                    <a:pt x="7998" y="4220"/>
                  </a:cubicBezTo>
                  <a:cubicBezTo>
                    <a:pt x="7890" y="4289"/>
                    <a:pt x="7890" y="4465"/>
                    <a:pt x="7890" y="4534"/>
                  </a:cubicBezTo>
                  <a:lnTo>
                    <a:pt x="6968" y="5594"/>
                  </a:lnTo>
                  <a:cubicBezTo>
                    <a:pt x="6929" y="5613"/>
                    <a:pt x="6880" y="5613"/>
                    <a:pt x="6840" y="5623"/>
                  </a:cubicBezTo>
                  <a:cubicBezTo>
                    <a:pt x="6772" y="5319"/>
                    <a:pt x="7125" y="5034"/>
                    <a:pt x="6889" y="4720"/>
                  </a:cubicBezTo>
                  <a:cubicBezTo>
                    <a:pt x="5898" y="3386"/>
                    <a:pt x="8646" y="2679"/>
                    <a:pt x="8832" y="2679"/>
                  </a:cubicBezTo>
                  <a:cubicBezTo>
                    <a:pt x="8842" y="2718"/>
                    <a:pt x="8842" y="2758"/>
                    <a:pt x="8842" y="2797"/>
                  </a:cubicBezTo>
                  <a:cubicBezTo>
                    <a:pt x="9216" y="2729"/>
                    <a:pt x="9391" y="2249"/>
                    <a:pt x="9782" y="2249"/>
                  </a:cubicBezTo>
                  <a:cubicBezTo>
                    <a:pt x="9843" y="2249"/>
                    <a:pt x="9908" y="2260"/>
                    <a:pt x="9981" y="2287"/>
                  </a:cubicBezTo>
                  <a:cubicBezTo>
                    <a:pt x="10216" y="3072"/>
                    <a:pt x="8793" y="3543"/>
                    <a:pt x="9421" y="4298"/>
                  </a:cubicBezTo>
                  <a:cubicBezTo>
                    <a:pt x="9667" y="4249"/>
                    <a:pt x="9627" y="4151"/>
                    <a:pt x="9470" y="3847"/>
                  </a:cubicBezTo>
                  <a:cubicBezTo>
                    <a:pt x="9480" y="3827"/>
                    <a:pt x="9490" y="3778"/>
                    <a:pt x="9510" y="3749"/>
                  </a:cubicBezTo>
                  <a:cubicBezTo>
                    <a:pt x="9608" y="3876"/>
                    <a:pt x="9618" y="4033"/>
                    <a:pt x="9686" y="4171"/>
                  </a:cubicBezTo>
                  <a:cubicBezTo>
                    <a:pt x="9814" y="4053"/>
                    <a:pt x="9814" y="4053"/>
                    <a:pt x="10079" y="3543"/>
                  </a:cubicBezTo>
                  <a:cubicBezTo>
                    <a:pt x="10098" y="3602"/>
                    <a:pt x="10157" y="3690"/>
                    <a:pt x="10206" y="3729"/>
                  </a:cubicBezTo>
                  <a:cubicBezTo>
                    <a:pt x="10452" y="3582"/>
                    <a:pt x="11188" y="3121"/>
                    <a:pt x="10471" y="2826"/>
                  </a:cubicBezTo>
                  <a:cubicBezTo>
                    <a:pt x="10707" y="2571"/>
                    <a:pt x="10589" y="2208"/>
                    <a:pt x="10746" y="1924"/>
                  </a:cubicBezTo>
                  <a:cubicBezTo>
                    <a:pt x="10609" y="1894"/>
                    <a:pt x="10589" y="1894"/>
                    <a:pt x="10422" y="1816"/>
                  </a:cubicBezTo>
                  <a:cubicBezTo>
                    <a:pt x="10609" y="1570"/>
                    <a:pt x="10609" y="1570"/>
                    <a:pt x="10619" y="1502"/>
                  </a:cubicBezTo>
                  <a:lnTo>
                    <a:pt x="10619" y="1502"/>
                  </a:lnTo>
                  <a:cubicBezTo>
                    <a:pt x="10550" y="1531"/>
                    <a:pt x="10462" y="1551"/>
                    <a:pt x="10393" y="1570"/>
                  </a:cubicBezTo>
                  <a:lnTo>
                    <a:pt x="10471" y="1482"/>
                  </a:lnTo>
                  <a:cubicBezTo>
                    <a:pt x="10462" y="1443"/>
                    <a:pt x="10462" y="1403"/>
                    <a:pt x="10452" y="1374"/>
                  </a:cubicBezTo>
                  <a:cubicBezTo>
                    <a:pt x="10167" y="1394"/>
                    <a:pt x="9775" y="1531"/>
                    <a:pt x="9510" y="1874"/>
                  </a:cubicBezTo>
                  <a:cubicBezTo>
                    <a:pt x="9529" y="1914"/>
                    <a:pt x="9539" y="1943"/>
                    <a:pt x="9559" y="1982"/>
                  </a:cubicBezTo>
                  <a:cubicBezTo>
                    <a:pt x="9431" y="2169"/>
                    <a:pt x="9431" y="2169"/>
                    <a:pt x="8882" y="2424"/>
                  </a:cubicBezTo>
                  <a:cubicBezTo>
                    <a:pt x="8950" y="2277"/>
                    <a:pt x="9127" y="2218"/>
                    <a:pt x="9215" y="2081"/>
                  </a:cubicBezTo>
                  <a:cubicBezTo>
                    <a:pt x="9186" y="2061"/>
                    <a:pt x="9166" y="2012"/>
                    <a:pt x="9147" y="1982"/>
                  </a:cubicBezTo>
                  <a:cubicBezTo>
                    <a:pt x="9461" y="1590"/>
                    <a:pt x="9981" y="1541"/>
                    <a:pt x="10314" y="1207"/>
                  </a:cubicBezTo>
                  <a:cubicBezTo>
                    <a:pt x="10295" y="1188"/>
                    <a:pt x="10265" y="1148"/>
                    <a:pt x="10246" y="1129"/>
                  </a:cubicBezTo>
                  <a:cubicBezTo>
                    <a:pt x="10158" y="1102"/>
                    <a:pt x="10079" y="1090"/>
                    <a:pt x="10006" y="1090"/>
                  </a:cubicBezTo>
                  <a:cubicBezTo>
                    <a:pt x="9439" y="1090"/>
                    <a:pt x="9260" y="1816"/>
                    <a:pt x="8774" y="1973"/>
                  </a:cubicBezTo>
                  <a:cubicBezTo>
                    <a:pt x="8931" y="1825"/>
                    <a:pt x="8931" y="1825"/>
                    <a:pt x="8950" y="1678"/>
                  </a:cubicBezTo>
                  <a:cubicBezTo>
                    <a:pt x="8734" y="1678"/>
                    <a:pt x="8626" y="1884"/>
                    <a:pt x="8430" y="1933"/>
                  </a:cubicBezTo>
                  <a:cubicBezTo>
                    <a:pt x="8361" y="1914"/>
                    <a:pt x="8283" y="1874"/>
                    <a:pt x="8204" y="1874"/>
                  </a:cubicBezTo>
                  <a:cubicBezTo>
                    <a:pt x="8303" y="1747"/>
                    <a:pt x="8312" y="1717"/>
                    <a:pt x="8352" y="1570"/>
                  </a:cubicBezTo>
                  <a:lnTo>
                    <a:pt x="8352" y="1570"/>
                  </a:lnTo>
                  <a:cubicBezTo>
                    <a:pt x="8263" y="1580"/>
                    <a:pt x="8263" y="1580"/>
                    <a:pt x="8038" y="1688"/>
                  </a:cubicBezTo>
                  <a:cubicBezTo>
                    <a:pt x="8038" y="1649"/>
                    <a:pt x="8047" y="1600"/>
                    <a:pt x="8047" y="1570"/>
                  </a:cubicBezTo>
                  <a:lnTo>
                    <a:pt x="7959" y="1482"/>
                  </a:lnTo>
                  <a:cubicBezTo>
                    <a:pt x="7989" y="1443"/>
                    <a:pt x="8008" y="1403"/>
                    <a:pt x="8018" y="1384"/>
                  </a:cubicBezTo>
                  <a:cubicBezTo>
                    <a:pt x="8361" y="1345"/>
                    <a:pt x="8312" y="981"/>
                    <a:pt x="8509" y="815"/>
                  </a:cubicBezTo>
                  <a:lnTo>
                    <a:pt x="8509" y="815"/>
                  </a:lnTo>
                  <a:cubicBezTo>
                    <a:pt x="8479" y="834"/>
                    <a:pt x="8430" y="844"/>
                    <a:pt x="8391" y="854"/>
                  </a:cubicBezTo>
                  <a:cubicBezTo>
                    <a:pt x="8450" y="815"/>
                    <a:pt x="8538" y="766"/>
                    <a:pt x="8597" y="716"/>
                  </a:cubicBezTo>
                  <a:lnTo>
                    <a:pt x="8597" y="716"/>
                  </a:lnTo>
                  <a:cubicBezTo>
                    <a:pt x="8528" y="736"/>
                    <a:pt x="8440" y="756"/>
                    <a:pt x="8361" y="766"/>
                  </a:cubicBezTo>
                  <a:cubicBezTo>
                    <a:pt x="8332" y="756"/>
                    <a:pt x="8293" y="736"/>
                    <a:pt x="8263" y="707"/>
                  </a:cubicBezTo>
                  <a:cubicBezTo>
                    <a:pt x="8832" y="304"/>
                    <a:pt x="8832" y="304"/>
                    <a:pt x="95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44"/>
            <p:cNvSpPr/>
            <p:nvPr/>
          </p:nvSpPr>
          <p:spPr>
            <a:xfrm>
              <a:off x="4446496" y="2001262"/>
              <a:ext cx="258704" cy="284701"/>
            </a:xfrm>
            <a:custGeom>
              <a:rect b="b" l="l" r="r" t="t"/>
              <a:pathLst>
                <a:path extrusionOk="0" h="4915" w="4466">
                  <a:moveTo>
                    <a:pt x="3784" y="0"/>
                  </a:moveTo>
                  <a:cubicBezTo>
                    <a:pt x="3705" y="0"/>
                    <a:pt x="3629" y="55"/>
                    <a:pt x="3551" y="55"/>
                  </a:cubicBezTo>
                  <a:cubicBezTo>
                    <a:pt x="3513" y="55"/>
                    <a:pt x="3475" y="42"/>
                    <a:pt x="3435" y="2"/>
                  </a:cubicBezTo>
                  <a:cubicBezTo>
                    <a:pt x="3337" y="12"/>
                    <a:pt x="3229" y="32"/>
                    <a:pt x="3180" y="159"/>
                  </a:cubicBezTo>
                  <a:lnTo>
                    <a:pt x="3151" y="159"/>
                  </a:lnTo>
                  <a:cubicBezTo>
                    <a:pt x="3141" y="140"/>
                    <a:pt x="3141" y="140"/>
                    <a:pt x="3141" y="81"/>
                  </a:cubicBezTo>
                  <a:cubicBezTo>
                    <a:pt x="3131" y="81"/>
                    <a:pt x="3102" y="61"/>
                    <a:pt x="3092" y="61"/>
                  </a:cubicBezTo>
                  <a:cubicBezTo>
                    <a:pt x="3092" y="81"/>
                    <a:pt x="3082" y="81"/>
                    <a:pt x="3082" y="81"/>
                  </a:cubicBezTo>
                  <a:cubicBezTo>
                    <a:pt x="3082" y="91"/>
                    <a:pt x="3072" y="91"/>
                    <a:pt x="3072" y="91"/>
                  </a:cubicBezTo>
                  <a:cubicBezTo>
                    <a:pt x="3072" y="95"/>
                    <a:pt x="3067" y="95"/>
                    <a:pt x="3062" y="95"/>
                  </a:cubicBezTo>
                  <a:cubicBezTo>
                    <a:pt x="3058" y="95"/>
                    <a:pt x="3053" y="95"/>
                    <a:pt x="3053" y="100"/>
                  </a:cubicBezTo>
                  <a:cubicBezTo>
                    <a:pt x="3053" y="110"/>
                    <a:pt x="3043" y="110"/>
                    <a:pt x="3043" y="110"/>
                  </a:cubicBezTo>
                  <a:cubicBezTo>
                    <a:pt x="3043" y="130"/>
                    <a:pt x="3033" y="130"/>
                    <a:pt x="3033" y="130"/>
                  </a:cubicBezTo>
                  <a:cubicBezTo>
                    <a:pt x="3033" y="140"/>
                    <a:pt x="3023" y="140"/>
                    <a:pt x="3023" y="140"/>
                  </a:cubicBezTo>
                  <a:cubicBezTo>
                    <a:pt x="3023" y="149"/>
                    <a:pt x="3004" y="149"/>
                    <a:pt x="3004" y="149"/>
                  </a:cubicBezTo>
                  <a:cubicBezTo>
                    <a:pt x="3004" y="159"/>
                    <a:pt x="2994" y="159"/>
                    <a:pt x="2994" y="159"/>
                  </a:cubicBezTo>
                  <a:lnTo>
                    <a:pt x="2974" y="140"/>
                  </a:lnTo>
                  <a:lnTo>
                    <a:pt x="2974" y="110"/>
                  </a:lnTo>
                  <a:cubicBezTo>
                    <a:pt x="2945" y="130"/>
                    <a:pt x="2945" y="130"/>
                    <a:pt x="2886" y="149"/>
                  </a:cubicBezTo>
                  <a:cubicBezTo>
                    <a:pt x="2896" y="140"/>
                    <a:pt x="2905" y="110"/>
                    <a:pt x="2905" y="100"/>
                  </a:cubicBezTo>
                  <a:cubicBezTo>
                    <a:pt x="2904" y="100"/>
                    <a:pt x="2902" y="100"/>
                    <a:pt x="2899" y="100"/>
                  </a:cubicBezTo>
                  <a:cubicBezTo>
                    <a:pt x="2828" y="100"/>
                    <a:pt x="2317" y="198"/>
                    <a:pt x="2317" y="198"/>
                  </a:cubicBezTo>
                  <a:cubicBezTo>
                    <a:pt x="2140" y="248"/>
                    <a:pt x="1993" y="355"/>
                    <a:pt x="1816" y="424"/>
                  </a:cubicBezTo>
                  <a:cubicBezTo>
                    <a:pt x="1723" y="459"/>
                    <a:pt x="1625" y="459"/>
                    <a:pt x="1527" y="459"/>
                  </a:cubicBezTo>
                  <a:cubicBezTo>
                    <a:pt x="1428" y="459"/>
                    <a:pt x="1330" y="459"/>
                    <a:pt x="1237" y="493"/>
                  </a:cubicBezTo>
                  <a:cubicBezTo>
                    <a:pt x="1159" y="542"/>
                    <a:pt x="1159" y="542"/>
                    <a:pt x="1110" y="719"/>
                  </a:cubicBezTo>
                  <a:cubicBezTo>
                    <a:pt x="766" y="885"/>
                    <a:pt x="1237" y="1072"/>
                    <a:pt x="1237" y="1072"/>
                  </a:cubicBezTo>
                  <a:cubicBezTo>
                    <a:pt x="1532" y="1170"/>
                    <a:pt x="697" y="2799"/>
                    <a:pt x="688" y="2809"/>
                  </a:cubicBezTo>
                  <a:cubicBezTo>
                    <a:pt x="665" y="2807"/>
                    <a:pt x="637" y="2802"/>
                    <a:pt x="605" y="2802"/>
                  </a:cubicBezTo>
                  <a:cubicBezTo>
                    <a:pt x="496" y="2802"/>
                    <a:pt x="338" y="2851"/>
                    <a:pt x="187" y="3192"/>
                  </a:cubicBezTo>
                  <a:cubicBezTo>
                    <a:pt x="148" y="3280"/>
                    <a:pt x="1" y="4104"/>
                    <a:pt x="30" y="4340"/>
                  </a:cubicBezTo>
                  <a:cubicBezTo>
                    <a:pt x="49" y="4572"/>
                    <a:pt x="116" y="4632"/>
                    <a:pt x="195" y="4632"/>
                  </a:cubicBezTo>
                  <a:cubicBezTo>
                    <a:pt x="240" y="4632"/>
                    <a:pt x="288" y="4613"/>
                    <a:pt x="334" y="4595"/>
                  </a:cubicBezTo>
                  <a:lnTo>
                    <a:pt x="334" y="4595"/>
                  </a:lnTo>
                  <a:cubicBezTo>
                    <a:pt x="305" y="4742"/>
                    <a:pt x="295" y="4772"/>
                    <a:pt x="305" y="4811"/>
                  </a:cubicBezTo>
                  <a:cubicBezTo>
                    <a:pt x="331" y="4875"/>
                    <a:pt x="402" y="4914"/>
                    <a:pt x="474" y="4914"/>
                  </a:cubicBezTo>
                  <a:cubicBezTo>
                    <a:pt x="512" y="4914"/>
                    <a:pt x="549" y="4903"/>
                    <a:pt x="580" y="4880"/>
                  </a:cubicBezTo>
                  <a:lnTo>
                    <a:pt x="1325" y="4065"/>
                  </a:lnTo>
                  <a:cubicBezTo>
                    <a:pt x="1375" y="4006"/>
                    <a:pt x="1404" y="3947"/>
                    <a:pt x="1473" y="3771"/>
                  </a:cubicBezTo>
                  <a:cubicBezTo>
                    <a:pt x="1552" y="3776"/>
                    <a:pt x="1630" y="3788"/>
                    <a:pt x="1717" y="3788"/>
                  </a:cubicBezTo>
                  <a:cubicBezTo>
                    <a:pt x="1781" y="3788"/>
                    <a:pt x="1849" y="3782"/>
                    <a:pt x="1924" y="3761"/>
                  </a:cubicBezTo>
                  <a:cubicBezTo>
                    <a:pt x="2140" y="3702"/>
                    <a:pt x="2248" y="3476"/>
                    <a:pt x="2454" y="3417"/>
                  </a:cubicBezTo>
                  <a:cubicBezTo>
                    <a:pt x="2567" y="3382"/>
                    <a:pt x="2685" y="3381"/>
                    <a:pt x="2802" y="3381"/>
                  </a:cubicBezTo>
                  <a:cubicBezTo>
                    <a:pt x="2816" y="3381"/>
                    <a:pt x="2831" y="3381"/>
                    <a:pt x="2845" y="3381"/>
                  </a:cubicBezTo>
                  <a:cubicBezTo>
                    <a:pt x="2977" y="3381"/>
                    <a:pt x="3107" y="3378"/>
                    <a:pt x="3229" y="3329"/>
                  </a:cubicBezTo>
                  <a:cubicBezTo>
                    <a:pt x="3337" y="3290"/>
                    <a:pt x="3435" y="3211"/>
                    <a:pt x="3475" y="3172"/>
                  </a:cubicBezTo>
                  <a:cubicBezTo>
                    <a:pt x="3592" y="3054"/>
                    <a:pt x="3533" y="2995"/>
                    <a:pt x="3318" y="2986"/>
                  </a:cubicBezTo>
                  <a:cubicBezTo>
                    <a:pt x="3170" y="2986"/>
                    <a:pt x="3200" y="2887"/>
                    <a:pt x="3219" y="2878"/>
                  </a:cubicBezTo>
                  <a:cubicBezTo>
                    <a:pt x="3249" y="2809"/>
                    <a:pt x="3337" y="2838"/>
                    <a:pt x="3386" y="2789"/>
                  </a:cubicBezTo>
                  <a:cubicBezTo>
                    <a:pt x="3435" y="2740"/>
                    <a:pt x="3426" y="2652"/>
                    <a:pt x="3475" y="2603"/>
                  </a:cubicBezTo>
                  <a:cubicBezTo>
                    <a:pt x="3524" y="2564"/>
                    <a:pt x="3573" y="2534"/>
                    <a:pt x="3612" y="2495"/>
                  </a:cubicBezTo>
                  <a:cubicBezTo>
                    <a:pt x="3514" y="2426"/>
                    <a:pt x="3514" y="2426"/>
                    <a:pt x="3484" y="2387"/>
                  </a:cubicBezTo>
                  <a:cubicBezTo>
                    <a:pt x="3514" y="2387"/>
                    <a:pt x="3533" y="2387"/>
                    <a:pt x="3543" y="2397"/>
                  </a:cubicBezTo>
                  <a:cubicBezTo>
                    <a:pt x="3546" y="2398"/>
                    <a:pt x="3550" y="2398"/>
                    <a:pt x="3554" y="2398"/>
                  </a:cubicBezTo>
                  <a:cubicBezTo>
                    <a:pt x="3643" y="2398"/>
                    <a:pt x="3955" y="2210"/>
                    <a:pt x="3955" y="2210"/>
                  </a:cubicBezTo>
                  <a:cubicBezTo>
                    <a:pt x="3985" y="2181"/>
                    <a:pt x="3965" y="2102"/>
                    <a:pt x="3936" y="2004"/>
                  </a:cubicBezTo>
                  <a:cubicBezTo>
                    <a:pt x="4014" y="1886"/>
                    <a:pt x="4014" y="1886"/>
                    <a:pt x="3877" y="1671"/>
                  </a:cubicBezTo>
                  <a:cubicBezTo>
                    <a:pt x="3926" y="1612"/>
                    <a:pt x="3926" y="1612"/>
                    <a:pt x="3975" y="1612"/>
                  </a:cubicBezTo>
                  <a:cubicBezTo>
                    <a:pt x="4024" y="1671"/>
                    <a:pt x="4024" y="1759"/>
                    <a:pt x="4054" y="1837"/>
                  </a:cubicBezTo>
                  <a:cubicBezTo>
                    <a:pt x="4147" y="1400"/>
                    <a:pt x="4045" y="1307"/>
                    <a:pt x="3943" y="1307"/>
                  </a:cubicBezTo>
                  <a:cubicBezTo>
                    <a:pt x="3937" y="1307"/>
                    <a:pt x="3932" y="1307"/>
                    <a:pt x="3926" y="1307"/>
                  </a:cubicBezTo>
                  <a:cubicBezTo>
                    <a:pt x="3965" y="1209"/>
                    <a:pt x="4083" y="1160"/>
                    <a:pt x="4103" y="1052"/>
                  </a:cubicBezTo>
                  <a:lnTo>
                    <a:pt x="4073" y="1023"/>
                  </a:lnTo>
                  <a:cubicBezTo>
                    <a:pt x="4230" y="876"/>
                    <a:pt x="4230" y="876"/>
                    <a:pt x="4260" y="738"/>
                  </a:cubicBezTo>
                  <a:cubicBezTo>
                    <a:pt x="4397" y="670"/>
                    <a:pt x="4397" y="670"/>
                    <a:pt x="4427" y="620"/>
                  </a:cubicBezTo>
                  <a:cubicBezTo>
                    <a:pt x="4427" y="620"/>
                    <a:pt x="4446" y="611"/>
                    <a:pt x="4466" y="542"/>
                  </a:cubicBezTo>
                  <a:cubicBezTo>
                    <a:pt x="4433" y="509"/>
                    <a:pt x="4373" y="450"/>
                    <a:pt x="4305" y="450"/>
                  </a:cubicBezTo>
                  <a:cubicBezTo>
                    <a:pt x="4272" y="450"/>
                    <a:pt x="4236" y="464"/>
                    <a:pt x="4201" y="503"/>
                  </a:cubicBezTo>
                  <a:lnTo>
                    <a:pt x="4171" y="503"/>
                  </a:lnTo>
                  <a:cubicBezTo>
                    <a:pt x="4157" y="492"/>
                    <a:pt x="4149" y="486"/>
                    <a:pt x="4137" y="486"/>
                  </a:cubicBezTo>
                  <a:cubicBezTo>
                    <a:pt x="4117" y="486"/>
                    <a:pt x="4090" y="508"/>
                    <a:pt x="4014" y="571"/>
                  </a:cubicBezTo>
                  <a:cubicBezTo>
                    <a:pt x="4014" y="552"/>
                    <a:pt x="4005" y="552"/>
                    <a:pt x="4005" y="542"/>
                  </a:cubicBezTo>
                  <a:cubicBezTo>
                    <a:pt x="4024" y="522"/>
                    <a:pt x="4063" y="434"/>
                    <a:pt x="4014" y="385"/>
                  </a:cubicBezTo>
                  <a:lnTo>
                    <a:pt x="4014" y="385"/>
                  </a:lnTo>
                  <a:cubicBezTo>
                    <a:pt x="3906" y="444"/>
                    <a:pt x="3906" y="444"/>
                    <a:pt x="3887" y="444"/>
                  </a:cubicBezTo>
                  <a:lnTo>
                    <a:pt x="3936" y="395"/>
                  </a:lnTo>
                  <a:cubicBezTo>
                    <a:pt x="3857" y="346"/>
                    <a:pt x="3857" y="346"/>
                    <a:pt x="3838" y="326"/>
                  </a:cubicBezTo>
                  <a:lnTo>
                    <a:pt x="3838" y="326"/>
                  </a:lnTo>
                  <a:cubicBezTo>
                    <a:pt x="3887" y="333"/>
                    <a:pt x="3923" y="338"/>
                    <a:pt x="3950" y="338"/>
                  </a:cubicBezTo>
                  <a:cubicBezTo>
                    <a:pt x="4006" y="338"/>
                    <a:pt x="4027" y="316"/>
                    <a:pt x="4054" y="238"/>
                  </a:cubicBezTo>
                  <a:cubicBezTo>
                    <a:pt x="3828" y="12"/>
                    <a:pt x="3828" y="12"/>
                    <a:pt x="3808" y="2"/>
                  </a:cubicBezTo>
                  <a:cubicBezTo>
                    <a:pt x="3800" y="1"/>
                    <a:pt x="3792" y="0"/>
                    <a:pt x="37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44"/>
            <p:cNvSpPr/>
            <p:nvPr/>
          </p:nvSpPr>
          <p:spPr>
            <a:xfrm>
              <a:off x="4410118" y="1985506"/>
              <a:ext cx="195621" cy="69510"/>
            </a:xfrm>
            <a:custGeom>
              <a:rect b="b" l="l" r="r" t="t"/>
              <a:pathLst>
                <a:path extrusionOk="0" h="1200" w="3377">
                  <a:moveTo>
                    <a:pt x="1208" y="539"/>
                  </a:moveTo>
                  <a:cubicBezTo>
                    <a:pt x="1208" y="539"/>
                    <a:pt x="1266" y="549"/>
                    <a:pt x="1266" y="559"/>
                  </a:cubicBezTo>
                  <a:cubicBezTo>
                    <a:pt x="1276" y="559"/>
                    <a:pt x="1257" y="569"/>
                    <a:pt x="1217" y="598"/>
                  </a:cubicBezTo>
                  <a:cubicBezTo>
                    <a:pt x="1168" y="618"/>
                    <a:pt x="1119" y="637"/>
                    <a:pt x="1070" y="657"/>
                  </a:cubicBezTo>
                  <a:cubicBezTo>
                    <a:pt x="1129" y="588"/>
                    <a:pt x="1178" y="549"/>
                    <a:pt x="1178" y="549"/>
                  </a:cubicBezTo>
                  <a:lnTo>
                    <a:pt x="1208" y="539"/>
                  </a:lnTo>
                  <a:close/>
                  <a:moveTo>
                    <a:pt x="2668" y="0"/>
                  </a:moveTo>
                  <a:cubicBezTo>
                    <a:pt x="2603" y="0"/>
                    <a:pt x="2511" y="7"/>
                    <a:pt x="2395" y="29"/>
                  </a:cubicBezTo>
                  <a:cubicBezTo>
                    <a:pt x="2199" y="58"/>
                    <a:pt x="2179" y="68"/>
                    <a:pt x="2091" y="117"/>
                  </a:cubicBezTo>
                  <a:cubicBezTo>
                    <a:pt x="2020" y="153"/>
                    <a:pt x="1989" y="268"/>
                    <a:pt x="1889" y="268"/>
                  </a:cubicBezTo>
                  <a:cubicBezTo>
                    <a:pt x="1879" y="268"/>
                    <a:pt x="1867" y="267"/>
                    <a:pt x="1855" y="264"/>
                  </a:cubicBezTo>
                  <a:cubicBezTo>
                    <a:pt x="1865" y="255"/>
                    <a:pt x="1865" y="255"/>
                    <a:pt x="1953" y="215"/>
                  </a:cubicBezTo>
                  <a:lnTo>
                    <a:pt x="1944" y="206"/>
                  </a:lnTo>
                  <a:cubicBezTo>
                    <a:pt x="1914" y="206"/>
                    <a:pt x="1914" y="206"/>
                    <a:pt x="1865" y="215"/>
                  </a:cubicBezTo>
                  <a:cubicBezTo>
                    <a:pt x="1953" y="147"/>
                    <a:pt x="2071" y="107"/>
                    <a:pt x="2150" y="29"/>
                  </a:cubicBezTo>
                  <a:cubicBezTo>
                    <a:pt x="2144" y="24"/>
                    <a:pt x="2129" y="22"/>
                    <a:pt x="2107" y="22"/>
                  </a:cubicBezTo>
                  <a:cubicBezTo>
                    <a:pt x="1986" y="22"/>
                    <a:pt x="1661" y="84"/>
                    <a:pt x="1561" y="117"/>
                  </a:cubicBezTo>
                  <a:cubicBezTo>
                    <a:pt x="1561" y="117"/>
                    <a:pt x="1129" y="294"/>
                    <a:pt x="1090" y="421"/>
                  </a:cubicBezTo>
                  <a:cubicBezTo>
                    <a:pt x="1108" y="444"/>
                    <a:pt x="1118" y="456"/>
                    <a:pt x="1151" y="456"/>
                  </a:cubicBezTo>
                  <a:cubicBezTo>
                    <a:pt x="1191" y="456"/>
                    <a:pt x="1264" y="439"/>
                    <a:pt x="1424" y="402"/>
                  </a:cubicBezTo>
                  <a:lnTo>
                    <a:pt x="1424" y="402"/>
                  </a:lnTo>
                  <a:cubicBezTo>
                    <a:pt x="1365" y="451"/>
                    <a:pt x="1247" y="490"/>
                    <a:pt x="1159" y="510"/>
                  </a:cubicBezTo>
                  <a:cubicBezTo>
                    <a:pt x="1070" y="539"/>
                    <a:pt x="1011" y="618"/>
                    <a:pt x="913" y="618"/>
                  </a:cubicBezTo>
                  <a:cubicBezTo>
                    <a:pt x="858" y="622"/>
                    <a:pt x="816" y="626"/>
                    <a:pt x="783" y="626"/>
                  </a:cubicBezTo>
                  <a:cubicBezTo>
                    <a:pt x="681" y="626"/>
                    <a:pt x="661" y="592"/>
                    <a:pt x="580" y="451"/>
                  </a:cubicBezTo>
                  <a:cubicBezTo>
                    <a:pt x="550" y="451"/>
                    <a:pt x="334" y="451"/>
                    <a:pt x="354" y="637"/>
                  </a:cubicBezTo>
                  <a:cubicBezTo>
                    <a:pt x="344" y="647"/>
                    <a:pt x="324" y="667"/>
                    <a:pt x="315" y="667"/>
                  </a:cubicBezTo>
                  <a:lnTo>
                    <a:pt x="315" y="686"/>
                  </a:lnTo>
                  <a:cubicBezTo>
                    <a:pt x="334" y="696"/>
                    <a:pt x="334" y="696"/>
                    <a:pt x="354" y="696"/>
                  </a:cubicBezTo>
                  <a:cubicBezTo>
                    <a:pt x="246" y="755"/>
                    <a:pt x="89" y="735"/>
                    <a:pt x="30" y="863"/>
                  </a:cubicBezTo>
                  <a:cubicBezTo>
                    <a:pt x="1" y="912"/>
                    <a:pt x="128" y="1059"/>
                    <a:pt x="187" y="1079"/>
                  </a:cubicBezTo>
                  <a:cubicBezTo>
                    <a:pt x="334" y="1108"/>
                    <a:pt x="334" y="1108"/>
                    <a:pt x="344" y="1138"/>
                  </a:cubicBezTo>
                  <a:cubicBezTo>
                    <a:pt x="369" y="1179"/>
                    <a:pt x="379" y="1199"/>
                    <a:pt x="439" y="1199"/>
                  </a:cubicBezTo>
                  <a:cubicBezTo>
                    <a:pt x="451" y="1199"/>
                    <a:pt x="465" y="1198"/>
                    <a:pt x="481" y="1197"/>
                  </a:cubicBezTo>
                  <a:cubicBezTo>
                    <a:pt x="746" y="1148"/>
                    <a:pt x="815" y="981"/>
                    <a:pt x="825" y="981"/>
                  </a:cubicBezTo>
                  <a:lnTo>
                    <a:pt x="717" y="902"/>
                  </a:lnTo>
                  <a:cubicBezTo>
                    <a:pt x="693" y="889"/>
                    <a:pt x="669" y="884"/>
                    <a:pt x="645" y="884"/>
                  </a:cubicBezTo>
                  <a:cubicBezTo>
                    <a:pt x="609" y="884"/>
                    <a:pt x="574" y="894"/>
                    <a:pt x="542" y="894"/>
                  </a:cubicBezTo>
                  <a:cubicBezTo>
                    <a:pt x="535" y="894"/>
                    <a:pt x="528" y="894"/>
                    <a:pt x="521" y="892"/>
                  </a:cubicBezTo>
                  <a:cubicBezTo>
                    <a:pt x="452" y="883"/>
                    <a:pt x="501" y="785"/>
                    <a:pt x="442" y="785"/>
                  </a:cubicBezTo>
                  <a:cubicBezTo>
                    <a:pt x="442" y="785"/>
                    <a:pt x="442" y="765"/>
                    <a:pt x="432" y="765"/>
                  </a:cubicBezTo>
                  <a:cubicBezTo>
                    <a:pt x="481" y="735"/>
                    <a:pt x="481" y="735"/>
                    <a:pt x="638" y="657"/>
                  </a:cubicBezTo>
                  <a:cubicBezTo>
                    <a:pt x="648" y="735"/>
                    <a:pt x="648" y="735"/>
                    <a:pt x="678" y="765"/>
                  </a:cubicBezTo>
                  <a:lnTo>
                    <a:pt x="776" y="765"/>
                  </a:lnTo>
                  <a:lnTo>
                    <a:pt x="776" y="804"/>
                  </a:lnTo>
                  <a:cubicBezTo>
                    <a:pt x="835" y="892"/>
                    <a:pt x="992" y="814"/>
                    <a:pt x="1021" y="951"/>
                  </a:cubicBezTo>
                  <a:cubicBezTo>
                    <a:pt x="1208" y="951"/>
                    <a:pt x="1217" y="912"/>
                    <a:pt x="1306" y="716"/>
                  </a:cubicBezTo>
                  <a:cubicBezTo>
                    <a:pt x="1340" y="711"/>
                    <a:pt x="1357" y="708"/>
                    <a:pt x="1370" y="708"/>
                  </a:cubicBezTo>
                  <a:cubicBezTo>
                    <a:pt x="1382" y="708"/>
                    <a:pt x="1389" y="711"/>
                    <a:pt x="1404" y="716"/>
                  </a:cubicBezTo>
                  <a:lnTo>
                    <a:pt x="1365" y="785"/>
                  </a:lnTo>
                  <a:lnTo>
                    <a:pt x="1384" y="785"/>
                  </a:lnTo>
                  <a:lnTo>
                    <a:pt x="3298" y="313"/>
                  </a:lnTo>
                  <a:cubicBezTo>
                    <a:pt x="3327" y="304"/>
                    <a:pt x="3327" y="304"/>
                    <a:pt x="3347" y="274"/>
                  </a:cubicBezTo>
                  <a:lnTo>
                    <a:pt x="3367" y="264"/>
                  </a:lnTo>
                  <a:lnTo>
                    <a:pt x="3347" y="255"/>
                  </a:lnTo>
                  <a:cubicBezTo>
                    <a:pt x="3347" y="245"/>
                    <a:pt x="3367" y="215"/>
                    <a:pt x="3376" y="206"/>
                  </a:cubicBezTo>
                  <a:cubicBezTo>
                    <a:pt x="3318" y="196"/>
                    <a:pt x="3318" y="107"/>
                    <a:pt x="3268" y="98"/>
                  </a:cubicBezTo>
                  <a:cubicBezTo>
                    <a:pt x="3249" y="88"/>
                    <a:pt x="3229" y="88"/>
                    <a:pt x="3211" y="88"/>
                  </a:cubicBezTo>
                  <a:cubicBezTo>
                    <a:pt x="3192" y="88"/>
                    <a:pt x="3175" y="88"/>
                    <a:pt x="3161" y="78"/>
                  </a:cubicBezTo>
                  <a:cubicBezTo>
                    <a:pt x="3161" y="78"/>
                    <a:pt x="3161" y="68"/>
                    <a:pt x="3141" y="68"/>
                  </a:cubicBezTo>
                  <a:lnTo>
                    <a:pt x="3072" y="68"/>
                  </a:lnTo>
                  <a:lnTo>
                    <a:pt x="3072" y="58"/>
                  </a:lnTo>
                  <a:lnTo>
                    <a:pt x="3082" y="48"/>
                  </a:lnTo>
                  <a:cubicBezTo>
                    <a:pt x="3053" y="48"/>
                    <a:pt x="3053" y="48"/>
                    <a:pt x="2591" y="78"/>
                  </a:cubicBezTo>
                  <a:cubicBezTo>
                    <a:pt x="2748" y="19"/>
                    <a:pt x="2748" y="19"/>
                    <a:pt x="2788" y="9"/>
                  </a:cubicBezTo>
                  <a:cubicBezTo>
                    <a:pt x="2788" y="9"/>
                    <a:pt x="2747" y="0"/>
                    <a:pt x="26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44"/>
            <p:cNvSpPr/>
            <p:nvPr/>
          </p:nvSpPr>
          <p:spPr>
            <a:xfrm>
              <a:off x="4277637" y="2011515"/>
              <a:ext cx="91062" cy="56998"/>
            </a:xfrm>
            <a:custGeom>
              <a:rect b="b" l="l" r="r" t="t"/>
              <a:pathLst>
                <a:path extrusionOk="0" h="984" w="1572">
                  <a:moveTo>
                    <a:pt x="1168" y="1"/>
                  </a:moveTo>
                  <a:cubicBezTo>
                    <a:pt x="1104" y="1"/>
                    <a:pt x="830" y="55"/>
                    <a:pt x="766" y="110"/>
                  </a:cubicBezTo>
                  <a:cubicBezTo>
                    <a:pt x="747" y="139"/>
                    <a:pt x="737" y="169"/>
                    <a:pt x="698" y="198"/>
                  </a:cubicBezTo>
                  <a:cubicBezTo>
                    <a:pt x="687" y="204"/>
                    <a:pt x="676" y="205"/>
                    <a:pt x="665" y="205"/>
                  </a:cubicBezTo>
                  <a:cubicBezTo>
                    <a:pt x="648" y="205"/>
                    <a:pt x="631" y="201"/>
                    <a:pt x="616" y="201"/>
                  </a:cubicBezTo>
                  <a:cubicBezTo>
                    <a:pt x="607" y="201"/>
                    <a:pt x="598" y="203"/>
                    <a:pt x="590" y="208"/>
                  </a:cubicBezTo>
                  <a:cubicBezTo>
                    <a:pt x="590" y="218"/>
                    <a:pt x="501" y="267"/>
                    <a:pt x="492" y="306"/>
                  </a:cubicBezTo>
                  <a:cubicBezTo>
                    <a:pt x="472" y="345"/>
                    <a:pt x="521" y="345"/>
                    <a:pt x="541" y="385"/>
                  </a:cubicBezTo>
                  <a:cubicBezTo>
                    <a:pt x="548" y="430"/>
                    <a:pt x="515" y="476"/>
                    <a:pt x="467" y="476"/>
                  </a:cubicBezTo>
                  <a:cubicBezTo>
                    <a:pt x="453" y="476"/>
                    <a:pt x="438" y="472"/>
                    <a:pt x="423" y="463"/>
                  </a:cubicBezTo>
                  <a:lnTo>
                    <a:pt x="443" y="404"/>
                  </a:lnTo>
                  <a:cubicBezTo>
                    <a:pt x="429" y="388"/>
                    <a:pt x="409" y="381"/>
                    <a:pt x="388" y="381"/>
                  </a:cubicBezTo>
                  <a:cubicBezTo>
                    <a:pt x="334" y="381"/>
                    <a:pt x="267" y="422"/>
                    <a:pt x="246" y="443"/>
                  </a:cubicBezTo>
                  <a:lnTo>
                    <a:pt x="227" y="453"/>
                  </a:lnTo>
                  <a:cubicBezTo>
                    <a:pt x="197" y="493"/>
                    <a:pt x="178" y="542"/>
                    <a:pt x="148" y="581"/>
                  </a:cubicBezTo>
                  <a:cubicBezTo>
                    <a:pt x="109" y="630"/>
                    <a:pt x="21" y="640"/>
                    <a:pt x="1" y="708"/>
                  </a:cubicBezTo>
                  <a:cubicBezTo>
                    <a:pt x="6" y="723"/>
                    <a:pt x="13" y="723"/>
                    <a:pt x="22" y="723"/>
                  </a:cubicBezTo>
                  <a:cubicBezTo>
                    <a:pt x="30" y="723"/>
                    <a:pt x="40" y="723"/>
                    <a:pt x="50" y="738"/>
                  </a:cubicBezTo>
                  <a:cubicBezTo>
                    <a:pt x="60" y="748"/>
                    <a:pt x="60" y="748"/>
                    <a:pt x="30" y="777"/>
                  </a:cubicBezTo>
                  <a:cubicBezTo>
                    <a:pt x="133" y="790"/>
                    <a:pt x="191" y="797"/>
                    <a:pt x="235" y="797"/>
                  </a:cubicBezTo>
                  <a:cubicBezTo>
                    <a:pt x="292" y="797"/>
                    <a:pt x="326" y="785"/>
                    <a:pt x="403" y="757"/>
                  </a:cubicBezTo>
                  <a:lnTo>
                    <a:pt x="403" y="757"/>
                  </a:lnTo>
                  <a:cubicBezTo>
                    <a:pt x="315" y="826"/>
                    <a:pt x="295" y="846"/>
                    <a:pt x="276" y="924"/>
                  </a:cubicBezTo>
                  <a:cubicBezTo>
                    <a:pt x="268" y="978"/>
                    <a:pt x="320" y="984"/>
                    <a:pt x="343" y="984"/>
                  </a:cubicBezTo>
                  <a:cubicBezTo>
                    <a:pt x="350" y="984"/>
                    <a:pt x="354" y="983"/>
                    <a:pt x="354" y="983"/>
                  </a:cubicBezTo>
                  <a:cubicBezTo>
                    <a:pt x="413" y="973"/>
                    <a:pt x="452" y="905"/>
                    <a:pt x="511" y="875"/>
                  </a:cubicBezTo>
                  <a:cubicBezTo>
                    <a:pt x="558" y="888"/>
                    <a:pt x="585" y="895"/>
                    <a:pt x="608" y="895"/>
                  </a:cubicBezTo>
                  <a:cubicBezTo>
                    <a:pt x="638" y="895"/>
                    <a:pt x="662" y="883"/>
                    <a:pt x="717" y="856"/>
                  </a:cubicBezTo>
                  <a:cubicBezTo>
                    <a:pt x="786" y="836"/>
                    <a:pt x="884" y="787"/>
                    <a:pt x="815" y="689"/>
                  </a:cubicBezTo>
                  <a:cubicBezTo>
                    <a:pt x="806" y="640"/>
                    <a:pt x="806" y="640"/>
                    <a:pt x="933" y="561"/>
                  </a:cubicBezTo>
                  <a:cubicBezTo>
                    <a:pt x="1051" y="502"/>
                    <a:pt x="1159" y="414"/>
                    <a:pt x="1287" y="355"/>
                  </a:cubicBezTo>
                  <a:cubicBezTo>
                    <a:pt x="1355" y="306"/>
                    <a:pt x="1453" y="316"/>
                    <a:pt x="1532" y="257"/>
                  </a:cubicBezTo>
                  <a:cubicBezTo>
                    <a:pt x="1532" y="257"/>
                    <a:pt x="1571" y="218"/>
                    <a:pt x="1542" y="188"/>
                  </a:cubicBezTo>
                  <a:cubicBezTo>
                    <a:pt x="1522" y="172"/>
                    <a:pt x="1509" y="161"/>
                    <a:pt x="1485" y="161"/>
                  </a:cubicBezTo>
                  <a:cubicBezTo>
                    <a:pt x="1436" y="161"/>
                    <a:pt x="1342" y="205"/>
                    <a:pt x="1061" y="336"/>
                  </a:cubicBezTo>
                  <a:cubicBezTo>
                    <a:pt x="1208" y="247"/>
                    <a:pt x="1277" y="198"/>
                    <a:pt x="1277" y="169"/>
                  </a:cubicBezTo>
                  <a:cubicBezTo>
                    <a:pt x="1269" y="166"/>
                    <a:pt x="1263" y="165"/>
                    <a:pt x="1257" y="165"/>
                  </a:cubicBezTo>
                  <a:cubicBezTo>
                    <a:pt x="1240" y="165"/>
                    <a:pt x="1225" y="176"/>
                    <a:pt x="1188" y="198"/>
                  </a:cubicBezTo>
                  <a:cubicBezTo>
                    <a:pt x="1139" y="218"/>
                    <a:pt x="1139" y="218"/>
                    <a:pt x="1090" y="218"/>
                  </a:cubicBezTo>
                  <a:cubicBezTo>
                    <a:pt x="1149" y="188"/>
                    <a:pt x="1198" y="120"/>
                    <a:pt x="1247" y="90"/>
                  </a:cubicBezTo>
                  <a:cubicBezTo>
                    <a:pt x="1208" y="90"/>
                    <a:pt x="1188" y="100"/>
                    <a:pt x="1149" y="100"/>
                  </a:cubicBezTo>
                  <a:cubicBezTo>
                    <a:pt x="1257" y="61"/>
                    <a:pt x="1296" y="41"/>
                    <a:pt x="1306" y="21"/>
                  </a:cubicBezTo>
                  <a:lnTo>
                    <a:pt x="1306" y="12"/>
                  </a:lnTo>
                  <a:cubicBezTo>
                    <a:pt x="1257" y="12"/>
                    <a:pt x="1228" y="12"/>
                    <a:pt x="1179" y="2"/>
                  </a:cubicBezTo>
                  <a:cubicBezTo>
                    <a:pt x="1176" y="1"/>
                    <a:pt x="1173" y="1"/>
                    <a:pt x="116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44"/>
            <p:cNvSpPr/>
            <p:nvPr/>
          </p:nvSpPr>
          <p:spPr>
            <a:xfrm>
              <a:off x="4766547" y="2061043"/>
              <a:ext cx="70266" cy="47093"/>
            </a:xfrm>
            <a:custGeom>
              <a:rect b="b" l="l" r="r" t="t"/>
              <a:pathLst>
                <a:path extrusionOk="0" h="813" w="1213">
                  <a:moveTo>
                    <a:pt x="207" y="1"/>
                  </a:moveTo>
                  <a:cubicBezTo>
                    <a:pt x="1" y="30"/>
                    <a:pt x="550" y="560"/>
                    <a:pt x="796" y="756"/>
                  </a:cubicBezTo>
                  <a:cubicBezTo>
                    <a:pt x="796" y="763"/>
                    <a:pt x="867" y="812"/>
                    <a:pt x="910" y="812"/>
                  </a:cubicBezTo>
                  <a:cubicBezTo>
                    <a:pt x="929" y="812"/>
                    <a:pt x="943" y="803"/>
                    <a:pt x="943" y="776"/>
                  </a:cubicBezTo>
                  <a:cubicBezTo>
                    <a:pt x="943" y="756"/>
                    <a:pt x="913" y="688"/>
                    <a:pt x="894" y="639"/>
                  </a:cubicBezTo>
                  <a:cubicBezTo>
                    <a:pt x="805" y="462"/>
                    <a:pt x="796" y="413"/>
                    <a:pt x="796" y="393"/>
                  </a:cubicBezTo>
                  <a:cubicBezTo>
                    <a:pt x="796" y="376"/>
                    <a:pt x="804" y="368"/>
                    <a:pt x="818" y="368"/>
                  </a:cubicBezTo>
                  <a:cubicBezTo>
                    <a:pt x="850" y="368"/>
                    <a:pt x="911" y="412"/>
                    <a:pt x="953" y="482"/>
                  </a:cubicBezTo>
                  <a:cubicBezTo>
                    <a:pt x="982" y="521"/>
                    <a:pt x="1011" y="570"/>
                    <a:pt x="1011" y="570"/>
                  </a:cubicBezTo>
                  <a:cubicBezTo>
                    <a:pt x="1011" y="576"/>
                    <a:pt x="1092" y="622"/>
                    <a:pt x="1147" y="622"/>
                  </a:cubicBezTo>
                  <a:cubicBezTo>
                    <a:pt x="1186" y="622"/>
                    <a:pt x="1213" y="598"/>
                    <a:pt x="1188" y="521"/>
                  </a:cubicBezTo>
                  <a:cubicBezTo>
                    <a:pt x="1178" y="482"/>
                    <a:pt x="1159" y="472"/>
                    <a:pt x="943" y="344"/>
                  </a:cubicBezTo>
                  <a:cubicBezTo>
                    <a:pt x="884" y="315"/>
                    <a:pt x="835" y="275"/>
                    <a:pt x="766" y="236"/>
                  </a:cubicBezTo>
                  <a:cubicBezTo>
                    <a:pt x="737" y="217"/>
                    <a:pt x="688" y="197"/>
                    <a:pt x="639" y="177"/>
                  </a:cubicBezTo>
                  <a:lnTo>
                    <a:pt x="599" y="138"/>
                  </a:lnTo>
                  <a:cubicBezTo>
                    <a:pt x="540" y="79"/>
                    <a:pt x="462" y="30"/>
                    <a:pt x="423" y="20"/>
                  </a:cubicBezTo>
                  <a:cubicBezTo>
                    <a:pt x="403" y="20"/>
                    <a:pt x="403" y="20"/>
                    <a:pt x="403" y="89"/>
                  </a:cubicBezTo>
                  <a:cubicBezTo>
                    <a:pt x="315" y="30"/>
                    <a:pt x="275" y="1"/>
                    <a:pt x="2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44"/>
            <p:cNvSpPr/>
            <p:nvPr/>
          </p:nvSpPr>
          <p:spPr>
            <a:xfrm>
              <a:off x="4741001" y="2345869"/>
              <a:ext cx="67138" cy="113707"/>
            </a:xfrm>
            <a:custGeom>
              <a:rect b="b" l="l" r="r" t="t"/>
              <a:pathLst>
                <a:path extrusionOk="0" h="1963" w="1159">
                  <a:moveTo>
                    <a:pt x="363" y="0"/>
                  </a:moveTo>
                  <a:cubicBezTo>
                    <a:pt x="324" y="0"/>
                    <a:pt x="304" y="20"/>
                    <a:pt x="255" y="40"/>
                  </a:cubicBezTo>
                  <a:cubicBezTo>
                    <a:pt x="79" y="157"/>
                    <a:pt x="49" y="275"/>
                    <a:pt x="20" y="540"/>
                  </a:cubicBezTo>
                  <a:cubicBezTo>
                    <a:pt x="0" y="756"/>
                    <a:pt x="59" y="776"/>
                    <a:pt x="177" y="805"/>
                  </a:cubicBezTo>
                  <a:cubicBezTo>
                    <a:pt x="202" y="1030"/>
                    <a:pt x="215" y="1133"/>
                    <a:pt x="274" y="1133"/>
                  </a:cubicBezTo>
                  <a:cubicBezTo>
                    <a:pt x="305" y="1133"/>
                    <a:pt x="348" y="1104"/>
                    <a:pt x="412" y="1050"/>
                  </a:cubicBezTo>
                  <a:cubicBezTo>
                    <a:pt x="451" y="1198"/>
                    <a:pt x="451" y="1198"/>
                    <a:pt x="451" y="1217"/>
                  </a:cubicBezTo>
                  <a:cubicBezTo>
                    <a:pt x="439" y="1213"/>
                    <a:pt x="417" y="1211"/>
                    <a:pt x="391" y="1211"/>
                  </a:cubicBezTo>
                  <a:cubicBezTo>
                    <a:pt x="354" y="1211"/>
                    <a:pt x="309" y="1215"/>
                    <a:pt x="275" y="1227"/>
                  </a:cubicBezTo>
                  <a:cubicBezTo>
                    <a:pt x="157" y="1276"/>
                    <a:pt x="137" y="1433"/>
                    <a:pt x="137" y="1512"/>
                  </a:cubicBezTo>
                  <a:cubicBezTo>
                    <a:pt x="137" y="1590"/>
                    <a:pt x="137" y="1590"/>
                    <a:pt x="285" y="1649"/>
                  </a:cubicBezTo>
                  <a:cubicBezTo>
                    <a:pt x="118" y="1806"/>
                    <a:pt x="118" y="1806"/>
                    <a:pt x="69" y="1914"/>
                  </a:cubicBezTo>
                  <a:cubicBezTo>
                    <a:pt x="157" y="1963"/>
                    <a:pt x="157" y="1963"/>
                    <a:pt x="177" y="1963"/>
                  </a:cubicBezTo>
                  <a:cubicBezTo>
                    <a:pt x="216" y="1963"/>
                    <a:pt x="903" y="1855"/>
                    <a:pt x="952" y="1835"/>
                  </a:cubicBezTo>
                  <a:cubicBezTo>
                    <a:pt x="1021" y="1796"/>
                    <a:pt x="1138" y="1659"/>
                    <a:pt x="1158" y="1502"/>
                  </a:cubicBezTo>
                  <a:cubicBezTo>
                    <a:pt x="1158" y="1479"/>
                    <a:pt x="1157" y="1461"/>
                    <a:pt x="1155" y="1450"/>
                  </a:cubicBezTo>
                  <a:lnTo>
                    <a:pt x="1155" y="1450"/>
                  </a:lnTo>
                  <a:cubicBezTo>
                    <a:pt x="1156" y="1451"/>
                    <a:pt x="1157" y="1452"/>
                    <a:pt x="1158" y="1453"/>
                  </a:cubicBezTo>
                  <a:cubicBezTo>
                    <a:pt x="1155" y="1440"/>
                    <a:pt x="1154" y="1435"/>
                    <a:pt x="1154" y="1435"/>
                  </a:cubicBezTo>
                  <a:lnTo>
                    <a:pt x="1154" y="1435"/>
                  </a:lnTo>
                  <a:cubicBezTo>
                    <a:pt x="1154" y="1435"/>
                    <a:pt x="1154" y="1440"/>
                    <a:pt x="1155" y="1450"/>
                  </a:cubicBezTo>
                  <a:lnTo>
                    <a:pt x="1155" y="1450"/>
                  </a:lnTo>
                  <a:cubicBezTo>
                    <a:pt x="1107" y="1393"/>
                    <a:pt x="1040" y="1373"/>
                    <a:pt x="1001" y="1325"/>
                  </a:cubicBezTo>
                  <a:cubicBezTo>
                    <a:pt x="952" y="1256"/>
                    <a:pt x="932" y="1168"/>
                    <a:pt x="883" y="1099"/>
                  </a:cubicBezTo>
                  <a:cubicBezTo>
                    <a:pt x="844" y="1050"/>
                    <a:pt x="795" y="1011"/>
                    <a:pt x="756" y="962"/>
                  </a:cubicBezTo>
                  <a:cubicBezTo>
                    <a:pt x="707" y="883"/>
                    <a:pt x="697" y="815"/>
                    <a:pt x="648" y="736"/>
                  </a:cubicBezTo>
                  <a:cubicBezTo>
                    <a:pt x="648" y="726"/>
                    <a:pt x="618" y="707"/>
                    <a:pt x="589" y="668"/>
                  </a:cubicBezTo>
                  <a:lnTo>
                    <a:pt x="510" y="589"/>
                  </a:lnTo>
                  <a:cubicBezTo>
                    <a:pt x="559" y="491"/>
                    <a:pt x="589" y="432"/>
                    <a:pt x="638" y="344"/>
                  </a:cubicBezTo>
                  <a:cubicBezTo>
                    <a:pt x="569" y="324"/>
                    <a:pt x="510" y="285"/>
                    <a:pt x="451" y="265"/>
                  </a:cubicBezTo>
                  <a:cubicBezTo>
                    <a:pt x="461" y="69"/>
                    <a:pt x="461" y="20"/>
                    <a:pt x="3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44"/>
            <p:cNvSpPr/>
            <p:nvPr/>
          </p:nvSpPr>
          <p:spPr>
            <a:xfrm>
              <a:off x="4627289" y="2228162"/>
              <a:ext cx="71425" cy="48947"/>
            </a:xfrm>
            <a:custGeom>
              <a:rect b="b" l="l" r="r" t="t"/>
              <a:pathLst>
                <a:path extrusionOk="0" h="845" w="1233">
                  <a:moveTo>
                    <a:pt x="148" y="1"/>
                  </a:moveTo>
                  <a:cubicBezTo>
                    <a:pt x="0" y="40"/>
                    <a:pt x="10" y="403"/>
                    <a:pt x="10" y="423"/>
                  </a:cubicBezTo>
                  <a:cubicBezTo>
                    <a:pt x="30" y="482"/>
                    <a:pt x="108" y="521"/>
                    <a:pt x="148" y="580"/>
                  </a:cubicBezTo>
                  <a:cubicBezTo>
                    <a:pt x="177" y="629"/>
                    <a:pt x="206" y="688"/>
                    <a:pt x="246" y="737"/>
                  </a:cubicBezTo>
                  <a:lnTo>
                    <a:pt x="246" y="747"/>
                  </a:lnTo>
                  <a:cubicBezTo>
                    <a:pt x="305" y="815"/>
                    <a:pt x="393" y="796"/>
                    <a:pt x="462" y="835"/>
                  </a:cubicBezTo>
                  <a:lnTo>
                    <a:pt x="462" y="845"/>
                  </a:lnTo>
                  <a:cubicBezTo>
                    <a:pt x="1080" y="698"/>
                    <a:pt x="1178" y="472"/>
                    <a:pt x="1178" y="472"/>
                  </a:cubicBezTo>
                  <a:cubicBezTo>
                    <a:pt x="1233" y="289"/>
                    <a:pt x="997" y="157"/>
                    <a:pt x="981" y="148"/>
                  </a:cubicBezTo>
                  <a:lnTo>
                    <a:pt x="981" y="148"/>
                  </a:lnTo>
                  <a:cubicBezTo>
                    <a:pt x="982" y="148"/>
                    <a:pt x="982" y="148"/>
                    <a:pt x="982" y="148"/>
                  </a:cubicBezTo>
                  <a:cubicBezTo>
                    <a:pt x="981" y="148"/>
                    <a:pt x="981" y="148"/>
                    <a:pt x="981" y="148"/>
                  </a:cubicBezTo>
                  <a:lnTo>
                    <a:pt x="981" y="148"/>
                  </a:lnTo>
                  <a:cubicBezTo>
                    <a:pt x="981" y="148"/>
                    <a:pt x="981" y="148"/>
                    <a:pt x="981" y="148"/>
                  </a:cubicBezTo>
                  <a:lnTo>
                    <a:pt x="981" y="148"/>
                  </a:lnTo>
                  <a:cubicBezTo>
                    <a:pt x="933" y="138"/>
                    <a:pt x="893" y="138"/>
                    <a:pt x="884" y="138"/>
                  </a:cubicBezTo>
                  <a:cubicBezTo>
                    <a:pt x="844" y="138"/>
                    <a:pt x="805" y="158"/>
                    <a:pt x="766" y="177"/>
                  </a:cubicBezTo>
                  <a:cubicBezTo>
                    <a:pt x="746" y="181"/>
                    <a:pt x="727" y="182"/>
                    <a:pt x="707" y="182"/>
                  </a:cubicBezTo>
                  <a:cubicBezTo>
                    <a:pt x="668" y="182"/>
                    <a:pt x="628" y="177"/>
                    <a:pt x="589" y="177"/>
                  </a:cubicBezTo>
                  <a:cubicBezTo>
                    <a:pt x="520" y="177"/>
                    <a:pt x="471" y="197"/>
                    <a:pt x="412" y="197"/>
                  </a:cubicBezTo>
                  <a:cubicBezTo>
                    <a:pt x="393" y="197"/>
                    <a:pt x="373" y="187"/>
                    <a:pt x="363" y="177"/>
                  </a:cubicBezTo>
                  <a:cubicBezTo>
                    <a:pt x="324" y="138"/>
                    <a:pt x="324" y="89"/>
                    <a:pt x="295" y="60"/>
                  </a:cubicBezTo>
                  <a:cubicBezTo>
                    <a:pt x="295" y="60"/>
                    <a:pt x="226" y="20"/>
                    <a:pt x="15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44"/>
            <p:cNvSpPr/>
            <p:nvPr/>
          </p:nvSpPr>
          <p:spPr>
            <a:xfrm>
              <a:off x="4313494" y="1992515"/>
              <a:ext cx="59723" cy="24328"/>
            </a:xfrm>
            <a:custGeom>
              <a:rect b="b" l="l" r="r" t="t"/>
              <a:pathLst>
                <a:path extrusionOk="0" h="420" w="1031">
                  <a:moveTo>
                    <a:pt x="993" y="1"/>
                  </a:moveTo>
                  <a:cubicBezTo>
                    <a:pt x="985" y="1"/>
                    <a:pt x="975" y="3"/>
                    <a:pt x="962" y="6"/>
                  </a:cubicBezTo>
                  <a:cubicBezTo>
                    <a:pt x="834" y="45"/>
                    <a:pt x="717" y="94"/>
                    <a:pt x="589" y="134"/>
                  </a:cubicBezTo>
                  <a:cubicBezTo>
                    <a:pt x="412" y="183"/>
                    <a:pt x="344" y="202"/>
                    <a:pt x="236" y="242"/>
                  </a:cubicBezTo>
                  <a:cubicBezTo>
                    <a:pt x="196" y="251"/>
                    <a:pt x="187" y="291"/>
                    <a:pt x="167" y="300"/>
                  </a:cubicBezTo>
                  <a:cubicBezTo>
                    <a:pt x="118" y="340"/>
                    <a:pt x="49" y="359"/>
                    <a:pt x="0" y="399"/>
                  </a:cubicBezTo>
                  <a:lnTo>
                    <a:pt x="0" y="408"/>
                  </a:lnTo>
                  <a:cubicBezTo>
                    <a:pt x="9" y="417"/>
                    <a:pt x="16" y="420"/>
                    <a:pt x="23" y="420"/>
                  </a:cubicBezTo>
                  <a:cubicBezTo>
                    <a:pt x="39" y="420"/>
                    <a:pt x="52" y="407"/>
                    <a:pt x="69" y="407"/>
                  </a:cubicBezTo>
                  <a:cubicBezTo>
                    <a:pt x="72" y="407"/>
                    <a:pt x="75" y="407"/>
                    <a:pt x="79" y="408"/>
                  </a:cubicBezTo>
                  <a:cubicBezTo>
                    <a:pt x="82" y="414"/>
                    <a:pt x="84" y="416"/>
                    <a:pt x="90" y="416"/>
                  </a:cubicBezTo>
                  <a:cubicBezTo>
                    <a:pt x="102" y="416"/>
                    <a:pt x="127" y="403"/>
                    <a:pt x="196" y="389"/>
                  </a:cubicBezTo>
                  <a:cubicBezTo>
                    <a:pt x="461" y="300"/>
                    <a:pt x="481" y="300"/>
                    <a:pt x="726" y="300"/>
                  </a:cubicBezTo>
                  <a:cubicBezTo>
                    <a:pt x="795" y="300"/>
                    <a:pt x="962" y="192"/>
                    <a:pt x="962" y="153"/>
                  </a:cubicBezTo>
                  <a:cubicBezTo>
                    <a:pt x="913" y="114"/>
                    <a:pt x="1031" y="94"/>
                    <a:pt x="1031" y="45"/>
                  </a:cubicBezTo>
                  <a:lnTo>
                    <a:pt x="1031" y="35"/>
                  </a:lnTo>
                  <a:cubicBezTo>
                    <a:pt x="1018" y="9"/>
                    <a:pt x="1009" y="1"/>
                    <a:pt x="99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44"/>
            <p:cNvSpPr/>
            <p:nvPr/>
          </p:nvSpPr>
          <p:spPr>
            <a:xfrm>
              <a:off x="4860332" y="2005897"/>
              <a:ext cx="54104" cy="23402"/>
            </a:xfrm>
            <a:custGeom>
              <a:rect b="b" l="l" r="r" t="t"/>
              <a:pathLst>
                <a:path extrusionOk="0" h="404" w="934">
                  <a:moveTo>
                    <a:pt x="1" y="1"/>
                  </a:moveTo>
                  <a:cubicBezTo>
                    <a:pt x="30" y="58"/>
                    <a:pt x="708" y="384"/>
                    <a:pt x="826" y="384"/>
                  </a:cubicBezTo>
                  <a:cubicBezTo>
                    <a:pt x="830" y="384"/>
                    <a:pt x="833" y="384"/>
                    <a:pt x="835" y="383"/>
                  </a:cubicBezTo>
                  <a:cubicBezTo>
                    <a:pt x="864" y="383"/>
                    <a:pt x="894" y="403"/>
                    <a:pt x="933" y="403"/>
                  </a:cubicBezTo>
                  <a:cubicBezTo>
                    <a:pt x="894" y="364"/>
                    <a:pt x="707" y="275"/>
                    <a:pt x="658" y="256"/>
                  </a:cubicBezTo>
                  <a:cubicBezTo>
                    <a:pt x="570" y="217"/>
                    <a:pt x="511" y="197"/>
                    <a:pt x="521" y="168"/>
                  </a:cubicBezTo>
                  <a:cubicBezTo>
                    <a:pt x="511" y="158"/>
                    <a:pt x="501" y="158"/>
                    <a:pt x="501" y="158"/>
                  </a:cubicBezTo>
                  <a:cubicBezTo>
                    <a:pt x="482" y="153"/>
                    <a:pt x="462" y="153"/>
                    <a:pt x="444" y="153"/>
                  </a:cubicBezTo>
                  <a:cubicBezTo>
                    <a:pt x="425" y="153"/>
                    <a:pt x="408" y="153"/>
                    <a:pt x="393" y="148"/>
                  </a:cubicBezTo>
                  <a:cubicBezTo>
                    <a:pt x="325" y="138"/>
                    <a:pt x="276" y="99"/>
                    <a:pt x="217" y="69"/>
                  </a:cubicBezTo>
                  <a:cubicBezTo>
                    <a:pt x="217" y="69"/>
                    <a:pt x="158" y="50"/>
                    <a:pt x="79" y="20"/>
                  </a:cubicBezTo>
                  <a:cubicBezTo>
                    <a:pt x="21" y="1"/>
                    <a:pt x="1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44"/>
            <p:cNvSpPr/>
            <p:nvPr/>
          </p:nvSpPr>
          <p:spPr>
            <a:xfrm>
              <a:off x="4373160" y="1991357"/>
              <a:ext cx="51787" cy="21432"/>
            </a:xfrm>
            <a:custGeom>
              <a:rect b="b" l="l" r="r" t="t"/>
              <a:pathLst>
                <a:path extrusionOk="0" h="370" w="894">
                  <a:moveTo>
                    <a:pt x="671" y="1"/>
                  </a:moveTo>
                  <a:cubicBezTo>
                    <a:pt x="575" y="1"/>
                    <a:pt x="256" y="75"/>
                    <a:pt x="256" y="75"/>
                  </a:cubicBezTo>
                  <a:cubicBezTo>
                    <a:pt x="177" y="114"/>
                    <a:pt x="177" y="163"/>
                    <a:pt x="187" y="212"/>
                  </a:cubicBezTo>
                  <a:cubicBezTo>
                    <a:pt x="99" y="222"/>
                    <a:pt x="50" y="242"/>
                    <a:pt x="10" y="291"/>
                  </a:cubicBezTo>
                  <a:cubicBezTo>
                    <a:pt x="1" y="301"/>
                    <a:pt x="10" y="301"/>
                    <a:pt x="10" y="301"/>
                  </a:cubicBezTo>
                  <a:cubicBezTo>
                    <a:pt x="45" y="306"/>
                    <a:pt x="77" y="306"/>
                    <a:pt x="107" y="306"/>
                  </a:cubicBezTo>
                  <a:cubicBezTo>
                    <a:pt x="138" y="306"/>
                    <a:pt x="167" y="306"/>
                    <a:pt x="197" y="311"/>
                  </a:cubicBezTo>
                  <a:cubicBezTo>
                    <a:pt x="236" y="320"/>
                    <a:pt x="275" y="340"/>
                    <a:pt x="285" y="360"/>
                  </a:cubicBezTo>
                  <a:cubicBezTo>
                    <a:pt x="295" y="369"/>
                    <a:pt x="295" y="369"/>
                    <a:pt x="305" y="369"/>
                  </a:cubicBezTo>
                  <a:cubicBezTo>
                    <a:pt x="364" y="369"/>
                    <a:pt x="462" y="350"/>
                    <a:pt x="580" y="311"/>
                  </a:cubicBezTo>
                  <a:cubicBezTo>
                    <a:pt x="589" y="301"/>
                    <a:pt x="668" y="262"/>
                    <a:pt x="697" y="242"/>
                  </a:cubicBezTo>
                  <a:cubicBezTo>
                    <a:pt x="688" y="222"/>
                    <a:pt x="668" y="242"/>
                    <a:pt x="668" y="212"/>
                  </a:cubicBezTo>
                  <a:cubicBezTo>
                    <a:pt x="678" y="203"/>
                    <a:pt x="697" y="193"/>
                    <a:pt x="825" y="144"/>
                  </a:cubicBezTo>
                  <a:cubicBezTo>
                    <a:pt x="894" y="114"/>
                    <a:pt x="894" y="114"/>
                    <a:pt x="894" y="105"/>
                  </a:cubicBezTo>
                  <a:cubicBezTo>
                    <a:pt x="883" y="96"/>
                    <a:pt x="867" y="91"/>
                    <a:pt x="846" y="91"/>
                  </a:cubicBezTo>
                  <a:cubicBezTo>
                    <a:pt x="773" y="91"/>
                    <a:pt x="642" y="143"/>
                    <a:pt x="452" y="242"/>
                  </a:cubicBezTo>
                  <a:lnTo>
                    <a:pt x="442" y="212"/>
                  </a:lnTo>
                  <a:cubicBezTo>
                    <a:pt x="432" y="203"/>
                    <a:pt x="442" y="193"/>
                    <a:pt x="521" y="154"/>
                  </a:cubicBezTo>
                  <a:cubicBezTo>
                    <a:pt x="570" y="124"/>
                    <a:pt x="589" y="114"/>
                    <a:pt x="619" y="95"/>
                  </a:cubicBezTo>
                  <a:lnTo>
                    <a:pt x="697" y="6"/>
                  </a:lnTo>
                  <a:cubicBezTo>
                    <a:pt x="695" y="3"/>
                    <a:pt x="685" y="1"/>
                    <a:pt x="6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44"/>
            <p:cNvSpPr/>
            <p:nvPr/>
          </p:nvSpPr>
          <p:spPr>
            <a:xfrm>
              <a:off x="4340199" y="2030168"/>
              <a:ext cx="48949" cy="26414"/>
            </a:xfrm>
            <a:custGeom>
              <a:rect b="b" l="l" r="r" t="t"/>
              <a:pathLst>
                <a:path extrusionOk="0" h="456" w="845">
                  <a:moveTo>
                    <a:pt x="694" y="0"/>
                  </a:moveTo>
                  <a:cubicBezTo>
                    <a:pt x="667" y="0"/>
                    <a:pt x="635" y="4"/>
                    <a:pt x="599" y="14"/>
                  </a:cubicBezTo>
                  <a:cubicBezTo>
                    <a:pt x="599" y="14"/>
                    <a:pt x="540" y="43"/>
                    <a:pt x="501" y="82"/>
                  </a:cubicBezTo>
                  <a:cubicBezTo>
                    <a:pt x="472" y="112"/>
                    <a:pt x="462" y="121"/>
                    <a:pt x="373" y="161"/>
                  </a:cubicBezTo>
                  <a:cubicBezTo>
                    <a:pt x="413" y="121"/>
                    <a:pt x="422" y="92"/>
                    <a:pt x="422" y="82"/>
                  </a:cubicBezTo>
                  <a:cubicBezTo>
                    <a:pt x="422" y="74"/>
                    <a:pt x="418" y="71"/>
                    <a:pt x="410" y="71"/>
                  </a:cubicBezTo>
                  <a:cubicBezTo>
                    <a:pt x="379" y="71"/>
                    <a:pt x="299" y="123"/>
                    <a:pt x="275" y="131"/>
                  </a:cubicBezTo>
                  <a:cubicBezTo>
                    <a:pt x="236" y="171"/>
                    <a:pt x="226" y="210"/>
                    <a:pt x="207" y="239"/>
                  </a:cubicBezTo>
                  <a:cubicBezTo>
                    <a:pt x="157" y="308"/>
                    <a:pt x="79" y="337"/>
                    <a:pt x="20" y="406"/>
                  </a:cubicBezTo>
                  <a:cubicBezTo>
                    <a:pt x="20" y="406"/>
                    <a:pt x="10" y="416"/>
                    <a:pt x="10" y="426"/>
                  </a:cubicBezTo>
                  <a:cubicBezTo>
                    <a:pt x="0" y="455"/>
                    <a:pt x="20" y="455"/>
                    <a:pt x="30" y="455"/>
                  </a:cubicBezTo>
                  <a:cubicBezTo>
                    <a:pt x="79" y="435"/>
                    <a:pt x="118" y="426"/>
                    <a:pt x="167" y="416"/>
                  </a:cubicBezTo>
                  <a:cubicBezTo>
                    <a:pt x="192" y="411"/>
                    <a:pt x="214" y="411"/>
                    <a:pt x="235" y="411"/>
                  </a:cubicBezTo>
                  <a:cubicBezTo>
                    <a:pt x="256" y="411"/>
                    <a:pt x="275" y="411"/>
                    <a:pt x="295" y="406"/>
                  </a:cubicBezTo>
                  <a:cubicBezTo>
                    <a:pt x="314" y="406"/>
                    <a:pt x="354" y="386"/>
                    <a:pt x="413" y="357"/>
                  </a:cubicBezTo>
                  <a:cubicBezTo>
                    <a:pt x="452" y="328"/>
                    <a:pt x="472" y="318"/>
                    <a:pt x="462" y="318"/>
                  </a:cubicBezTo>
                  <a:cubicBezTo>
                    <a:pt x="511" y="288"/>
                    <a:pt x="511" y="239"/>
                    <a:pt x="550" y="220"/>
                  </a:cubicBezTo>
                  <a:cubicBezTo>
                    <a:pt x="570" y="210"/>
                    <a:pt x="579" y="210"/>
                    <a:pt x="609" y="190"/>
                  </a:cubicBezTo>
                  <a:cubicBezTo>
                    <a:pt x="697" y="161"/>
                    <a:pt x="815" y="112"/>
                    <a:pt x="844" y="63"/>
                  </a:cubicBezTo>
                  <a:lnTo>
                    <a:pt x="844" y="43"/>
                  </a:lnTo>
                  <a:cubicBezTo>
                    <a:pt x="822" y="36"/>
                    <a:pt x="778" y="0"/>
                    <a:pt x="69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44"/>
            <p:cNvSpPr/>
            <p:nvPr/>
          </p:nvSpPr>
          <p:spPr>
            <a:xfrm>
              <a:off x="4788154" y="2052412"/>
              <a:ext cx="32439" cy="19521"/>
            </a:xfrm>
            <a:custGeom>
              <a:rect b="b" l="l" r="r" t="t"/>
              <a:pathLst>
                <a:path extrusionOk="0" h="337" w="560">
                  <a:moveTo>
                    <a:pt x="185" y="1"/>
                  </a:moveTo>
                  <a:cubicBezTo>
                    <a:pt x="181" y="1"/>
                    <a:pt x="178" y="1"/>
                    <a:pt x="177" y="2"/>
                  </a:cubicBezTo>
                  <a:cubicBezTo>
                    <a:pt x="148" y="22"/>
                    <a:pt x="148" y="32"/>
                    <a:pt x="187" y="101"/>
                  </a:cubicBezTo>
                  <a:cubicBezTo>
                    <a:pt x="133" y="62"/>
                    <a:pt x="73" y="36"/>
                    <a:pt x="45" y="36"/>
                  </a:cubicBezTo>
                  <a:cubicBezTo>
                    <a:pt x="37" y="36"/>
                    <a:pt x="32" y="37"/>
                    <a:pt x="30" y="42"/>
                  </a:cubicBezTo>
                  <a:cubicBezTo>
                    <a:pt x="1" y="51"/>
                    <a:pt x="30" y="130"/>
                    <a:pt x="207" y="248"/>
                  </a:cubicBezTo>
                  <a:cubicBezTo>
                    <a:pt x="236" y="267"/>
                    <a:pt x="275" y="287"/>
                    <a:pt x="324" y="297"/>
                  </a:cubicBezTo>
                  <a:cubicBezTo>
                    <a:pt x="351" y="297"/>
                    <a:pt x="368" y="292"/>
                    <a:pt x="385" y="292"/>
                  </a:cubicBezTo>
                  <a:cubicBezTo>
                    <a:pt x="394" y="292"/>
                    <a:pt x="403" y="294"/>
                    <a:pt x="413" y="297"/>
                  </a:cubicBezTo>
                  <a:cubicBezTo>
                    <a:pt x="442" y="316"/>
                    <a:pt x="472" y="336"/>
                    <a:pt x="501" y="336"/>
                  </a:cubicBezTo>
                  <a:cubicBezTo>
                    <a:pt x="560" y="336"/>
                    <a:pt x="501" y="179"/>
                    <a:pt x="472" y="140"/>
                  </a:cubicBezTo>
                  <a:cubicBezTo>
                    <a:pt x="392" y="42"/>
                    <a:pt x="224" y="1"/>
                    <a:pt x="1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44"/>
            <p:cNvSpPr/>
            <p:nvPr/>
          </p:nvSpPr>
          <p:spPr>
            <a:xfrm>
              <a:off x="4705723" y="2390183"/>
              <a:ext cx="44952" cy="48194"/>
            </a:xfrm>
            <a:custGeom>
              <a:rect b="b" l="l" r="r" t="t"/>
              <a:pathLst>
                <a:path extrusionOk="0" h="832" w="776">
                  <a:moveTo>
                    <a:pt x="619" y="1"/>
                  </a:moveTo>
                  <a:cubicBezTo>
                    <a:pt x="570" y="1"/>
                    <a:pt x="531" y="11"/>
                    <a:pt x="442" y="89"/>
                  </a:cubicBezTo>
                  <a:cubicBezTo>
                    <a:pt x="413" y="128"/>
                    <a:pt x="383" y="138"/>
                    <a:pt x="344" y="148"/>
                  </a:cubicBezTo>
                  <a:cubicBezTo>
                    <a:pt x="339" y="153"/>
                    <a:pt x="337" y="155"/>
                    <a:pt x="328" y="155"/>
                  </a:cubicBezTo>
                  <a:cubicBezTo>
                    <a:pt x="320" y="155"/>
                    <a:pt x="305" y="153"/>
                    <a:pt x="275" y="148"/>
                  </a:cubicBezTo>
                  <a:cubicBezTo>
                    <a:pt x="275" y="144"/>
                    <a:pt x="275" y="141"/>
                    <a:pt x="264" y="141"/>
                  </a:cubicBezTo>
                  <a:cubicBezTo>
                    <a:pt x="248" y="141"/>
                    <a:pt x="210" y="146"/>
                    <a:pt x="118" y="158"/>
                  </a:cubicBezTo>
                  <a:cubicBezTo>
                    <a:pt x="217" y="374"/>
                    <a:pt x="217" y="482"/>
                    <a:pt x="89" y="599"/>
                  </a:cubicBezTo>
                  <a:cubicBezTo>
                    <a:pt x="1" y="688"/>
                    <a:pt x="79" y="776"/>
                    <a:pt x="79" y="776"/>
                  </a:cubicBezTo>
                  <a:cubicBezTo>
                    <a:pt x="105" y="789"/>
                    <a:pt x="156" y="831"/>
                    <a:pt x="221" y="831"/>
                  </a:cubicBezTo>
                  <a:cubicBezTo>
                    <a:pt x="256" y="831"/>
                    <a:pt x="294" y="820"/>
                    <a:pt x="334" y="786"/>
                  </a:cubicBezTo>
                  <a:cubicBezTo>
                    <a:pt x="380" y="740"/>
                    <a:pt x="459" y="687"/>
                    <a:pt x="579" y="687"/>
                  </a:cubicBezTo>
                  <a:cubicBezTo>
                    <a:pt x="589" y="687"/>
                    <a:pt x="599" y="687"/>
                    <a:pt x="609" y="688"/>
                  </a:cubicBezTo>
                  <a:cubicBezTo>
                    <a:pt x="678" y="590"/>
                    <a:pt x="688" y="511"/>
                    <a:pt x="658" y="325"/>
                  </a:cubicBezTo>
                  <a:cubicBezTo>
                    <a:pt x="678" y="295"/>
                    <a:pt x="717" y="266"/>
                    <a:pt x="756" y="246"/>
                  </a:cubicBezTo>
                  <a:cubicBezTo>
                    <a:pt x="756" y="236"/>
                    <a:pt x="766" y="236"/>
                    <a:pt x="776" y="236"/>
                  </a:cubicBezTo>
                  <a:cubicBezTo>
                    <a:pt x="727" y="79"/>
                    <a:pt x="688" y="11"/>
                    <a:pt x="61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44"/>
            <p:cNvSpPr/>
            <p:nvPr/>
          </p:nvSpPr>
          <p:spPr>
            <a:xfrm>
              <a:off x="4398706" y="2009546"/>
              <a:ext cx="37074" cy="16393"/>
            </a:xfrm>
            <a:custGeom>
              <a:rect b="b" l="l" r="r" t="t"/>
              <a:pathLst>
                <a:path extrusionOk="0" h="283" w="640">
                  <a:moveTo>
                    <a:pt x="453" y="1"/>
                  </a:moveTo>
                  <a:cubicBezTo>
                    <a:pt x="404" y="1"/>
                    <a:pt x="388" y="7"/>
                    <a:pt x="345" y="26"/>
                  </a:cubicBezTo>
                  <a:cubicBezTo>
                    <a:pt x="296" y="36"/>
                    <a:pt x="237" y="75"/>
                    <a:pt x="237" y="75"/>
                  </a:cubicBezTo>
                  <a:lnTo>
                    <a:pt x="227" y="85"/>
                  </a:lnTo>
                  <a:cubicBezTo>
                    <a:pt x="188" y="105"/>
                    <a:pt x="168" y="134"/>
                    <a:pt x="139" y="144"/>
                  </a:cubicBezTo>
                  <a:cubicBezTo>
                    <a:pt x="119" y="173"/>
                    <a:pt x="80" y="183"/>
                    <a:pt x="50" y="193"/>
                  </a:cubicBezTo>
                  <a:cubicBezTo>
                    <a:pt x="50" y="203"/>
                    <a:pt x="41" y="203"/>
                    <a:pt x="41" y="203"/>
                  </a:cubicBezTo>
                  <a:cubicBezTo>
                    <a:pt x="41" y="203"/>
                    <a:pt x="21" y="222"/>
                    <a:pt x="21" y="232"/>
                  </a:cubicBezTo>
                  <a:cubicBezTo>
                    <a:pt x="0" y="270"/>
                    <a:pt x="32" y="282"/>
                    <a:pt x="80" y="282"/>
                  </a:cubicBezTo>
                  <a:cubicBezTo>
                    <a:pt x="145" y="282"/>
                    <a:pt x="238" y="259"/>
                    <a:pt x="266" y="242"/>
                  </a:cubicBezTo>
                  <a:cubicBezTo>
                    <a:pt x="266" y="242"/>
                    <a:pt x="639" y="85"/>
                    <a:pt x="620" y="46"/>
                  </a:cubicBezTo>
                  <a:cubicBezTo>
                    <a:pt x="610" y="36"/>
                    <a:pt x="580" y="36"/>
                    <a:pt x="570" y="26"/>
                  </a:cubicBezTo>
                  <a:cubicBezTo>
                    <a:pt x="570" y="6"/>
                    <a:pt x="580" y="6"/>
                    <a:pt x="580" y="6"/>
                  </a:cubicBezTo>
                  <a:cubicBezTo>
                    <a:pt x="519" y="3"/>
                    <a:pt x="480" y="1"/>
                    <a:pt x="4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44"/>
            <p:cNvSpPr/>
            <p:nvPr/>
          </p:nvSpPr>
          <p:spPr>
            <a:xfrm>
              <a:off x="4894452" y="2016729"/>
              <a:ext cx="33598" cy="17667"/>
            </a:xfrm>
            <a:custGeom>
              <a:rect b="b" l="l" r="r" t="t"/>
              <a:pathLst>
                <a:path extrusionOk="0" h="305" w="580">
                  <a:moveTo>
                    <a:pt x="1" y="0"/>
                  </a:moveTo>
                  <a:lnTo>
                    <a:pt x="1" y="0"/>
                  </a:lnTo>
                  <a:cubicBezTo>
                    <a:pt x="116" y="77"/>
                    <a:pt x="542" y="305"/>
                    <a:pt x="578" y="305"/>
                  </a:cubicBezTo>
                  <a:cubicBezTo>
                    <a:pt x="579" y="305"/>
                    <a:pt x="579" y="305"/>
                    <a:pt x="580" y="304"/>
                  </a:cubicBezTo>
                  <a:lnTo>
                    <a:pt x="472" y="226"/>
                  </a:lnTo>
                  <a:cubicBezTo>
                    <a:pt x="452" y="216"/>
                    <a:pt x="442" y="196"/>
                    <a:pt x="423" y="177"/>
                  </a:cubicBezTo>
                  <a:cubicBezTo>
                    <a:pt x="374" y="147"/>
                    <a:pt x="325" y="118"/>
                    <a:pt x="295" y="108"/>
                  </a:cubicBezTo>
                  <a:cubicBezTo>
                    <a:pt x="148" y="30"/>
                    <a:pt x="30" y="10"/>
                    <a:pt x="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44"/>
            <p:cNvSpPr/>
            <p:nvPr/>
          </p:nvSpPr>
          <p:spPr>
            <a:xfrm>
              <a:off x="4450493" y="1988171"/>
              <a:ext cx="27921" cy="15234"/>
            </a:xfrm>
            <a:custGeom>
              <a:rect b="b" l="l" r="r" t="t"/>
              <a:pathLst>
                <a:path extrusionOk="0" h="263" w="482">
                  <a:moveTo>
                    <a:pt x="463" y="1"/>
                  </a:moveTo>
                  <a:cubicBezTo>
                    <a:pt x="437" y="1"/>
                    <a:pt x="365" y="10"/>
                    <a:pt x="148" y="71"/>
                  </a:cubicBezTo>
                  <a:cubicBezTo>
                    <a:pt x="69" y="101"/>
                    <a:pt x="40" y="110"/>
                    <a:pt x="40" y="120"/>
                  </a:cubicBezTo>
                  <a:cubicBezTo>
                    <a:pt x="40" y="130"/>
                    <a:pt x="59" y="130"/>
                    <a:pt x="59" y="150"/>
                  </a:cubicBezTo>
                  <a:lnTo>
                    <a:pt x="59" y="169"/>
                  </a:lnTo>
                  <a:cubicBezTo>
                    <a:pt x="40" y="199"/>
                    <a:pt x="20" y="218"/>
                    <a:pt x="10" y="248"/>
                  </a:cubicBezTo>
                  <a:cubicBezTo>
                    <a:pt x="0" y="258"/>
                    <a:pt x="3" y="263"/>
                    <a:pt x="20" y="263"/>
                  </a:cubicBezTo>
                  <a:cubicBezTo>
                    <a:pt x="37" y="263"/>
                    <a:pt x="69" y="258"/>
                    <a:pt x="118" y="248"/>
                  </a:cubicBezTo>
                  <a:cubicBezTo>
                    <a:pt x="177" y="228"/>
                    <a:pt x="363" y="150"/>
                    <a:pt x="363" y="130"/>
                  </a:cubicBezTo>
                  <a:cubicBezTo>
                    <a:pt x="383" y="130"/>
                    <a:pt x="481" y="12"/>
                    <a:pt x="481" y="2"/>
                  </a:cubicBezTo>
                  <a:cubicBezTo>
                    <a:pt x="478" y="2"/>
                    <a:pt x="475" y="1"/>
                    <a:pt x="4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44"/>
            <p:cNvSpPr/>
            <p:nvPr/>
          </p:nvSpPr>
          <p:spPr>
            <a:xfrm>
              <a:off x="4397026" y="1984406"/>
              <a:ext cx="37016" cy="7067"/>
            </a:xfrm>
            <a:custGeom>
              <a:rect b="b" l="l" r="r" t="t"/>
              <a:pathLst>
                <a:path extrusionOk="0" h="122" w="639">
                  <a:moveTo>
                    <a:pt x="484" y="1"/>
                  </a:moveTo>
                  <a:cubicBezTo>
                    <a:pt x="372" y="1"/>
                    <a:pt x="217" y="11"/>
                    <a:pt x="109" y="28"/>
                  </a:cubicBezTo>
                  <a:cubicBezTo>
                    <a:pt x="109" y="28"/>
                    <a:pt x="20" y="87"/>
                    <a:pt x="1" y="117"/>
                  </a:cubicBezTo>
                  <a:lnTo>
                    <a:pt x="207" y="87"/>
                  </a:lnTo>
                  <a:lnTo>
                    <a:pt x="207" y="87"/>
                  </a:lnTo>
                  <a:cubicBezTo>
                    <a:pt x="177" y="97"/>
                    <a:pt x="177" y="97"/>
                    <a:pt x="177" y="117"/>
                  </a:cubicBezTo>
                  <a:cubicBezTo>
                    <a:pt x="180" y="119"/>
                    <a:pt x="183" y="121"/>
                    <a:pt x="192" y="121"/>
                  </a:cubicBezTo>
                  <a:cubicBezTo>
                    <a:pt x="218" y="121"/>
                    <a:pt x="289" y="106"/>
                    <a:pt x="521" y="48"/>
                  </a:cubicBezTo>
                  <a:cubicBezTo>
                    <a:pt x="639" y="28"/>
                    <a:pt x="639" y="18"/>
                    <a:pt x="629" y="18"/>
                  </a:cubicBezTo>
                  <a:cubicBezTo>
                    <a:pt x="625" y="6"/>
                    <a:pt x="566" y="1"/>
                    <a:pt x="4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44"/>
            <p:cNvSpPr/>
            <p:nvPr/>
          </p:nvSpPr>
          <p:spPr>
            <a:xfrm>
              <a:off x="4453621" y="1997150"/>
              <a:ext cx="26473" cy="9673"/>
            </a:xfrm>
            <a:custGeom>
              <a:rect b="b" l="l" r="r" t="t"/>
              <a:pathLst>
                <a:path extrusionOk="0" h="167" w="457">
                  <a:moveTo>
                    <a:pt x="414" y="0"/>
                  </a:moveTo>
                  <a:cubicBezTo>
                    <a:pt x="325" y="0"/>
                    <a:pt x="59" y="108"/>
                    <a:pt x="15" y="152"/>
                  </a:cubicBezTo>
                  <a:cubicBezTo>
                    <a:pt x="0" y="162"/>
                    <a:pt x="3" y="166"/>
                    <a:pt x="33" y="166"/>
                  </a:cubicBezTo>
                  <a:cubicBezTo>
                    <a:pt x="64" y="166"/>
                    <a:pt x="123" y="162"/>
                    <a:pt x="221" y="152"/>
                  </a:cubicBezTo>
                  <a:cubicBezTo>
                    <a:pt x="270" y="152"/>
                    <a:pt x="319" y="112"/>
                    <a:pt x="329" y="112"/>
                  </a:cubicBezTo>
                  <a:cubicBezTo>
                    <a:pt x="329" y="112"/>
                    <a:pt x="457" y="14"/>
                    <a:pt x="437" y="5"/>
                  </a:cubicBezTo>
                  <a:cubicBezTo>
                    <a:pt x="432" y="2"/>
                    <a:pt x="424" y="0"/>
                    <a:pt x="4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44"/>
            <p:cNvSpPr/>
            <p:nvPr/>
          </p:nvSpPr>
          <p:spPr>
            <a:xfrm>
              <a:off x="4431145" y="1986028"/>
              <a:ext cx="19985" cy="5735"/>
            </a:xfrm>
            <a:custGeom>
              <a:rect b="b" l="l" r="r" t="t"/>
              <a:pathLst>
                <a:path extrusionOk="0" h="99" w="345">
                  <a:moveTo>
                    <a:pt x="207" y="0"/>
                  </a:moveTo>
                  <a:cubicBezTo>
                    <a:pt x="207" y="0"/>
                    <a:pt x="20" y="49"/>
                    <a:pt x="10" y="69"/>
                  </a:cubicBezTo>
                  <a:cubicBezTo>
                    <a:pt x="10" y="69"/>
                    <a:pt x="1" y="98"/>
                    <a:pt x="109" y="98"/>
                  </a:cubicBezTo>
                  <a:cubicBezTo>
                    <a:pt x="118" y="98"/>
                    <a:pt x="118" y="98"/>
                    <a:pt x="266" y="59"/>
                  </a:cubicBezTo>
                  <a:cubicBezTo>
                    <a:pt x="295" y="59"/>
                    <a:pt x="295" y="59"/>
                    <a:pt x="344" y="39"/>
                  </a:cubicBezTo>
                  <a:cubicBezTo>
                    <a:pt x="315" y="39"/>
                    <a:pt x="266" y="20"/>
                    <a:pt x="2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44"/>
            <p:cNvSpPr/>
            <p:nvPr/>
          </p:nvSpPr>
          <p:spPr>
            <a:xfrm>
              <a:off x="4451420" y="2008619"/>
              <a:ext cx="12744" cy="3939"/>
            </a:xfrm>
            <a:custGeom>
              <a:rect b="b" l="l" r="r" t="t"/>
              <a:pathLst>
                <a:path extrusionOk="0" h="68" w="220">
                  <a:moveTo>
                    <a:pt x="219" y="1"/>
                  </a:moveTo>
                  <a:cubicBezTo>
                    <a:pt x="218" y="1"/>
                    <a:pt x="217" y="2"/>
                    <a:pt x="215" y="3"/>
                  </a:cubicBezTo>
                  <a:lnTo>
                    <a:pt x="215" y="3"/>
                  </a:lnTo>
                  <a:cubicBezTo>
                    <a:pt x="217" y="3"/>
                    <a:pt x="219" y="3"/>
                    <a:pt x="220" y="3"/>
                  </a:cubicBezTo>
                  <a:cubicBezTo>
                    <a:pt x="220" y="1"/>
                    <a:pt x="219" y="1"/>
                    <a:pt x="219" y="1"/>
                  </a:cubicBezTo>
                  <a:close/>
                  <a:moveTo>
                    <a:pt x="215" y="3"/>
                  </a:moveTo>
                  <a:lnTo>
                    <a:pt x="215" y="3"/>
                  </a:lnTo>
                  <a:cubicBezTo>
                    <a:pt x="193" y="3"/>
                    <a:pt x="110" y="4"/>
                    <a:pt x="92" y="13"/>
                  </a:cubicBezTo>
                  <a:cubicBezTo>
                    <a:pt x="53" y="13"/>
                    <a:pt x="14" y="52"/>
                    <a:pt x="4" y="62"/>
                  </a:cubicBezTo>
                  <a:cubicBezTo>
                    <a:pt x="0" y="65"/>
                    <a:pt x="7" y="68"/>
                    <a:pt x="22" y="68"/>
                  </a:cubicBezTo>
                  <a:cubicBezTo>
                    <a:pt x="48" y="68"/>
                    <a:pt x="99" y="61"/>
                    <a:pt x="161" y="42"/>
                  </a:cubicBezTo>
                  <a:cubicBezTo>
                    <a:pt x="189" y="28"/>
                    <a:pt x="207" y="9"/>
                    <a:pt x="215" y="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44"/>
            <p:cNvSpPr/>
            <p:nvPr/>
          </p:nvSpPr>
          <p:spPr>
            <a:xfrm>
              <a:off x="4947340" y="3074647"/>
              <a:ext cx="93263" cy="85324"/>
            </a:xfrm>
            <a:custGeom>
              <a:rect b="b" l="l" r="r" t="t"/>
              <a:pathLst>
                <a:path extrusionOk="0" h="1473" w="1610">
                  <a:moveTo>
                    <a:pt x="1590" y="0"/>
                  </a:moveTo>
                  <a:cubicBezTo>
                    <a:pt x="1541" y="10"/>
                    <a:pt x="1070" y="354"/>
                    <a:pt x="913" y="491"/>
                  </a:cubicBezTo>
                  <a:cubicBezTo>
                    <a:pt x="766" y="609"/>
                    <a:pt x="756" y="638"/>
                    <a:pt x="766" y="707"/>
                  </a:cubicBezTo>
                  <a:cubicBezTo>
                    <a:pt x="628" y="825"/>
                    <a:pt x="481" y="903"/>
                    <a:pt x="363" y="1031"/>
                  </a:cubicBezTo>
                  <a:cubicBezTo>
                    <a:pt x="285" y="1119"/>
                    <a:pt x="236" y="1217"/>
                    <a:pt x="167" y="1286"/>
                  </a:cubicBezTo>
                  <a:cubicBezTo>
                    <a:pt x="89" y="1345"/>
                    <a:pt x="89" y="1345"/>
                    <a:pt x="49" y="1394"/>
                  </a:cubicBezTo>
                  <a:cubicBezTo>
                    <a:pt x="40" y="1413"/>
                    <a:pt x="30" y="1413"/>
                    <a:pt x="30" y="1423"/>
                  </a:cubicBezTo>
                  <a:cubicBezTo>
                    <a:pt x="0" y="1443"/>
                    <a:pt x="20" y="1443"/>
                    <a:pt x="20" y="1472"/>
                  </a:cubicBezTo>
                  <a:cubicBezTo>
                    <a:pt x="21" y="1472"/>
                    <a:pt x="22" y="1473"/>
                    <a:pt x="23" y="1473"/>
                  </a:cubicBezTo>
                  <a:cubicBezTo>
                    <a:pt x="115" y="1473"/>
                    <a:pt x="774" y="1079"/>
                    <a:pt x="1472" y="206"/>
                  </a:cubicBezTo>
                  <a:cubicBezTo>
                    <a:pt x="1600" y="40"/>
                    <a:pt x="1600" y="10"/>
                    <a:pt x="1610" y="10"/>
                  </a:cubicBezTo>
                  <a:lnTo>
                    <a:pt x="160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44"/>
            <p:cNvSpPr/>
            <p:nvPr/>
          </p:nvSpPr>
          <p:spPr>
            <a:xfrm>
              <a:off x="4563047" y="2028083"/>
              <a:ext cx="700981" cy="1205767"/>
            </a:xfrm>
            <a:custGeom>
              <a:rect b="b" l="l" r="r" t="t"/>
              <a:pathLst>
                <a:path extrusionOk="0" h="20816" w="12101">
                  <a:moveTo>
                    <a:pt x="9372" y="9147"/>
                  </a:moveTo>
                  <a:cubicBezTo>
                    <a:pt x="9225" y="9255"/>
                    <a:pt x="9088" y="9206"/>
                    <a:pt x="8882" y="9127"/>
                  </a:cubicBezTo>
                  <a:cubicBezTo>
                    <a:pt x="8764" y="9078"/>
                    <a:pt x="8695" y="9058"/>
                    <a:pt x="8607" y="9049"/>
                  </a:cubicBezTo>
                  <a:cubicBezTo>
                    <a:pt x="8499" y="9049"/>
                    <a:pt x="8401" y="9039"/>
                    <a:pt x="8342" y="9235"/>
                  </a:cubicBezTo>
                  <a:cubicBezTo>
                    <a:pt x="8303" y="9333"/>
                    <a:pt x="8293" y="9353"/>
                    <a:pt x="8244" y="9372"/>
                  </a:cubicBezTo>
                  <a:cubicBezTo>
                    <a:pt x="8205" y="9372"/>
                    <a:pt x="8165" y="9343"/>
                    <a:pt x="8116" y="9294"/>
                  </a:cubicBezTo>
                  <a:cubicBezTo>
                    <a:pt x="8106" y="9284"/>
                    <a:pt x="8106" y="9284"/>
                    <a:pt x="7989" y="9206"/>
                  </a:cubicBezTo>
                  <a:cubicBezTo>
                    <a:pt x="7989" y="9137"/>
                    <a:pt x="7920" y="9088"/>
                    <a:pt x="7940" y="9009"/>
                  </a:cubicBezTo>
                  <a:cubicBezTo>
                    <a:pt x="7940" y="9000"/>
                    <a:pt x="7940" y="8990"/>
                    <a:pt x="7949" y="8990"/>
                  </a:cubicBezTo>
                  <a:cubicBezTo>
                    <a:pt x="7998" y="8843"/>
                    <a:pt x="8057" y="8715"/>
                    <a:pt x="8106" y="8568"/>
                  </a:cubicBezTo>
                  <a:cubicBezTo>
                    <a:pt x="8146" y="8470"/>
                    <a:pt x="8136" y="8352"/>
                    <a:pt x="8165" y="8254"/>
                  </a:cubicBezTo>
                  <a:cubicBezTo>
                    <a:pt x="8244" y="8097"/>
                    <a:pt x="8352" y="8116"/>
                    <a:pt x="8411" y="8175"/>
                  </a:cubicBezTo>
                  <a:lnTo>
                    <a:pt x="8460" y="8224"/>
                  </a:lnTo>
                  <a:cubicBezTo>
                    <a:pt x="8430" y="8303"/>
                    <a:pt x="8401" y="8352"/>
                    <a:pt x="8352" y="8421"/>
                  </a:cubicBezTo>
                  <a:cubicBezTo>
                    <a:pt x="8391" y="8460"/>
                    <a:pt x="8430" y="8499"/>
                    <a:pt x="8479" y="8519"/>
                  </a:cubicBezTo>
                  <a:lnTo>
                    <a:pt x="8479" y="8509"/>
                  </a:lnTo>
                  <a:cubicBezTo>
                    <a:pt x="8489" y="8519"/>
                    <a:pt x="8489" y="8519"/>
                    <a:pt x="8489" y="8558"/>
                  </a:cubicBezTo>
                  <a:cubicBezTo>
                    <a:pt x="8519" y="8744"/>
                    <a:pt x="8577" y="8764"/>
                    <a:pt x="8627" y="8754"/>
                  </a:cubicBezTo>
                  <a:cubicBezTo>
                    <a:pt x="8685" y="8744"/>
                    <a:pt x="8715" y="8705"/>
                    <a:pt x="8872" y="8421"/>
                  </a:cubicBezTo>
                  <a:cubicBezTo>
                    <a:pt x="8970" y="8548"/>
                    <a:pt x="9117" y="8607"/>
                    <a:pt x="9215" y="8744"/>
                  </a:cubicBezTo>
                  <a:cubicBezTo>
                    <a:pt x="9235" y="8764"/>
                    <a:pt x="9363" y="8950"/>
                    <a:pt x="9372" y="9147"/>
                  </a:cubicBezTo>
                  <a:close/>
                  <a:moveTo>
                    <a:pt x="8980" y="7959"/>
                  </a:moveTo>
                  <a:cubicBezTo>
                    <a:pt x="8980" y="8195"/>
                    <a:pt x="8980" y="8205"/>
                    <a:pt x="8970" y="8214"/>
                  </a:cubicBezTo>
                  <a:cubicBezTo>
                    <a:pt x="8960" y="8254"/>
                    <a:pt x="8921" y="8313"/>
                    <a:pt x="8862" y="8342"/>
                  </a:cubicBezTo>
                  <a:cubicBezTo>
                    <a:pt x="8842" y="8342"/>
                    <a:pt x="8744" y="8313"/>
                    <a:pt x="8715" y="8264"/>
                  </a:cubicBezTo>
                  <a:cubicBezTo>
                    <a:pt x="8695" y="8244"/>
                    <a:pt x="8666" y="8165"/>
                    <a:pt x="8715" y="8106"/>
                  </a:cubicBezTo>
                  <a:cubicBezTo>
                    <a:pt x="8744" y="8067"/>
                    <a:pt x="8784" y="8057"/>
                    <a:pt x="8793" y="8048"/>
                  </a:cubicBezTo>
                  <a:cubicBezTo>
                    <a:pt x="8823" y="8028"/>
                    <a:pt x="8823" y="8028"/>
                    <a:pt x="8980" y="7910"/>
                  </a:cubicBezTo>
                  <a:close/>
                  <a:moveTo>
                    <a:pt x="7743" y="884"/>
                  </a:moveTo>
                  <a:cubicBezTo>
                    <a:pt x="7537" y="707"/>
                    <a:pt x="7312" y="550"/>
                    <a:pt x="7096" y="403"/>
                  </a:cubicBezTo>
                  <a:lnTo>
                    <a:pt x="7105" y="403"/>
                  </a:lnTo>
                  <a:cubicBezTo>
                    <a:pt x="7155" y="442"/>
                    <a:pt x="7155" y="442"/>
                    <a:pt x="7469" y="697"/>
                  </a:cubicBezTo>
                  <a:cubicBezTo>
                    <a:pt x="7076" y="501"/>
                    <a:pt x="6782" y="157"/>
                    <a:pt x="6379" y="0"/>
                  </a:cubicBezTo>
                  <a:lnTo>
                    <a:pt x="6468" y="79"/>
                  </a:lnTo>
                  <a:cubicBezTo>
                    <a:pt x="6409" y="69"/>
                    <a:pt x="6330" y="50"/>
                    <a:pt x="6271" y="50"/>
                  </a:cubicBezTo>
                  <a:cubicBezTo>
                    <a:pt x="6703" y="393"/>
                    <a:pt x="7096" y="756"/>
                    <a:pt x="7508" y="1090"/>
                  </a:cubicBezTo>
                  <a:cubicBezTo>
                    <a:pt x="7498" y="1109"/>
                    <a:pt x="7498" y="1158"/>
                    <a:pt x="7488" y="1188"/>
                  </a:cubicBezTo>
                  <a:cubicBezTo>
                    <a:pt x="7567" y="1306"/>
                    <a:pt x="7567" y="1306"/>
                    <a:pt x="7832" y="1492"/>
                  </a:cubicBezTo>
                  <a:cubicBezTo>
                    <a:pt x="7832" y="1531"/>
                    <a:pt x="7841" y="1571"/>
                    <a:pt x="7841" y="1590"/>
                  </a:cubicBezTo>
                  <a:cubicBezTo>
                    <a:pt x="7802" y="1590"/>
                    <a:pt x="7763" y="1580"/>
                    <a:pt x="7734" y="1580"/>
                  </a:cubicBezTo>
                  <a:cubicBezTo>
                    <a:pt x="7763" y="1639"/>
                    <a:pt x="7802" y="1718"/>
                    <a:pt x="7851" y="1767"/>
                  </a:cubicBezTo>
                  <a:cubicBezTo>
                    <a:pt x="7606" y="1590"/>
                    <a:pt x="7606" y="1590"/>
                    <a:pt x="7547" y="1551"/>
                  </a:cubicBezTo>
                  <a:cubicBezTo>
                    <a:pt x="7557" y="1718"/>
                    <a:pt x="7714" y="1924"/>
                    <a:pt x="8322" y="2523"/>
                  </a:cubicBezTo>
                  <a:cubicBezTo>
                    <a:pt x="8254" y="2513"/>
                    <a:pt x="8155" y="2513"/>
                    <a:pt x="8097" y="2532"/>
                  </a:cubicBezTo>
                  <a:cubicBezTo>
                    <a:pt x="8106" y="2611"/>
                    <a:pt x="8136" y="2709"/>
                    <a:pt x="8146" y="2778"/>
                  </a:cubicBezTo>
                  <a:cubicBezTo>
                    <a:pt x="8126" y="2807"/>
                    <a:pt x="8097" y="2846"/>
                    <a:pt x="8077" y="2866"/>
                  </a:cubicBezTo>
                  <a:cubicBezTo>
                    <a:pt x="8077" y="2905"/>
                    <a:pt x="8077" y="2945"/>
                    <a:pt x="8087" y="2974"/>
                  </a:cubicBezTo>
                  <a:cubicBezTo>
                    <a:pt x="8057" y="2994"/>
                    <a:pt x="8028" y="3003"/>
                    <a:pt x="7989" y="3023"/>
                  </a:cubicBezTo>
                  <a:cubicBezTo>
                    <a:pt x="8008" y="3357"/>
                    <a:pt x="7812" y="3651"/>
                    <a:pt x="7812" y="3985"/>
                  </a:cubicBezTo>
                  <a:cubicBezTo>
                    <a:pt x="7645" y="4103"/>
                    <a:pt x="7645" y="4103"/>
                    <a:pt x="7518" y="4338"/>
                  </a:cubicBezTo>
                  <a:cubicBezTo>
                    <a:pt x="7213" y="4220"/>
                    <a:pt x="7213" y="3838"/>
                    <a:pt x="6968" y="3661"/>
                  </a:cubicBezTo>
                  <a:cubicBezTo>
                    <a:pt x="7125" y="3602"/>
                    <a:pt x="7125" y="3602"/>
                    <a:pt x="7390" y="3710"/>
                  </a:cubicBezTo>
                  <a:cubicBezTo>
                    <a:pt x="7567" y="3259"/>
                    <a:pt x="5692" y="2650"/>
                    <a:pt x="5653" y="2670"/>
                  </a:cubicBezTo>
                  <a:cubicBezTo>
                    <a:pt x="4888" y="3121"/>
                    <a:pt x="5398" y="4338"/>
                    <a:pt x="4466" y="4691"/>
                  </a:cubicBezTo>
                  <a:cubicBezTo>
                    <a:pt x="4348" y="4976"/>
                    <a:pt x="4721" y="5741"/>
                    <a:pt x="4721" y="5751"/>
                  </a:cubicBezTo>
                  <a:cubicBezTo>
                    <a:pt x="4956" y="5663"/>
                    <a:pt x="5231" y="5506"/>
                    <a:pt x="5231" y="5506"/>
                  </a:cubicBezTo>
                  <a:cubicBezTo>
                    <a:pt x="5575" y="5987"/>
                    <a:pt x="5781" y="6281"/>
                    <a:pt x="6016" y="6163"/>
                  </a:cubicBezTo>
                  <a:cubicBezTo>
                    <a:pt x="6016" y="5663"/>
                    <a:pt x="6016" y="5663"/>
                    <a:pt x="6193" y="5496"/>
                  </a:cubicBezTo>
                  <a:cubicBezTo>
                    <a:pt x="5830" y="4809"/>
                    <a:pt x="5722" y="4623"/>
                    <a:pt x="6065" y="4525"/>
                  </a:cubicBezTo>
                  <a:cubicBezTo>
                    <a:pt x="6124" y="4368"/>
                    <a:pt x="6046" y="4191"/>
                    <a:pt x="6085" y="4034"/>
                  </a:cubicBezTo>
                  <a:cubicBezTo>
                    <a:pt x="6144" y="4034"/>
                    <a:pt x="6242" y="4053"/>
                    <a:pt x="6311" y="4083"/>
                  </a:cubicBezTo>
                  <a:cubicBezTo>
                    <a:pt x="6418" y="4446"/>
                    <a:pt x="6183" y="4858"/>
                    <a:pt x="6428" y="5211"/>
                  </a:cubicBezTo>
                  <a:cubicBezTo>
                    <a:pt x="6615" y="5476"/>
                    <a:pt x="6899" y="5162"/>
                    <a:pt x="7115" y="5251"/>
                  </a:cubicBezTo>
                  <a:cubicBezTo>
                    <a:pt x="7105" y="5280"/>
                    <a:pt x="7096" y="5319"/>
                    <a:pt x="7076" y="5349"/>
                  </a:cubicBezTo>
                  <a:cubicBezTo>
                    <a:pt x="7007" y="5349"/>
                    <a:pt x="6909" y="5329"/>
                    <a:pt x="6831" y="5319"/>
                  </a:cubicBezTo>
                  <a:cubicBezTo>
                    <a:pt x="6782" y="5368"/>
                    <a:pt x="6733" y="5457"/>
                    <a:pt x="6723" y="5516"/>
                  </a:cubicBezTo>
                  <a:cubicBezTo>
                    <a:pt x="6860" y="5722"/>
                    <a:pt x="6860" y="5722"/>
                    <a:pt x="6880" y="5967"/>
                  </a:cubicBezTo>
                  <a:cubicBezTo>
                    <a:pt x="6801" y="5898"/>
                    <a:pt x="6733" y="5800"/>
                    <a:pt x="6654" y="5722"/>
                  </a:cubicBezTo>
                  <a:lnTo>
                    <a:pt x="6625" y="5722"/>
                  </a:lnTo>
                  <a:lnTo>
                    <a:pt x="6625" y="5722"/>
                  </a:lnTo>
                  <a:lnTo>
                    <a:pt x="6625" y="5722"/>
                  </a:lnTo>
                  <a:lnTo>
                    <a:pt x="6625" y="5722"/>
                  </a:lnTo>
                  <a:lnTo>
                    <a:pt x="6625" y="5722"/>
                  </a:lnTo>
                  <a:lnTo>
                    <a:pt x="6625" y="5722"/>
                  </a:lnTo>
                  <a:lnTo>
                    <a:pt x="6625" y="5722"/>
                  </a:lnTo>
                  <a:lnTo>
                    <a:pt x="6625" y="5722"/>
                  </a:lnTo>
                  <a:cubicBezTo>
                    <a:pt x="6477" y="5918"/>
                    <a:pt x="6674" y="6212"/>
                    <a:pt x="6438" y="6399"/>
                  </a:cubicBezTo>
                  <a:cubicBezTo>
                    <a:pt x="6311" y="6497"/>
                    <a:pt x="5938" y="6723"/>
                    <a:pt x="5447" y="6605"/>
                  </a:cubicBezTo>
                  <a:cubicBezTo>
                    <a:pt x="4691" y="6428"/>
                    <a:pt x="4554" y="7243"/>
                    <a:pt x="4073" y="7527"/>
                  </a:cubicBezTo>
                  <a:cubicBezTo>
                    <a:pt x="3818" y="7675"/>
                    <a:pt x="3818" y="7675"/>
                    <a:pt x="3239" y="7753"/>
                  </a:cubicBezTo>
                  <a:cubicBezTo>
                    <a:pt x="3337" y="8028"/>
                    <a:pt x="3671" y="8126"/>
                    <a:pt x="3769" y="8411"/>
                  </a:cubicBezTo>
                  <a:cubicBezTo>
                    <a:pt x="3779" y="8450"/>
                    <a:pt x="3828" y="8636"/>
                    <a:pt x="3592" y="8833"/>
                  </a:cubicBezTo>
                  <a:cubicBezTo>
                    <a:pt x="2680" y="8744"/>
                    <a:pt x="2680" y="8793"/>
                    <a:pt x="2444" y="10010"/>
                  </a:cubicBezTo>
                  <a:cubicBezTo>
                    <a:pt x="3131" y="10354"/>
                    <a:pt x="3514" y="10305"/>
                    <a:pt x="3936" y="9814"/>
                  </a:cubicBezTo>
                  <a:cubicBezTo>
                    <a:pt x="3818" y="9441"/>
                    <a:pt x="4299" y="9392"/>
                    <a:pt x="4446" y="9157"/>
                  </a:cubicBezTo>
                  <a:cubicBezTo>
                    <a:pt x="4407" y="9039"/>
                    <a:pt x="4397" y="9000"/>
                    <a:pt x="4544" y="8872"/>
                  </a:cubicBezTo>
                  <a:cubicBezTo>
                    <a:pt x="4838" y="8960"/>
                    <a:pt x="5103" y="8695"/>
                    <a:pt x="5398" y="8833"/>
                  </a:cubicBezTo>
                  <a:cubicBezTo>
                    <a:pt x="5741" y="8970"/>
                    <a:pt x="5839" y="9343"/>
                    <a:pt x="6114" y="9569"/>
                  </a:cubicBezTo>
                  <a:cubicBezTo>
                    <a:pt x="6330" y="9745"/>
                    <a:pt x="6517" y="9726"/>
                    <a:pt x="6674" y="9500"/>
                  </a:cubicBezTo>
                  <a:cubicBezTo>
                    <a:pt x="5889" y="8715"/>
                    <a:pt x="5889" y="8715"/>
                    <a:pt x="5839" y="8538"/>
                  </a:cubicBezTo>
                  <a:lnTo>
                    <a:pt x="6870" y="9549"/>
                  </a:lnTo>
                  <a:cubicBezTo>
                    <a:pt x="6870" y="9569"/>
                    <a:pt x="7213" y="10403"/>
                    <a:pt x="7498" y="9471"/>
                  </a:cubicBezTo>
                  <a:cubicBezTo>
                    <a:pt x="7567" y="9480"/>
                    <a:pt x="7684" y="9490"/>
                    <a:pt x="7753" y="9500"/>
                  </a:cubicBezTo>
                  <a:cubicBezTo>
                    <a:pt x="7900" y="10138"/>
                    <a:pt x="7940" y="10315"/>
                    <a:pt x="8234" y="10462"/>
                  </a:cubicBezTo>
                  <a:cubicBezTo>
                    <a:pt x="8283" y="10413"/>
                    <a:pt x="8332" y="10334"/>
                    <a:pt x="8352" y="10285"/>
                  </a:cubicBezTo>
                  <a:cubicBezTo>
                    <a:pt x="8538" y="10315"/>
                    <a:pt x="8725" y="10275"/>
                    <a:pt x="8911" y="10275"/>
                  </a:cubicBezTo>
                  <a:cubicBezTo>
                    <a:pt x="9029" y="10521"/>
                    <a:pt x="8734" y="11188"/>
                    <a:pt x="8725" y="11188"/>
                  </a:cubicBezTo>
                  <a:cubicBezTo>
                    <a:pt x="7763" y="11208"/>
                    <a:pt x="7763" y="11208"/>
                    <a:pt x="7469" y="11119"/>
                  </a:cubicBezTo>
                  <a:cubicBezTo>
                    <a:pt x="6880" y="10952"/>
                    <a:pt x="6909" y="11159"/>
                    <a:pt x="6919" y="11316"/>
                  </a:cubicBezTo>
                  <a:cubicBezTo>
                    <a:pt x="6948" y="11502"/>
                    <a:pt x="6801" y="11512"/>
                    <a:pt x="6733" y="11531"/>
                  </a:cubicBezTo>
                  <a:cubicBezTo>
                    <a:pt x="6507" y="11345"/>
                    <a:pt x="5535" y="11002"/>
                    <a:pt x="5535" y="11002"/>
                  </a:cubicBezTo>
                  <a:cubicBezTo>
                    <a:pt x="5427" y="10805"/>
                    <a:pt x="5584" y="10599"/>
                    <a:pt x="5506" y="10403"/>
                  </a:cubicBezTo>
                  <a:cubicBezTo>
                    <a:pt x="4986" y="10138"/>
                    <a:pt x="2758" y="10521"/>
                    <a:pt x="2748" y="10530"/>
                  </a:cubicBezTo>
                  <a:cubicBezTo>
                    <a:pt x="2729" y="10560"/>
                    <a:pt x="0" y="12866"/>
                    <a:pt x="491" y="14436"/>
                  </a:cubicBezTo>
                  <a:cubicBezTo>
                    <a:pt x="540" y="14593"/>
                    <a:pt x="1423" y="16262"/>
                    <a:pt x="2395" y="15879"/>
                  </a:cubicBezTo>
                  <a:cubicBezTo>
                    <a:pt x="2405" y="15879"/>
                    <a:pt x="3690" y="15408"/>
                    <a:pt x="4377" y="16016"/>
                  </a:cubicBezTo>
                  <a:cubicBezTo>
                    <a:pt x="4397" y="16026"/>
                    <a:pt x="4397" y="16026"/>
                    <a:pt x="4544" y="17636"/>
                  </a:cubicBezTo>
                  <a:lnTo>
                    <a:pt x="4544" y="17842"/>
                  </a:lnTo>
                  <a:cubicBezTo>
                    <a:pt x="4515" y="17871"/>
                    <a:pt x="4475" y="17891"/>
                    <a:pt x="4456" y="17920"/>
                  </a:cubicBezTo>
                  <a:cubicBezTo>
                    <a:pt x="4456" y="18401"/>
                    <a:pt x="3926" y="18568"/>
                    <a:pt x="3857" y="19000"/>
                  </a:cubicBezTo>
                  <a:cubicBezTo>
                    <a:pt x="3788" y="19353"/>
                    <a:pt x="3828" y="19736"/>
                    <a:pt x="3710" y="20089"/>
                  </a:cubicBezTo>
                  <a:cubicBezTo>
                    <a:pt x="3641" y="20236"/>
                    <a:pt x="3543" y="20373"/>
                    <a:pt x="3484" y="20521"/>
                  </a:cubicBezTo>
                  <a:cubicBezTo>
                    <a:pt x="4672" y="20815"/>
                    <a:pt x="6880" y="18803"/>
                    <a:pt x="7321" y="18401"/>
                  </a:cubicBezTo>
                  <a:cubicBezTo>
                    <a:pt x="7361" y="18372"/>
                    <a:pt x="10118" y="14377"/>
                    <a:pt x="10099" y="14299"/>
                  </a:cubicBezTo>
                  <a:cubicBezTo>
                    <a:pt x="9421" y="14652"/>
                    <a:pt x="9421" y="14652"/>
                    <a:pt x="9412" y="14633"/>
                  </a:cubicBezTo>
                  <a:cubicBezTo>
                    <a:pt x="8734" y="13396"/>
                    <a:pt x="8793" y="11924"/>
                    <a:pt x="8793" y="11904"/>
                  </a:cubicBezTo>
                  <a:cubicBezTo>
                    <a:pt x="8833" y="11904"/>
                    <a:pt x="8882" y="11895"/>
                    <a:pt x="8921" y="11895"/>
                  </a:cubicBezTo>
                  <a:cubicBezTo>
                    <a:pt x="9618" y="12866"/>
                    <a:pt x="9510" y="13965"/>
                    <a:pt x="9510" y="13985"/>
                  </a:cubicBezTo>
                  <a:cubicBezTo>
                    <a:pt x="10305" y="14505"/>
                    <a:pt x="11050" y="12081"/>
                    <a:pt x="11050" y="12042"/>
                  </a:cubicBezTo>
                  <a:cubicBezTo>
                    <a:pt x="11041" y="12002"/>
                    <a:pt x="11021" y="11973"/>
                    <a:pt x="11001" y="11944"/>
                  </a:cubicBezTo>
                  <a:cubicBezTo>
                    <a:pt x="10707" y="12071"/>
                    <a:pt x="10707" y="12071"/>
                    <a:pt x="10599" y="12091"/>
                  </a:cubicBezTo>
                  <a:cubicBezTo>
                    <a:pt x="10589" y="12071"/>
                    <a:pt x="9647" y="9775"/>
                    <a:pt x="9991" y="9490"/>
                  </a:cubicBezTo>
                  <a:cubicBezTo>
                    <a:pt x="10050" y="9520"/>
                    <a:pt x="10118" y="9549"/>
                    <a:pt x="10187" y="9569"/>
                  </a:cubicBezTo>
                  <a:cubicBezTo>
                    <a:pt x="10629" y="8931"/>
                    <a:pt x="9323" y="8106"/>
                    <a:pt x="10108" y="7704"/>
                  </a:cubicBezTo>
                  <a:cubicBezTo>
                    <a:pt x="10148" y="7773"/>
                    <a:pt x="10197" y="7881"/>
                    <a:pt x="10216" y="7959"/>
                  </a:cubicBezTo>
                  <a:cubicBezTo>
                    <a:pt x="9922" y="8195"/>
                    <a:pt x="10157" y="8401"/>
                    <a:pt x="10491" y="8705"/>
                  </a:cubicBezTo>
                  <a:cubicBezTo>
                    <a:pt x="10413" y="8892"/>
                    <a:pt x="10393" y="8950"/>
                    <a:pt x="10629" y="9569"/>
                  </a:cubicBezTo>
                  <a:cubicBezTo>
                    <a:pt x="10658" y="9549"/>
                    <a:pt x="10697" y="9539"/>
                    <a:pt x="10727" y="9539"/>
                  </a:cubicBezTo>
                  <a:cubicBezTo>
                    <a:pt x="10736" y="9520"/>
                    <a:pt x="10756" y="9480"/>
                    <a:pt x="10776" y="9441"/>
                  </a:cubicBezTo>
                  <a:cubicBezTo>
                    <a:pt x="11001" y="9539"/>
                    <a:pt x="11001" y="9539"/>
                    <a:pt x="11286" y="11443"/>
                  </a:cubicBezTo>
                  <a:cubicBezTo>
                    <a:pt x="11423" y="11394"/>
                    <a:pt x="11423" y="11394"/>
                    <a:pt x="11630" y="12002"/>
                  </a:cubicBezTo>
                  <a:cubicBezTo>
                    <a:pt x="11659" y="11993"/>
                    <a:pt x="11708" y="11983"/>
                    <a:pt x="11728" y="11973"/>
                  </a:cubicBezTo>
                  <a:lnTo>
                    <a:pt x="11728" y="12002"/>
                  </a:lnTo>
                  <a:cubicBezTo>
                    <a:pt x="11541" y="13376"/>
                    <a:pt x="11541" y="13376"/>
                    <a:pt x="11394" y="13936"/>
                  </a:cubicBezTo>
                  <a:cubicBezTo>
                    <a:pt x="11541" y="13651"/>
                    <a:pt x="12022" y="12532"/>
                    <a:pt x="12101" y="9893"/>
                  </a:cubicBezTo>
                  <a:cubicBezTo>
                    <a:pt x="12032" y="8666"/>
                    <a:pt x="12032" y="8646"/>
                    <a:pt x="11914" y="7969"/>
                  </a:cubicBezTo>
                  <a:cubicBezTo>
                    <a:pt x="11659" y="6821"/>
                    <a:pt x="11659" y="6772"/>
                    <a:pt x="11423" y="6114"/>
                  </a:cubicBezTo>
                  <a:cubicBezTo>
                    <a:pt x="10992" y="5035"/>
                    <a:pt x="10972" y="4986"/>
                    <a:pt x="10638" y="4377"/>
                  </a:cubicBezTo>
                  <a:cubicBezTo>
                    <a:pt x="10059" y="3406"/>
                    <a:pt x="10020" y="3347"/>
                    <a:pt x="9569" y="2768"/>
                  </a:cubicBezTo>
                  <a:cubicBezTo>
                    <a:pt x="9068" y="2130"/>
                    <a:pt x="8627" y="1600"/>
                    <a:pt x="7743" y="88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44"/>
            <p:cNvSpPr/>
            <p:nvPr/>
          </p:nvSpPr>
          <p:spPr>
            <a:xfrm>
              <a:off x="3804135" y="1971256"/>
              <a:ext cx="648093" cy="1265430"/>
            </a:xfrm>
            <a:custGeom>
              <a:rect b="b" l="l" r="r" t="t"/>
              <a:pathLst>
                <a:path extrusionOk="0" h="21846" w="11188">
                  <a:moveTo>
                    <a:pt x="10255" y="17890"/>
                  </a:moveTo>
                  <a:cubicBezTo>
                    <a:pt x="10246" y="17930"/>
                    <a:pt x="10216" y="17969"/>
                    <a:pt x="10206" y="18008"/>
                  </a:cubicBezTo>
                  <a:cubicBezTo>
                    <a:pt x="10098" y="18204"/>
                    <a:pt x="9824" y="18204"/>
                    <a:pt x="9716" y="18410"/>
                  </a:cubicBezTo>
                  <a:cubicBezTo>
                    <a:pt x="9568" y="18666"/>
                    <a:pt x="9657" y="18970"/>
                    <a:pt x="9519" y="19235"/>
                  </a:cubicBezTo>
                  <a:cubicBezTo>
                    <a:pt x="9500" y="19264"/>
                    <a:pt x="9470" y="19333"/>
                    <a:pt x="9451" y="19362"/>
                  </a:cubicBezTo>
                  <a:cubicBezTo>
                    <a:pt x="9402" y="19431"/>
                    <a:pt x="9304" y="19490"/>
                    <a:pt x="9078" y="19460"/>
                  </a:cubicBezTo>
                  <a:cubicBezTo>
                    <a:pt x="8882" y="19451"/>
                    <a:pt x="8518" y="19411"/>
                    <a:pt x="8283" y="20373"/>
                  </a:cubicBezTo>
                  <a:cubicBezTo>
                    <a:pt x="8204" y="20373"/>
                    <a:pt x="8106" y="20363"/>
                    <a:pt x="8038" y="20344"/>
                  </a:cubicBezTo>
                  <a:cubicBezTo>
                    <a:pt x="8057" y="20412"/>
                    <a:pt x="8096" y="20491"/>
                    <a:pt x="8136" y="20560"/>
                  </a:cubicBezTo>
                  <a:cubicBezTo>
                    <a:pt x="8106" y="20579"/>
                    <a:pt x="8077" y="20609"/>
                    <a:pt x="8047" y="20628"/>
                  </a:cubicBezTo>
                  <a:cubicBezTo>
                    <a:pt x="7969" y="20618"/>
                    <a:pt x="7890" y="20618"/>
                    <a:pt x="7812" y="20609"/>
                  </a:cubicBezTo>
                  <a:cubicBezTo>
                    <a:pt x="7831" y="20638"/>
                    <a:pt x="7851" y="20677"/>
                    <a:pt x="7861" y="20717"/>
                  </a:cubicBezTo>
                  <a:cubicBezTo>
                    <a:pt x="7831" y="20717"/>
                    <a:pt x="7792" y="20726"/>
                    <a:pt x="7753" y="20726"/>
                  </a:cubicBezTo>
                  <a:cubicBezTo>
                    <a:pt x="8047" y="21345"/>
                    <a:pt x="8636" y="21610"/>
                    <a:pt x="9176" y="21845"/>
                  </a:cubicBezTo>
                  <a:cubicBezTo>
                    <a:pt x="7616" y="21256"/>
                    <a:pt x="6909" y="20324"/>
                    <a:pt x="6723" y="20049"/>
                  </a:cubicBezTo>
                  <a:cubicBezTo>
                    <a:pt x="6144" y="19196"/>
                    <a:pt x="6085" y="18077"/>
                    <a:pt x="5349" y="17301"/>
                  </a:cubicBezTo>
                  <a:cubicBezTo>
                    <a:pt x="4524" y="16448"/>
                    <a:pt x="4171" y="14878"/>
                    <a:pt x="4279" y="14603"/>
                  </a:cubicBezTo>
                  <a:cubicBezTo>
                    <a:pt x="4308" y="14632"/>
                    <a:pt x="4357" y="14652"/>
                    <a:pt x="4377" y="14681"/>
                  </a:cubicBezTo>
                  <a:cubicBezTo>
                    <a:pt x="4436" y="14475"/>
                    <a:pt x="4436" y="14475"/>
                    <a:pt x="4554" y="14377"/>
                  </a:cubicBezTo>
                  <a:cubicBezTo>
                    <a:pt x="4603" y="13847"/>
                    <a:pt x="4426" y="13543"/>
                    <a:pt x="4230" y="13553"/>
                  </a:cubicBezTo>
                  <a:cubicBezTo>
                    <a:pt x="0" y="7684"/>
                    <a:pt x="4524" y="3199"/>
                    <a:pt x="6664" y="1541"/>
                  </a:cubicBezTo>
                  <a:lnTo>
                    <a:pt x="6664" y="1541"/>
                  </a:lnTo>
                  <a:lnTo>
                    <a:pt x="6664" y="1541"/>
                  </a:lnTo>
                  <a:lnTo>
                    <a:pt x="6664" y="1541"/>
                  </a:lnTo>
                  <a:lnTo>
                    <a:pt x="6664" y="1541"/>
                  </a:lnTo>
                  <a:lnTo>
                    <a:pt x="6664" y="1541"/>
                  </a:lnTo>
                  <a:lnTo>
                    <a:pt x="6664" y="1541"/>
                  </a:lnTo>
                  <a:lnTo>
                    <a:pt x="6664" y="1541"/>
                  </a:lnTo>
                  <a:lnTo>
                    <a:pt x="6664" y="1541"/>
                  </a:lnTo>
                  <a:lnTo>
                    <a:pt x="6742" y="1482"/>
                  </a:lnTo>
                  <a:lnTo>
                    <a:pt x="7105" y="1237"/>
                  </a:lnTo>
                  <a:cubicBezTo>
                    <a:pt x="7969" y="707"/>
                    <a:pt x="8087" y="638"/>
                    <a:pt x="8842" y="275"/>
                  </a:cubicBezTo>
                  <a:cubicBezTo>
                    <a:pt x="9048" y="196"/>
                    <a:pt x="9343" y="69"/>
                    <a:pt x="9559" y="0"/>
                  </a:cubicBezTo>
                  <a:lnTo>
                    <a:pt x="9441" y="30"/>
                  </a:lnTo>
                  <a:lnTo>
                    <a:pt x="9559" y="0"/>
                  </a:lnTo>
                  <a:cubicBezTo>
                    <a:pt x="8832" y="304"/>
                    <a:pt x="8832" y="304"/>
                    <a:pt x="8263" y="707"/>
                  </a:cubicBezTo>
                  <a:cubicBezTo>
                    <a:pt x="8293" y="736"/>
                    <a:pt x="8332" y="756"/>
                    <a:pt x="8361" y="766"/>
                  </a:cubicBezTo>
                  <a:cubicBezTo>
                    <a:pt x="8440" y="756"/>
                    <a:pt x="8528" y="736"/>
                    <a:pt x="8597" y="716"/>
                  </a:cubicBezTo>
                  <a:cubicBezTo>
                    <a:pt x="8538" y="766"/>
                    <a:pt x="8450" y="815"/>
                    <a:pt x="8391" y="854"/>
                  </a:cubicBezTo>
                  <a:cubicBezTo>
                    <a:pt x="8430" y="844"/>
                    <a:pt x="8479" y="834"/>
                    <a:pt x="8509" y="815"/>
                  </a:cubicBezTo>
                  <a:cubicBezTo>
                    <a:pt x="8312" y="981"/>
                    <a:pt x="8361" y="1345"/>
                    <a:pt x="8018" y="1384"/>
                  </a:cubicBezTo>
                  <a:cubicBezTo>
                    <a:pt x="8008" y="1403"/>
                    <a:pt x="7989" y="1443"/>
                    <a:pt x="7959" y="1482"/>
                  </a:cubicBezTo>
                  <a:lnTo>
                    <a:pt x="8047" y="1570"/>
                  </a:lnTo>
                  <a:cubicBezTo>
                    <a:pt x="8047" y="1600"/>
                    <a:pt x="8038" y="1649"/>
                    <a:pt x="8038" y="1688"/>
                  </a:cubicBezTo>
                  <a:cubicBezTo>
                    <a:pt x="8263" y="1580"/>
                    <a:pt x="8263" y="1580"/>
                    <a:pt x="8352" y="1570"/>
                  </a:cubicBezTo>
                  <a:cubicBezTo>
                    <a:pt x="8312" y="1717"/>
                    <a:pt x="8303" y="1747"/>
                    <a:pt x="8204" y="1874"/>
                  </a:cubicBezTo>
                  <a:cubicBezTo>
                    <a:pt x="8283" y="1874"/>
                    <a:pt x="8361" y="1914"/>
                    <a:pt x="8430" y="1933"/>
                  </a:cubicBezTo>
                  <a:cubicBezTo>
                    <a:pt x="8626" y="1884"/>
                    <a:pt x="8734" y="1678"/>
                    <a:pt x="8950" y="1678"/>
                  </a:cubicBezTo>
                  <a:cubicBezTo>
                    <a:pt x="8931" y="1825"/>
                    <a:pt x="8931" y="1825"/>
                    <a:pt x="8774" y="1973"/>
                  </a:cubicBezTo>
                  <a:lnTo>
                    <a:pt x="8774" y="1973"/>
                  </a:lnTo>
                  <a:lnTo>
                    <a:pt x="8774" y="1973"/>
                  </a:lnTo>
                  <a:lnTo>
                    <a:pt x="8774" y="1973"/>
                  </a:lnTo>
                  <a:lnTo>
                    <a:pt x="8774" y="1973"/>
                  </a:lnTo>
                  <a:lnTo>
                    <a:pt x="8774" y="1973"/>
                  </a:lnTo>
                  <a:lnTo>
                    <a:pt x="8774" y="1973"/>
                  </a:lnTo>
                  <a:lnTo>
                    <a:pt x="8774" y="1973"/>
                  </a:lnTo>
                  <a:lnTo>
                    <a:pt x="8774" y="1973"/>
                  </a:lnTo>
                  <a:cubicBezTo>
                    <a:pt x="9323" y="1796"/>
                    <a:pt x="9480" y="893"/>
                    <a:pt x="10246" y="1129"/>
                  </a:cubicBezTo>
                  <a:lnTo>
                    <a:pt x="10246" y="1129"/>
                  </a:lnTo>
                  <a:lnTo>
                    <a:pt x="10246" y="1129"/>
                  </a:lnTo>
                  <a:lnTo>
                    <a:pt x="10246" y="1129"/>
                  </a:lnTo>
                  <a:lnTo>
                    <a:pt x="10246" y="1129"/>
                  </a:lnTo>
                  <a:lnTo>
                    <a:pt x="10246" y="1129"/>
                  </a:lnTo>
                  <a:lnTo>
                    <a:pt x="10246" y="1129"/>
                  </a:lnTo>
                  <a:lnTo>
                    <a:pt x="10246" y="1129"/>
                  </a:lnTo>
                  <a:lnTo>
                    <a:pt x="10246" y="1129"/>
                  </a:lnTo>
                  <a:cubicBezTo>
                    <a:pt x="10265" y="1148"/>
                    <a:pt x="10295" y="1188"/>
                    <a:pt x="10314" y="1207"/>
                  </a:cubicBezTo>
                  <a:cubicBezTo>
                    <a:pt x="9981" y="1541"/>
                    <a:pt x="9461" y="1590"/>
                    <a:pt x="9147" y="1982"/>
                  </a:cubicBezTo>
                  <a:cubicBezTo>
                    <a:pt x="9166" y="2012"/>
                    <a:pt x="9186" y="2061"/>
                    <a:pt x="9215" y="2081"/>
                  </a:cubicBezTo>
                  <a:cubicBezTo>
                    <a:pt x="9127" y="2218"/>
                    <a:pt x="8950" y="2277"/>
                    <a:pt x="8882" y="2424"/>
                  </a:cubicBezTo>
                  <a:cubicBezTo>
                    <a:pt x="9431" y="2169"/>
                    <a:pt x="9431" y="2169"/>
                    <a:pt x="9559" y="1982"/>
                  </a:cubicBezTo>
                  <a:cubicBezTo>
                    <a:pt x="9539" y="1943"/>
                    <a:pt x="9529" y="1914"/>
                    <a:pt x="9510" y="1874"/>
                  </a:cubicBezTo>
                  <a:cubicBezTo>
                    <a:pt x="9775" y="1531"/>
                    <a:pt x="10167" y="1394"/>
                    <a:pt x="10452" y="1374"/>
                  </a:cubicBezTo>
                  <a:cubicBezTo>
                    <a:pt x="10462" y="1403"/>
                    <a:pt x="10462" y="1443"/>
                    <a:pt x="10471" y="1482"/>
                  </a:cubicBezTo>
                  <a:lnTo>
                    <a:pt x="10393" y="1570"/>
                  </a:lnTo>
                  <a:cubicBezTo>
                    <a:pt x="10462" y="1551"/>
                    <a:pt x="10550" y="1531"/>
                    <a:pt x="10619" y="1502"/>
                  </a:cubicBezTo>
                  <a:cubicBezTo>
                    <a:pt x="10609" y="1570"/>
                    <a:pt x="10609" y="1570"/>
                    <a:pt x="10422" y="1816"/>
                  </a:cubicBezTo>
                  <a:cubicBezTo>
                    <a:pt x="10589" y="1894"/>
                    <a:pt x="10609" y="1894"/>
                    <a:pt x="10746" y="1924"/>
                  </a:cubicBezTo>
                  <a:cubicBezTo>
                    <a:pt x="10589" y="2208"/>
                    <a:pt x="10707" y="2571"/>
                    <a:pt x="10471" y="2826"/>
                  </a:cubicBezTo>
                  <a:cubicBezTo>
                    <a:pt x="11188" y="3121"/>
                    <a:pt x="10452" y="3582"/>
                    <a:pt x="10206" y="3729"/>
                  </a:cubicBezTo>
                  <a:cubicBezTo>
                    <a:pt x="10157" y="3690"/>
                    <a:pt x="10098" y="3602"/>
                    <a:pt x="10079" y="3543"/>
                  </a:cubicBezTo>
                  <a:cubicBezTo>
                    <a:pt x="9814" y="4053"/>
                    <a:pt x="9814" y="4053"/>
                    <a:pt x="9686" y="4171"/>
                  </a:cubicBezTo>
                  <a:cubicBezTo>
                    <a:pt x="9618" y="4033"/>
                    <a:pt x="9608" y="3876"/>
                    <a:pt x="9510" y="3749"/>
                  </a:cubicBezTo>
                  <a:cubicBezTo>
                    <a:pt x="9490" y="3778"/>
                    <a:pt x="9480" y="3827"/>
                    <a:pt x="9470" y="3847"/>
                  </a:cubicBezTo>
                  <a:cubicBezTo>
                    <a:pt x="9627" y="4151"/>
                    <a:pt x="9667" y="4249"/>
                    <a:pt x="9421" y="4298"/>
                  </a:cubicBezTo>
                  <a:cubicBezTo>
                    <a:pt x="8793" y="3543"/>
                    <a:pt x="10216" y="3072"/>
                    <a:pt x="9981" y="2287"/>
                  </a:cubicBezTo>
                  <a:cubicBezTo>
                    <a:pt x="9441" y="2090"/>
                    <a:pt x="9274" y="2718"/>
                    <a:pt x="8842" y="2797"/>
                  </a:cubicBezTo>
                  <a:cubicBezTo>
                    <a:pt x="8842" y="2758"/>
                    <a:pt x="8842" y="2718"/>
                    <a:pt x="8832" y="2679"/>
                  </a:cubicBezTo>
                  <a:cubicBezTo>
                    <a:pt x="8646" y="2679"/>
                    <a:pt x="5898" y="3386"/>
                    <a:pt x="6889" y="4720"/>
                  </a:cubicBezTo>
                  <a:cubicBezTo>
                    <a:pt x="7125" y="5034"/>
                    <a:pt x="6772" y="5319"/>
                    <a:pt x="6840" y="5623"/>
                  </a:cubicBezTo>
                  <a:cubicBezTo>
                    <a:pt x="6880" y="5613"/>
                    <a:pt x="6929" y="5613"/>
                    <a:pt x="6968" y="5594"/>
                  </a:cubicBezTo>
                  <a:lnTo>
                    <a:pt x="7890" y="4534"/>
                  </a:lnTo>
                  <a:cubicBezTo>
                    <a:pt x="7890" y="4465"/>
                    <a:pt x="7890" y="4289"/>
                    <a:pt x="7998" y="4220"/>
                  </a:cubicBezTo>
                  <a:cubicBezTo>
                    <a:pt x="8685" y="3710"/>
                    <a:pt x="8999" y="3494"/>
                    <a:pt x="8832" y="4769"/>
                  </a:cubicBezTo>
                  <a:cubicBezTo>
                    <a:pt x="8852" y="4779"/>
                    <a:pt x="8901" y="4809"/>
                    <a:pt x="8931" y="4828"/>
                  </a:cubicBezTo>
                  <a:cubicBezTo>
                    <a:pt x="9039" y="4789"/>
                    <a:pt x="9147" y="4730"/>
                    <a:pt x="9264" y="4711"/>
                  </a:cubicBezTo>
                  <a:cubicBezTo>
                    <a:pt x="10157" y="6840"/>
                    <a:pt x="8940" y="6693"/>
                    <a:pt x="8489" y="6634"/>
                  </a:cubicBezTo>
                  <a:cubicBezTo>
                    <a:pt x="8293" y="6251"/>
                    <a:pt x="7724" y="6487"/>
                    <a:pt x="7527" y="6752"/>
                  </a:cubicBezTo>
                  <a:cubicBezTo>
                    <a:pt x="8136" y="6752"/>
                    <a:pt x="8528" y="6752"/>
                    <a:pt x="7920" y="7331"/>
                  </a:cubicBezTo>
                  <a:cubicBezTo>
                    <a:pt x="7370" y="7861"/>
                    <a:pt x="6516" y="7684"/>
                    <a:pt x="5957" y="8204"/>
                  </a:cubicBezTo>
                  <a:cubicBezTo>
                    <a:pt x="4868" y="9245"/>
                    <a:pt x="4858" y="9323"/>
                    <a:pt x="4809" y="9981"/>
                  </a:cubicBezTo>
                  <a:cubicBezTo>
                    <a:pt x="4779" y="10304"/>
                    <a:pt x="4760" y="10314"/>
                    <a:pt x="4672" y="10422"/>
                  </a:cubicBezTo>
                  <a:cubicBezTo>
                    <a:pt x="4034" y="10079"/>
                    <a:pt x="4554" y="8656"/>
                    <a:pt x="3671" y="8813"/>
                  </a:cubicBezTo>
                  <a:cubicBezTo>
                    <a:pt x="3494" y="8852"/>
                    <a:pt x="2768" y="9941"/>
                    <a:pt x="3033" y="10717"/>
                  </a:cubicBezTo>
                  <a:cubicBezTo>
                    <a:pt x="3052" y="10795"/>
                    <a:pt x="3131" y="10893"/>
                    <a:pt x="3190" y="10952"/>
                  </a:cubicBezTo>
                  <a:cubicBezTo>
                    <a:pt x="3985" y="10677"/>
                    <a:pt x="3985" y="10677"/>
                    <a:pt x="3749" y="11148"/>
                  </a:cubicBezTo>
                  <a:cubicBezTo>
                    <a:pt x="3553" y="11511"/>
                    <a:pt x="3553" y="11511"/>
                    <a:pt x="3533" y="11649"/>
                  </a:cubicBezTo>
                  <a:cubicBezTo>
                    <a:pt x="4034" y="11953"/>
                    <a:pt x="4034" y="11953"/>
                    <a:pt x="3935" y="12630"/>
                  </a:cubicBezTo>
                  <a:cubicBezTo>
                    <a:pt x="3896" y="12876"/>
                    <a:pt x="3896" y="12876"/>
                    <a:pt x="4622" y="13553"/>
                  </a:cubicBezTo>
                  <a:cubicBezTo>
                    <a:pt x="4662" y="13553"/>
                    <a:pt x="4701" y="13543"/>
                    <a:pt x="4730" y="13543"/>
                  </a:cubicBezTo>
                  <a:cubicBezTo>
                    <a:pt x="4730" y="13307"/>
                    <a:pt x="4730" y="13307"/>
                    <a:pt x="4829" y="13209"/>
                  </a:cubicBezTo>
                  <a:cubicBezTo>
                    <a:pt x="5496" y="13366"/>
                    <a:pt x="8361" y="15604"/>
                    <a:pt x="8882" y="16762"/>
                  </a:cubicBezTo>
                  <a:cubicBezTo>
                    <a:pt x="9323" y="16909"/>
                    <a:pt x="9608" y="17390"/>
                    <a:pt x="10118" y="17390"/>
                  </a:cubicBezTo>
                  <a:cubicBezTo>
                    <a:pt x="10206" y="17517"/>
                    <a:pt x="10324" y="17684"/>
                    <a:pt x="10255" y="1789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44"/>
            <p:cNvSpPr/>
            <p:nvPr/>
          </p:nvSpPr>
          <p:spPr>
            <a:xfrm>
              <a:off x="4446496" y="2000220"/>
              <a:ext cx="258704" cy="287713"/>
            </a:xfrm>
            <a:custGeom>
              <a:rect b="b" l="l" r="r" t="t"/>
              <a:pathLst>
                <a:path extrusionOk="0" h="4967" w="4466">
                  <a:moveTo>
                    <a:pt x="4427" y="638"/>
                  </a:moveTo>
                  <a:cubicBezTo>
                    <a:pt x="4397" y="688"/>
                    <a:pt x="4397" y="688"/>
                    <a:pt x="4260" y="756"/>
                  </a:cubicBezTo>
                  <a:cubicBezTo>
                    <a:pt x="4230" y="894"/>
                    <a:pt x="4230" y="894"/>
                    <a:pt x="4073" y="1041"/>
                  </a:cubicBezTo>
                  <a:lnTo>
                    <a:pt x="4103" y="1070"/>
                  </a:lnTo>
                  <a:cubicBezTo>
                    <a:pt x="4083" y="1178"/>
                    <a:pt x="3965" y="1227"/>
                    <a:pt x="3926" y="1325"/>
                  </a:cubicBezTo>
                  <a:cubicBezTo>
                    <a:pt x="4034" y="1316"/>
                    <a:pt x="4152" y="1394"/>
                    <a:pt x="4054" y="1855"/>
                  </a:cubicBezTo>
                  <a:cubicBezTo>
                    <a:pt x="4024" y="1777"/>
                    <a:pt x="4024" y="1689"/>
                    <a:pt x="3975" y="1630"/>
                  </a:cubicBezTo>
                  <a:cubicBezTo>
                    <a:pt x="3926" y="1630"/>
                    <a:pt x="3926" y="1630"/>
                    <a:pt x="3877" y="1689"/>
                  </a:cubicBezTo>
                  <a:cubicBezTo>
                    <a:pt x="4014" y="1904"/>
                    <a:pt x="4014" y="1904"/>
                    <a:pt x="3936" y="2022"/>
                  </a:cubicBezTo>
                  <a:cubicBezTo>
                    <a:pt x="3965" y="2120"/>
                    <a:pt x="3985" y="2199"/>
                    <a:pt x="3955" y="2228"/>
                  </a:cubicBezTo>
                  <a:cubicBezTo>
                    <a:pt x="3955" y="2228"/>
                    <a:pt x="3612" y="2434"/>
                    <a:pt x="3543" y="2415"/>
                  </a:cubicBezTo>
                  <a:cubicBezTo>
                    <a:pt x="3533" y="2405"/>
                    <a:pt x="3514" y="2405"/>
                    <a:pt x="3484" y="2405"/>
                  </a:cubicBezTo>
                  <a:cubicBezTo>
                    <a:pt x="3514" y="2444"/>
                    <a:pt x="3514" y="2444"/>
                    <a:pt x="3612" y="2513"/>
                  </a:cubicBezTo>
                  <a:cubicBezTo>
                    <a:pt x="3573" y="2552"/>
                    <a:pt x="3524" y="2582"/>
                    <a:pt x="3475" y="2621"/>
                  </a:cubicBezTo>
                  <a:cubicBezTo>
                    <a:pt x="3426" y="2670"/>
                    <a:pt x="3435" y="2758"/>
                    <a:pt x="3386" y="2807"/>
                  </a:cubicBezTo>
                  <a:cubicBezTo>
                    <a:pt x="3337" y="2856"/>
                    <a:pt x="3249" y="2827"/>
                    <a:pt x="3219" y="2896"/>
                  </a:cubicBezTo>
                  <a:cubicBezTo>
                    <a:pt x="3200" y="2905"/>
                    <a:pt x="3170" y="3004"/>
                    <a:pt x="3318" y="3004"/>
                  </a:cubicBezTo>
                  <a:cubicBezTo>
                    <a:pt x="3533" y="3013"/>
                    <a:pt x="3592" y="3072"/>
                    <a:pt x="3475" y="3190"/>
                  </a:cubicBezTo>
                  <a:cubicBezTo>
                    <a:pt x="3435" y="3229"/>
                    <a:pt x="3337" y="3308"/>
                    <a:pt x="3229" y="3347"/>
                  </a:cubicBezTo>
                  <a:cubicBezTo>
                    <a:pt x="2984" y="3445"/>
                    <a:pt x="2709" y="3357"/>
                    <a:pt x="2454" y="3435"/>
                  </a:cubicBezTo>
                  <a:cubicBezTo>
                    <a:pt x="2248" y="3494"/>
                    <a:pt x="2140" y="3720"/>
                    <a:pt x="1924" y="3779"/>
                  </a:cubicBezTo>
                  <a:cubicBezTo>
                    <a:pt x="1747" y="3828"/>
                    <a:pt x="1610" y="3798"/>
                    <a:pt x="1473" y="3789"/>
                  </a:cubicBezTo>
                  <a:cubicBezTo>
                    <a:pt x="1404" y="3965"/>
                    <a:pt x="1375" y="4024"/>
                    <a:pt x="1325" y="4083"/>
                  </a:cubicBezTo>
                  <a:lnTo>
                    <a:pt x="580" y="4898"/>
                  </a:lnTo>
                  <a:cubicBezTo>
                    <a:pt x="491" y="4966"/>
                    <a:pt x="344" y="4927"/>
                    <a:pt x="305" y="4829"/>
                  </a:cubicBezTo>
                  <a:cubicBezTo>
                    <a:pt x="295" y="4790"/>
                    <a:pt x="305" y="4760"/>
                    <a:pt x="334" y="4613"/>
                  </a:cubicBezTo>
                  <a:cubicBezTo>
                    <a:pt x="207" y="4662"/>
                    <a:pt x="59" y="4721"/>
                    <a:pt x="30" y="4358"/>
                  </a:cubicBezTo>
                  <a:cubicBezTo>
                    <a:pt x="1" y="4122"/>
                    <a:pt x="148" y="3298"/>
                    <a:pt x="187" y="3210"/>
                  </a:cubicBezTo>
                  <a:cubicBezTo>
                    <a:pt x="383" y="2768"/>
                    <a:pt x="589" y="2817"/>
                    <a:pt x="688" y="2827"/>
                  </a:cubicBezTo>
                  <a:cubicBezTo>
                    <a:pt x="697" y="2817"/>
                    <a:pt x="1532" y="1188"/>
                    <a:pt x="1237" y="1090"/>
                  </a:cubicBezTo>
                  <a:cubicBezTo>
                    <a:pt x="1237" y="1090"/>
                    <a:pt x="766" y="903"/>
                    <a:pt x="1110" y="737"/>
                  </a:cubicBezTo>
                  <a:cubicBezTo>
                    <a:pt x="1159" y="560"/>
                    <a:pt x="1159" y="560"/>
                    <a:pt x="1237" y="511"/>
                  </a:cubicBezTo>
                  <a:cubicBezTo>
                    <a:pt x="1424" y="442"/>
                    <a:pt x="1630" y="511"/>
                    <a:pt x="1816" y="442"/>
                  </a:cubicBezTo>
                  <a:cubicBezTo>
                    <a:pt x="1993" y="373"/>
                    <a:pt x="2140" y="266"/>
                    <a:pt x="2317" y="216"/>
                  </a:cubicBezTo>
                  <a:cubicBezTo>
                    <a:pt x="2317" y="216"/>
                    <a:pt x="2876" y="109"/>
                    <a:pt x="2905" y="118"/>
                  </a:cubicBezTo>
                  <a:cubicBezTo>
                    <a:pt x="2905" y="128"/>
                    <a:pt x="2896" y="158"/>
                    <a:pt x="2886" y="167"/>
                  </a:cubicBezTo>
                  <a:cubicBezTo>
                    <a:pt x="2945" y="148"/>
                    <a:pt x="2945" y="148"/>
                    <a:pt x="2974" y="128"/>
                  </a:cubicBezTo>
                  <a:lnTo>
                    <a:pt x="2974" y="158"/>
                  </a:lnTo>
                  <a:lnTo>
                    <a:pt x="2994" y="177"/>
                  </a:lnTo>
                  <a:cubicBezTo>
                    <a:pt x="2994" y="177"/>
                    <a:pt x="3004" y="177"/>
                    <a:pt x="3004" y="167"/>
                  </a:cubicBezTo>
                  <a:cubicBezTo>
                    <a:pt x="3004" y="167"/>
                    <a:pt x="3023" y="167"/>
                    <a:pt x="3023" y="158"/>
                  </a:cubicBezTo>
                  <a:cubicBezTo>
                    <a:pt x="3023" y="158"/>
                    <a:pt x="3033" y="158"/>
                    <a:pt x="3033" y="148"/>
                  </a:cubicBezTo>
                  <a:cubicBezTo>
                    <a:pt x="3033" y="148"/>
                    <a:pt x="3043" y="148"/>
                    <a:pt x="3043" y="128"/>
                  </a:cubicBezTo>
                  <a:cubicBezTo>
                    <a:pt x="3043" y="128"/>
                    <a:pt x="3053" y="128"/>
                    <a:pt x="3053" y="118"/>
                  </a:cubicBezTo>
                  <a:cubicBezTo>
                    <a:pt x="3053" y="109"/>
                    <a:pt x="3072" y="118"/>
                    <a:pt x="3072" y="109"/>
                  </a:cubicBezTo>
                  <a:cubicBezTo>
                    <a:pt x="3072" y="109"/>
                    <a:pt x="3082" y="109"/>
                    <a:pt x="3082" y="99"/>
                  </a:cubicBezTo>
                  <a:cubicBezTo>
                    <a:pt x="3082" y="99"/>
                    <a:pt x="3092" y="99"/>
                    <a:pt x="3092" y="79"/>
                  </a:cubicBezTo>
                  <a:cubicBezTo>
                    <a:pt x="3102" y="79"/>
                    <a:pt x="3131" y="99"/>
                    <a:pt x="3141" y="99"/>
                  </a:cubicBezTo>
                  <a:cubicBezTo>
                    <a:pt x="3141" y="158"/>
                    <a:pt x="3141" y="158"/>
                    <a:pt x="3151" y="177"/>
                  </a:cubicBezTo>
                  <a:lnTo>
                    <a:pt x="3180" y="177"/>
                  </a:lnTo>
                  <a:cubicBezTo>
                    <a:pt x="3229" y="50"/>
                    <a:pt x="3337" y="30"/>
                    <a:pt x="3435" y="20"/>
                  </a:cubicBezTo>
                  <a:cubicBezTo>
                    <a:pt x="3563" y="148"/>
                    <a:pt x="3681" y="1"/>
                    <a:pt x="3808" y="20"/>
                  </a:cubicBezTo>
                  <a:cubicBezTo>
                    <a:pt x="3828" y="30"/>
                    <a:pt x="3828" y="30"/>
                    <a:pt x="4054" y="256"/>
                  </a:cubicBezTo>
                  <a:cubicBezTo>
                    <a:pt x="4014" y="373"/>
                    <a:pt x="3985" y="364"/>
                    <a:pt x="3838" y="344"/>
                  </a:cubicBezTo>
                  <a:cubicBezTo>
                    <a:pt x="3857" y="364"/>
                    <a:pt x="3857" y="364"/>
                    <a:pt x="3936" y="413"/>
                  </a:cubicBezTo>
                  <a:lnTo>
                    <a:pt x="3887" y="462"/>
                  </a:lnTo>
                  <a:cubicBezTo>
                    <a:pt x="3906" y="462"/>
                    <a:pt x="3906" y="462"/>
                    <a:pt x="4014" y="403"/>
                  </a:cubicBezTo>
                  <a:cubicBezTo>
                    <a:pt x="4063" y="452"/>
                    <a:pt x="4024" y="540"/>
                    <a:pt x="4005" y="560"/>
                  </a:cubicBezTo>
                  <a:cubicBezTo>
                    <a:pt x="4005" y="570"/>
                    <a:pt x="4014" y="570"/>
                    <a:pt x="4014" y="589"/>
                  </a:cubicBezTo>
                  <a:cubicBezTo>
                    <a:pt x="4132" y="491"/>
                    <a:pt x="4132" y="491"/>
                    <a:pt x="4171" y="521"/>
                  </a:cubicBezTo>
                  <a:lnTo>
                    <a:pt x="4201" y="521"/>
                  </a:lnTo>
                  <a:cubicBezTo>
                    <a:pt x="4309" y="403"/>
                    <a:pt x="4417" y="511"/>
                    <a:pt x="4466" y="560"/>
                  </a:cubicBezTo>
                  <a:cubicBezTo>
                    <a:pt x="4446" y="629"/>
                    <a:pt x="4427" y="638"/>
                    <a:pt x="4427" y="63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44"/>
            <p:cNvSpPr/>
            <p:nvPr/>
          </p:nvSpPr>
          <p:spPr>
            <a:xfrm>
              <a:off x="4410118" y="1984290"/>
              <a:ext cx="195621" cy="71132"/>
            </a:xfrm>
            <a:custGeom>
              <a:rect b="b" l="l" r="r" t="t"/>
              <a:pathLst>
                <a:path extrusionOk="0" h="1228" w="3377">
                  <a:moveTo>
                    <a:pt x="1217" y="619"/>
                  </a:moveTo>
                  <a:cubicBezTo>
                    <a:pt x="1168" y="639"/>
                    <a:pt x="1119" y="658"/>
                    <a:pt x="1070" y="678"/>
                  </a:cubicBezTo>
                  <a:cubicBezTo>
                    <a:pt x="1129" y="609"/>
                    <a:pt x="1178" y="570"/>
                    <a:pt x="1178" y="570"/>
                  </a:cubicBezTo>
                  <a:lnTo>
                    <a:pt x="1208" y="560"/>
                  </a:lnTo>
                  <a:cubicBezTo>
                    <a:pt x="1208" y="560"/>
                    <a:pt x="1266" y="570"/>
                    <a:pt x="1266" y="580"/>
                  </a:cubicBezTo>
                  <a:cubicBezTo>
                    <a:pt x="1276" y="580"/>
                    <a:pt x="1257" y="590"/>
                    <a:pt x="1217" y="619"/>
                  </a:cubicBezTo>
                  <a:close/>
                  <a:moveTo>
                    <a:pt x="3298" y="334"/>
                  </a:moveTo>
                  <a:cubicBezTo>
                    <a:pt x="3327" y="325"/>
                    <a:pt x="3327" y="325"/>
                    <a:pt x="3347" y="295"/>
                  </a:cubicBezTo>
                  <a:lnTo>
                    <a:pt x="3367" y="285"/>
                  </a:lnTo>
                  <a:lnTo>
                    <a:pt x="3367" y="285"/>
                  </a:lnTo>
                  <a:lnTo>
                    <a:pt x="3367" y="285"/>
                  </a:lnTo>
                  <a:lnTo>
                    <a:pt x="3367" y="285"/>
                  </a:lnTo>
                  <a:lnTo>
                    <a:pt x="3367" y="285"/>
                  </a:lnTo>
                  <a:lnTo>
                    <a:pt x="3367" y="285"/>
                  </a:lnTo>
                  <a:lnTo>
                    <a:pt x="3367" y="285"/>
                  </a:lnTo>
                  <a:lnTo>
                    <a:pt x="3367" y="285"/>
                  </a:lnTo>
                  <a:lnTo>
                    <a:pt x="3347" y="276"/>
                  </a:lnTo>
                  <a:cubicBezTo>
                    <a:pt x="3347" y="266"/>
                    <a:pt x="3367" y="236"/>
                    <a:pt x="3376" y="227"/>
                  </a:cubicBezTo>
                  <a:cubicBezTo>
                    <a:pt x="3318" y="217"/>
                    <a:pt x="3318" y="128"/>
                    <a:pt x="3268" y="119"/>
                  </a:cubicBezTo>
                  <a:cubicBezTo>
                    <a:pt x="3229" y="99"/>
                    <a:pt x="3190" y="119"/>
                    <a:pt x="3161" y="99"/>
                  </a:cubicBezTo>
                  <a:cubicBezTo>
                    <a:pt x="3161" y="99"/>
                    <a:pt x="3161" y="89"/>
                    <a:pt x="3141" y="89"/>
                  </a:cubicBezTo>
                  <a:lnTo>
                    <a:pt x="3072" y="89"/>
                  </a:lnTo>
                  <a:lnTo>
                    <a:pt x="3072" y="79"/>
                  </a:lnTo>
                  <a:lnTo>
                    <a:pt x="3082" y="69"/>
                  </a:lnTo>
                  <a:cubicBezTo>
                    <a:pt x="3053" y="69"/>
                    <a:pt x="3053" y="69"/>
                    <a:pt x="2591" y="99"/>
                  </a:cubicBezTo>
                  <a:cubicBezTo>
                    <a:pt x="2748" y="40"/>
                    <a:pt x="2748" y="40"/>
                    <a:pt x="2788" y="30"/>
                  </a:cubicBezTo>
                  <a:cubicBezTo>
                    <a:pt x="2788" y="30"/>
                    <a:pt x="2650" y="1"/>
                    <a:pt x="2395" y="50"/>
                  </a:cubicBezTo>
                  <a:cubicBezTo>
                    <a:pt x="2199" y="79"/>
                    <a:pt x="2179" y="89"/>
                    <a:pt x="2091" y="138"/>
                  </a:cubicBezTo>
                  <a:cubicBezTo>
                    <a:pt x="2012" y="177"/>
                    <a:pt x="1983" y="315"/>
                    <a:pt x="1855" y="285"/>
                  </a:cubicBezTo>
                  <a:cubicBezTo>
                    <a:pt x="1865" y="276"/>
                    <a:pt x="1865" y="276"/>
                    <a:pt x="1953" y="236"/>
                  </a:cubicBezTo>
                  <a:lnTo>
                    <a:pt x="1944" y="227"/>
                  </a:lnTo>
                  <a:cubicBezTo>
                    <a:pt x="1914" y="227"/>
                    <a:pt x="1914" y="227"/>
                    <a:pt x="1865" y="236"/>
                  </a:cubicBezTo>
                  <a:cubicBezTo>
                    <a:pt x="1953" y="168"/>
                    <a:pt x="2071" y="128"/>
                    <a:pt x="2150" y="50"/>
                  </a:cubicBezTo>
                  <a:cubicBezTo>
                    <a:pt x="2110" y="20"/>
                    <a:pt x="1679" y="99"/>
                    <a:pt x="1561" y="138"/>
                  </a:cubicBezTo>
                  <a:cubicBezTo>
                    <a:pt x="1561" y="138"/>
                    <a:pt x="1129" y="315"/>
                    <a:pt x="1090" y="442"/>
                  </a:cubicBezTo>
                  <a:cubicBezTo>
                    <a:pt x="1129" y="491"/>
                    <a:pt x="1129" y="491"/>
                    <a:pt x="1424" y="423"/>
                  </a:cubicBezTo>
                  <a:cubicBezTo>
                    <a:pt x="1365" y="472"/>
                    <a:pt x="1247" y="511"/>
                    <a:pt x="1159" y="531"/>
                  </a:cubicBezTo>
                  <a:cubicBezTo>
                    <a:pt x="1070" y="560"/>
                    <a:pt x="1011" y="639"/>
                    <a:pt x="913" y="639"/>
                  </a:cubicBezTo>
                  <a:cubicBezTo>
                    <a:pt x="687" y="658"/>
                    <a:pt x="687" y="658"/>
                    <a:pt x="580" y="472"/>
                  </a:cubicBezTo>
                  <a:cubicBezTo>
                    <a:pt x="550" y="472"/>
                    <a:pt x="334" y="472"/>
                    <a:pt x="354" y="658"/>
                  </a:cubicBezTo>
                  <a:cubicBezTo>
                    <a:pt x="344" y="668"/>
                    <a:pt x="324" y="688"/>
                    <a:pt x="315" y="688"/>
                  </a:cubicBezTo>
                  <a:lnTo>
                    <a:pt x="315" y="707"/>
                  </a:lnTo>
                  <a:cubicBezTo>
                    <a:pt x="334" y="717"/>
                    <a:pt x="334" y="717"/>
                    <a:pt x="354" y="717"/>
                  </a:cubicBezTo>
                  <a:cubicBezTo>
                    <a:pt x="246" y="776"/>
                    <a:pt x="89" y="756"/>
                    <a:pt x="30" y="884"/>
                  </a:cubicBezTo>
                  <a:cubicBezTo>
                    <a:pt x="1" y="933"/>
                    <a:pt x="128" y="1080"/>
                    <a:pt x="187" y="1100"/>
                  </a:cubicBezTo>
                  <a:cubicBezTo>
                    <a:pt x="334" y="1129"/>
                    <a:pt x="334" y="1129"/>
                    <a:pt x="344" y="1159"/>
                  </a:cubicBezTo>
                  <a:cubicBezTo>
                    <a:pt x="373" y="1208"/>
                    <a:pt x="383" y="1227"/>
                    <a:pt x="481" y="1218"/>
                  </a:cubicBezTo>
                  <a:cubicBezTo>
                    <a:pt x="746" y="1169"/>
                    <a:pt x="815" y="1002"/>
                    <a:pt x="825" y="1002"/>
                  </a:cubicBezTo>
                  <a:lnTo>
                    <a:pt x="717" y="923"/>
                  </a:lnTo>
                  <a:cubicBezTo>
                    <a:pt x="648" y="884"/>
                    <a:pt x="580" y="923"/>
                    <a:pt x="521" y="913"/>
                  </a:cubicBezTo>
                  <a:cubicBezTo>
                    <a:pt x="452" y="904"/>
                    <a:pt x="501" y="806"/>
                    <a:pt x="442" y="806"/>
                  </a:cubicBezTo>
                  <a:cubicBezTo>
                    <a:pt x="442" y="806"/>
                    <a:pt x="442" y="786"/>
                    <a:pt x="432" y="786"/>
                  </a:cubicBezTo>
                  <a:cubicBezTo>
                    <a:pt x="481" y="756"/>
                    <a:pt x="481" y="756"/>
                    <a:pt x="638" y="678"/>
                  </a:cubicBezTo>
                  <a:cubicBezTo>
                    <a:pt x="648" y="756"/>
                    <a:pt x="648" y="756"/>
                    <a:pt x="678" y="786"/>
                  </a:cubicBezTo>
                  <a:lnTo>
                    <a:pt x="776" y="786"/>
                  </a:lnTo>
                  <a:lnTo>
                    <a:pt x="776" y="825"/>
                  </a:lnTo>
                  <a:cubicBezTo>
                    <a:pt x="835" y="913"/>
                    <a:pt x="992" y="835"/>
                    <a:pt x="1021" y="972"/>
                  </a:cubicBezTo>
                  <a:cubicBezTo>
                    <a:pt x="1208" y="972"/>
                    <a:pt x="1217" y="933"/>
                    <a:pt x="1306" y="737"/>
                  </a:cubicBezTo>
                  <a:cubicBezTo>
                    <a:pt x="1374" y="727"/>
                    <a:pt x="1374" y="727"/>
                    <a:pt x="1404" y="737"/>
                  </a:cubicBezTo>
                  <a:lnTo>
                    <a:pt x="1365" y="806"/>
                  </a:lnTo>
                  <a:lnTo>
                    <a:pt x="1384" y="806"/>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44"/>
            <p:cNvSpPr/>
            <p:nvPr/>
          </p:nvSpPr>
          <p:spPr>
            <a:xfrm>
              <a:off x="4277637" y="2011052"/>
              <a:ext cx="91062" cy="58041"/>
            </a:xfrm>
            <a:custGeom>
              <a:rect b="b" l="l" r="r" t="t"/>
              <a:pathLst>
                <a:path extrusionOk="0" h="1002" w="1572">
                  <a:moveTo>
                    <a:pt x="717" y="864"/>
                  </a:moveTo>
                  <a:cubicBezTo>
                    <a:pt x="619" y="913"/>
                    <a:pt x="619" y="913"/>
                    <a:pt x="511" y="883"/>
                  </a:cubicBezTo>
                  <a:cubicBezTo>
                    <a:pt x="452" y="913"/>
                    <a:pt x="413" y="981"/>
                    <a:pt x="354" y="991"/>
                  </a:cubicBezTo>
                  <a:cubicBezTo>
                    <a:pt x="354" y="991"/>
                    <a:pt x="266" y="1001"/>
                    <a:pt x="276" y="932"/>
                  </a:cubicBezTo>
                  <a:cubicBezTo>
                    <a:pt x="295" y="854"/>
                    <a:pt x="315" y="834"/>
                    <a:pt x="403" y="765"/>
                  </a:cubicBezTo>
                  <a:cubicBezTo>
                    <a:pt x="266" y="815"/>
                    <a:pt x="266" y="815"/>
                    <a:pt x="30" y="785"/>
                  </a:cubicBezTo>
                  <a:cubicBezTo>
                    <a:pt x="60" y="756"/>
                    <a:pt x="60" y="756"/>
                    <a:pt x="50" y="746"/>
                  </a:cubicBezTo>
                  <a:cubicBezTo>
                    <a:pt x="30" y="716"/>
                    <a:pt x="11" y="746"/>
                    <a:pt x="1" y="716"/>
                  </a:cubicBezTo>
                  <a:cubicBezTo>
                    <a:pt x="21" y="648"/>
                    <a:pt x="109" y="638"/>
                    <a:pt x="148" y="589"/>
                  </a:cubicBezTo>
                  <a:cubicBezTo>
                    <a:pt x="178" y="550"/>
                    <a:pt x="197" y="501"/>
                    <a:pt x="227" y="461"/>
                  </a:cubicBezTo>
                  <a:lnTo>
                    <a:pt x="246" y="451"/>
                  </a:lnTo>
                  <a:cubicBezTo>
                    <a:pt x="276" y="422"/>
                    <a:pt x="394" y="353"/>
                    <a:pt x="443" y="412"/>
                  </a:cubicBezTo>
                  <a:lnTo>
                    <a:pt x="423" y="471"/>
                  </a:lnTo>
                  <a:cubicBezTo>
                    <a:pt x="492" y="510"/>
                    <a:pt x="551" y="451"/>
                    <a:pt x="541" y="393"/>
                  </a:cubicBezTo>
                  <a:cubicBezTo>
                    <a:pt x="521" y="353"/>
                    <a:pt x="472" y="353"/>
                    <a:pt x="492" y="314"/>
                  </a:cubicBezTo>
                  <a:cubicBezTo>
                    <a:pt x="501" y="275"/>
                    <a:pt x="590" y="226"/>
                    <a:pt x="590" y="216"/>
                  </a:cubicBezTo>
                  <a:cubicBezTo>
                    <a:pt x="619" y="196"/>
                    <a:pt x="658" y="226"/>
                    <a:pt x="698" y="206"/>
                  </a:cubicBezTo>
                  <a:cubicBezTo>
                    <a:pt x="737" y="177"/>
                    <a:pt x="747" y="147"/>
                    <a:pt x="766" y="118"/>
                  </a:cubicBezTo>
                  <a:cubicBezTo>
                    <a:pt x="835" y="59"/>
                    <a:pt x="1149" y="0"/>
                    <a:pt x="1179" y="10"/>
                  </a:cubicBezTo>
                  <a:cubicBezTo>
                    <a:pt x="1228" y="20"/>
                    <a:pt x="1257" y="20"/>
                    <a:pt x="1306" y="20"/>
                  </a:cubicBezTo>
                  <a:lnTo>
                    <a:pt x="1306" y="29"/>
                  </a:lnTo>
                  <a:cubicBezTo>
                    <a:pt x="1296" y="49"/>
                    <a:pt x="1257" y="69"/>
                    <a:pt x="1149" y="108"/>
                  </a:cubicBezTo>
                  <a:cubicBezTo>
                    <a:pt x="1188" y="108"/>
                    <a:pt x="1208" y="98"/>
                    <a:pt x="1247" y="98"/>
                  </a:cubicBezTo>
                  <a:cubicBezTo>
                    <a:pt x="1198" y="128"/>
                    <a:pt x="1149" y="196"/>
                    <a:pt x="1090" y="226"/>
                  </a:cubicBezTo>
                  <a:cubicBezTo>
                    <a:pt x="1139" y="226"/>
                    <a:pt x="1139" y="226"/>
                    <a:pt x="1188" y="206"/>
                  </a:cubicBezTo>
                  <a:cubicBezTo>
                    <a:pt x="1237" y="177"/>
                    <a:pt x="1247" y="167"/>
                    <a:pt x="1277" y="177"/>
                  </a:cubicBezTo>
                  <a:cubicBezTo>
                    <a:pt x="1277" y="206"/>
                    <a:pt x="1208" y="255"/>
                    <a:pt x="1061" y="344"/>
                  </a:cubicBezTo>
                  <a:cubicBezTo>
                    <a:pt x="1483" y="147"/>
                    <a:pt x="1483" y="147"/>
                    <a:pt x="1542" y="196"/>
                  </a:cubicBezTo>
                  <a:cubicBezTo>
                    <a:pt x="1571" y="226"/>
                    <a:pt x="1532" y="265"/>
                    <a:pt x="1532" y="265"/>
                  </a:cubicBezTo>
                  <a:cubicBezTo>
                    <a:pt x="1453" y="324"/>
                    <a:pt x="1355" y="314"/>
                    <a:pt x="1287" y="363"/>
                  </a:cubicBezTo>
                  <a:cubicBezTo>
                    <a:pt x="1159" y="422"/>
                    <a:pt x="1051" y="510"/>
                    <a:pt x="933" y="569"/>
                  </a:cubicBezTo>
                  <a:cubicBezTo>
                    <a:pt x="806" y="648"/>
                    <a:pt x="806" y="648"/>
                    <a:pt x="815" y="697"/>
                  </a:cubicBezTo>
                  <a:cubicBezTo>
                    <a:pt x="884" y="795"/>
                    <a:pt x="786" y="844"/>
                    <a:pt x="717" y="86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44"/>
            <p:cNvSpPr/>
            <p:nvPr/>
          </p:nvSpPr>
          <p:spPr>
            <a:xfrm>
              <a:off x="4766547" y="2061043"/>
              <a:ext cx="72236" cy="50105"/>
            </a:xfrm>
            <a:custGeom>
              <a:rect b="b" l="l" r="r" t="t"/>
              <a:pathLst>
                <a:path extrusionOk="0" h="865" w="1247">
                  <a:moveTo>
                    <a:pt x="1188" y="521"/>
                  </a:moveTo>
                  <a:cubicBezTo>
                    <a:pt x="1247" y="707"/>
                    <a:pt x="1011" y="580"/>
                    <a:pt x="1011" y="570"/>
                  </a:cubicBezTo>
                  <a:cubicBezTo>
                    <a:pt x="1011" y="570"/>
                    <a:pt x="982" y="521"/>
                    <a:pt x="953" y="482"/>
                  </a:cubicBezTo>
                  <a:cubicBezTo>
                    <a:pt x="894" y="383"/>
                    <a:pt x="796" y="334"/>
                    <a:pt x="796" y="393"/>
                  </a:cubicBezTo>
                  <a:cubicBezTo>
                    <a:pt x="796" y="413"/>
                    <a:pt x="805" y="462"/>
                    <a:pt x="894" y="639"/>
                  </a:cubicBezTo>
                  <a:cubicBezTo>
                    <a:pt x="913" y="688"/>
                    <a:pt x="943" y="756"/>
                    <a:pt x="943" y="776"/>
                  </a:cubicBezTo>
                  <a:cubicBezTo>
                    <a:pt x="943" y="864"/>
                    <a:pt x="796" y="766"/>
                    <a:pt x="796" y="756"/>
                  </a:cubicBezTo>
                  <a:cubicBezTo>
                    <a:pt x="550" y="560"/>
                    <a:pt x="1" y="30"/>
                    <a:pt x="207" y="1"/>
                  </a:cubicBezTo>
                  <a:lnTo>
                    <a:pt x="217" y="1"/>
                  </a:lnTo>
                  <a:cubicBezTo>
                    <a:pt x="275" y="1"/>
                    <a:pt x="315" y="30"/>
                    <a:pt x="403" y="89"/>
                  </a:cubicBezTo>
                  <a:cubicBezTo>
                    <a:pt x="403" y="20"/>
                    <a:pt x="403" y="20"/>
                    <a:pt x="423" y="20"/>
                  </a:cubicBezTo>
                  <a:cubicBezTo>
                    <a:pt x="462" y="30"/>
                    <a:pt x="540" y="79"/>
                    <a:pt x="599" y="138"/>
                  </a:cubicBezTo>
                  <a:lnTo>
                    <a:pt x="639" y="177"/>
                  </a:lnTo>
                  <a:cubicBezTo>
                    <a:pt x="688" y="197"/>
                    <a:pt x="737" y="217"/>
                    <a:pt x="766" y="236"/>
                  </a:cubicBezTo>
                  <a:cubicBezTo>
                    <a:pt x="835" y="275"/>
                    <a:pt x="884" y="315"/>
                    <a:pt x="943" y="344"/>
                  </a:cubicBezTo>
                  <a:cubicBezTo>
                    <a:pt x="1159" y="472"/>
                    <a:pt x="1178" y="482"/>
                    <a:pt x="1188" y="52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44"/>
            <p:cNvSpPr/>
            <p:nvPr/>
          </p:nvSpPr>
          <p:spPr>
            <a:xfrm>
              <a:off x="4741001" y="2345869"/>
              <a:ext cx="67138" cy="113707"/>
            </a:xfrm>
            <a:custGeom>
              <a:rect b="b" l="l" r="r" t="t"/>
              <a:pathLst>
                <a:path extrusionOk="0" h="1963" w="1159">
                  <a:moveTo>
                    <a:pt x="1158" y="1502"/>
                  </a:moveTo>
                  <a:cubicBezTo>
                    <a:pt x="1138" y="1659"/>
                    <a:pt x="1021" y="1796"/>
                    <a:pt x="952" y="1835"/>
                  </a:cubicBezTo>
                  <a:cubicBezTo>
                    <a:pt x="903" y="1855"/>
                    <a:pt x="216" y="1963"/>
                    <a:pt x="177" y="1963"/>
                  </a:cubicBezTo>
                  <a:lnTo>
                    <a:pt x="177" y="1963"/>
                  </a:lnTo>
                  <a:lnTo>
                    <a:pt x="177" y="1963"/>
                  </a:lnTo>
                  <a:lnTo>
                    <a:pt x="177" y="1963"/>
                  </a:lnTo>
                  <a:lnTo>
                    <a:pt x="177" y="1963"/>
                  </a:lnTo>
                  <a:lnTo>
                    <a:pt x="177" y="1963"/>
                  </a:lnTo>
                  <a:lnTo>
                    <a:pt x="177" y="1963"/>
                  </a:lnTo>
                  <a:lnTo>
                    <a:pt x="177" y="1963"/>
                  </a:lnTo>
                  <a:lnTo>
                    <a:pt x="177" y="1963"/>
                  </a:lnTo>
                  <a:cubicBezTo>
                    <a:pt x="157" y="1963"/>
                    <a:pt x="157" y="1963"/>
                    <a:pt x="69" y="1914"/>
                  </a:cubicBezTo>
                  <a:cubicBezTo>
                    <a:pt x="118" y="1806"/>
                    <a:pt x="118" y="1806"/>
                    <a:pt x="285" y="1649"/>
                  </a:cubicBezTo>
                  <a:cubicBezTo>
                    <a:pt x="137" y="1590"/>
                    <a:pt x="137" y="1590"/>
                    <a:pt x="137" y="1512"/>
                  </a:cubicBezTo>
                  <a:cubicBezTo>
                    <a:pt x="137" y="1433"/>
                    <a:pt x="157" y="1276"/>
                    <a:pt x="275" y="1227"/>
                  </a:cubicBezTo>
                  <a:cubicBezTo>
                    <a:pt x="334" y="1207"/>
                    <a:pt x="422" y="1207"/>
                    <a:pt x="451" y="1217"/>
                  </a:cubicBezTo>
                  <a:cubicBezTo>
                    <a:pt x="451" y="1198"/>
                    <a:pt x="451" y="1198"/>
                    <a:pt x="412" y="1050"/>
                  </a:cubicBezTo>
                  <a:cubicBezTo>
                    <a:pt x="226" y="1207"/>
                    <a:pt x="216" y="1148"/>
                    <a:pt x="177" y="805"/>
                  </a:cubicBezTo>
                  <a:cubicBezTo>
                    <a:pt x="59" y="776"/>
                    <a:pt x="0" y="756"/>
                    <a:pt x="20" y="540"/>
                  </a:cubicBezTo>
                  <a:cubicBezTo>
                    <a:pt x="49" y="275"/>
                    <a:pt x="79" y="157"/>
                    <a:pt x="255" y="40"/>
                  </a:cubicBezTo>
                  <a:cubicBezTo>
                    <a:pt x="304" y="20"/>
                    <a:pt x="324" y="0"/>
                    <a:pt x="363" y="0"/>
                  </a:cubicBezTo>
                  <a:cubicBezTo>
                    <a:pt x="461" y="20"/>
                    <a:pt x="461" y="69"/>
                    <a:pt x="451" y="265"/>
                  </a:cubicBezTo>
                  <a:cubicBezTo>
                    <a:pt x="510" y="285"/>
                    <a:pt x="569" y="324"/>
                    <a:pt x="638" y="344"/>
                  </a:cubicBezTo>
                  <a:cubicBezTo>
                    <a:pt x="589" y="432"/>
                    <a:pt x="559" y="491"/>
                    <a:pt x="510" y="589"/>
                  </a:cubicBezTo>
                  <a:lnTo>
                    <a:pt x="589" y="668"/>
                  </a:lnTo>
                  <a:cubicBezTo>
                    <a:pt x="618" y="707"/>
                    <a:pt x="648" y="726"/>
                    <a:pt x="648" y="736"/>
                  </a:cubicBezTo>
                  <a:cubicBezTo>
                    <a:pt x="697" y="815"/>
                    <a:pt x="707" y="883"/>
                    <a:pt x="756" y="962"/>
                  </a:cubicBezTo>
                  <a:cubicBezTo>
                    <a:pt x="795" y="1011"/>
                    <a:pt x="844" y="1050"/>
                    <a:pt x="883" y="1099"/>
                  </a:cubicBezTo>
                  <a:cubicBezTo>
                    <a:pt x="932" y="1168"/>
                    <a:pt x="952" y="1256"/>
                    <a:pt x="1001" y="1325"/>
                  </a:cubicBezTo>
                  <a:cubicBezTo>
                    <a:pt x="1040" y="1374"/>
                    <a:pt x="1109" y="1394"/>
                    <a:pt x="1158" y="1453"/>
                  </a:cubicBezTo>
                  <a:cubicBezTo>
                    <a:pt x="1148" y="1413"/>
                    <a:pt x="1158" y="1443"/>
                    <a:pt x="1158" y="1502"/>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44"/>
            <p:cNvSpPr/>
            <p:nvPr/>
          </p:nvSpPr>
          <p:spPr>
            <a:xfrm>
              <a:off x="4627289" y="2228162"/>
              <a:ext cx="71656" cy="48947"/>
            </a:xfrm>
            <a:custGeom>
              <a:rect b="b" l="l" r="r" t="t"/>
              <a:pathLst>
                <a:path extrusionOk="0" h="845" w="1237">
                  <a:moveTo>
                    <a:pt x="1178" y="472"/>
                  </a:moveTo>
                  <a:cubicBezTo>
                    <a:pt x="1178" y="472"/>
                    <a:pt x="1080" y="698"/>
                    <a:pt x="462" y="845"/>
                  </a:cubicBezTo>
                  <a:lnTo>
                    <a:pt x="462" y="835"/>
                  </a:lnTo>
                  <a:cubicBezTo>
                    <a:pt x="393" y="796"/>
                    <a:pt x="305" y="815"/>
                    <a:pt x="246" y="747"/>
                  </a:cubicBezTo>
                  <a:lnTo>
                    <a:pt x="246" y="737"/>
                  </a:lnTo>
                  <a:cubicBezTo>
                    <a:pt x="206" y="688"/>
                    <a:pt x="177" y="629"/>
                    <a:pt x="148" y="580"/>
                  </a:cubicBezTo>
                  <a:cubicBezTo>
                    <a:pt x="108" y="521"/>
                    <a:pt x="30" y="482"/>
                    <a:pt x="10" y="423"/>
                  </a:cubicBezTo>
                  <a:cubicBezTo>
                    <a:pt x="10" y="403"/>
                    <a:pt x="0" y="40"/>
                    <a:pt x="148" y="1"/>
                  </a:cubicBezTo>
                  <a:lnTo>
                    <a:pt x="157" y="1"/>
                  </a:lnTo>
                  <a:cubicBezTo>
                    <a:pt x="226" y="20"/>
                    <a:pt x="295" y="60"/>
                    <a:pt x="295" y="60"/>
                  </a:cubicBezTo>
                  <a:cubicBezTo>
                    <a:pt x="324" y="89"/>
                    <a:pt x="324" y="138"/>
                    <a:pt x="363" y="177"/>
                  </a:cubicBezTo>
                  <a:cubicBezTo>
                    <a:pt x="373" y="187"/>
                    <a:pt x="393" y="197"/>
                    <a:pt x="412" y="197"/>
                  </a:cubicBezTo>
                  <a:cubicBezTo>
                    <a:pt x="471" y="197"/>
                    <a:pt x="520" y="177"/>
                    <a:pt x="589" y="177"/>
                  </a:cubicBezTo>
                  <a:cubicBezTo>
                    <a:pt x="648" y="177"/>
                    <a:pt x="707" y="187"/>
                    <a:pt x="766" y="177"/>
                  </a:cubicBezTo>
                  <a:cubicBezTo>
                    <a:pt x="805" y="158"/>
                    <a:pt x="844" y="138"/>
                    <a:pt x="884" y="138"/>
                  </a:cubicBezTo>
                  <a:cubicBezTo>
                    <a:pt x="893" y="138"/>
                    <a:pt x="933" y="138"/>
                    <a:pt x="982" y="148"/>
                  </a:cubicBezTo>
                  <a:cubicBezTo>
                    <a:pt x="962" y="138"/>
                    <a:pt x="1237" y="276"/>
                    <a:pt x="1178" y="472"/>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44"/>
            <p:cNvSpPr/>
            <p:nvPr/>
          </p:nvSpPr>
          <p:spPr>
            <a:xfrm>
              <a:off x="4313494" y="1992284"/>
              <a:ext cx="59723" cy="25603"/>
            </a:xfrm>
            <a:custGeom>
              <a:rect b="b" l="l" r="r" t="t"/>
              <a:pathLst>
                <a:path extrusionOk="0" h="442" w="1031">
                  <a:moveTo>
                    <a:pt x="726" y="304"/>
                  </a:moveTo>
                  <a:cubicBezTo>
                    <a:pt x="481" y="304"/>
                    <a:pt x="461" y="304"/>
                    <a:pt x="196" y="393"/>
                  </a:cubicBezTo>
                  <a:cubicBezTo>
                    <a:pt x="98" y="412"/>
                    <a:pt x="89" y="432"/>
                    <a:pt x="79" y="412"/>
                  </a:cubicBezTo>
                  <a:lnTo>
                    <a:pt x="79" y="412"/>
                  </a:lnTo>
                  <a:lnTo>
                    <a:pt x="79" y="412"/>
                  </a:lnTo>
                  <a:lnTo>
                    <a:pt x="79" y="412"/>
                  </a:lnTo>
                  <a:lnTo>
                    <a:pt x="79" y="412"/>
                  </a:lnTo>
                  <a:lnTo>
                    <a:pt x="79" y="412"/>
                  </a:lnTo>
                  <a:lnTo>
                    <a:pt x="79" y="412"/>
                  </a:lnTo>
                  <a:lnTo>
                    <a:pt x="79" y="412"/>
                  </a:lnTo>
                  <a:lnTo>
                    <a:pt x="79" y="412"/>
                  </a:lnTo>
                  <a:cubicBezTo>
                    <a:pt x="49" y="403"/>
                    <a:pt x="30" y="442"/>
                    <a:pt x="0" y="412"/>
                  </a:cubicBezTo>
                  <a:lnTo>
                    <a:pt x="0" y="403"/>
                  </a:lnTo>
                  <a:cubicBezTo>
                    <a:pt x="49" y="363"/>
                    <a:pt x="118" y="344"/>
                    <a:pt x="167" y="304"/>
                  </a:cubicBezTo>
                  <a:cubicBezTo>
                    <a:pt x="187" y="295"/>
                    <a:pt x="196" y="255"/>
                    <a:pt x="236" y="246"/>
                  </a:cubicBezTo>
                  <a:cubicBezTo>
                    <a:pt x="344" y="206"/>
                    <a:pt x="412" y="187"/>
                    <a:pt x="589" y="138"/>
                  </a:cubicBezTo>
                  <a:cubicBezTo>
                    <a:pt x="717" y="98"/>
                    <a:pt x="834" y="49"/>
                    <a:pt x="962" y="10"/>
                  </a:cubicBezTo>
                  <a:cubicBezTo>
                    <a:pt x="1001" y="0"/>
                    <a:pt x="1011" y="0"/>
                    <a:pt x="1031" y="39"/>
                  </a:cubicBezTo>
                  <a:lnTo>
                    <a:pt x="1031" y="49"/>
                  </a:lnTo>
                  <a:cubicBezTo>
                    <a:pt x="1031" y="98"/>
                    <a:pt x="913" y="118"/>
                    <a:pt x="962" y="157"/>
                  </a:cubicBezTo>
                  <a:cubicBezTo>
                    <a:pt x="962" y="196"/>
                    <a:pt x="795" y="304"/>
                    <a:pt x="726" y="30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44"/>
            <p:cNvSpPr/>
            <p:nvPr/>
          </p:nvSpPr>
          <p:spPr>
            <a:xfrm>
              <a:off x="4860332" y="2005897"/>
              <a:ext cx="54104" cy="23402"/>
            </a:xfrm>
            <a:custGeom>
              <a:rect b="b" l="l" r="r" t="t"/>
              <a:pathLst>
                <a:path extrusionOk="0" h="404" w="934">
                  <a:moveTo>
                    <a:pt x="658" y="256"/>
                  </a:moveTo>
                  <a:cubicBezTo>
                    <a:pt x="707" y="275"/>
                    <a:pt x="894" y="364"/>
                    <a:pt x="933" y="403"/>
                  </a:cubicBezTo>
                  <a:lnTo>
                    <a:pt x="933" y="403"/>
                  </a:lnTo>
                  <a:cubicBezTo>
                    <a:pt x="894" y="403"/>
                    <a:pt x="864" y="383"/>
                    <a:pt x="835" y="383"/>
                  </a:cubicBezTo>
                  <a:lnTo>
                    <a:pt x="835" y="383"/>
                  </a:lnTo>
                  <a:lnTo>
                    <a:pt x="835" y="383"/>
                  </a:lnTo>
                  <a:cubicBezTo>
                    <a:pt x="747" y="403"/>
                    <a:pt x="30" y="60"/>
                    <a:pt x="1" y="1"/>
                  </a:cubicBezTo>
                  <a:cubicBezTo>
                    <a:pt x="11" y="1"/>
                    <a:pt x="21" y="1"/>
                    <a:pt x="79" y="20"/>
                  </a:cubicBezTo>
                  <a:cubicBezTo>
                    <a:pt x="158" y="50"/>
                    <a:pt x="217" y="69"/>
                    <a:pt x="217" y="69"/>
                  </a:cubicBezTo>
                  <a:cubicBezTo>
                    <a:pt x="276" y="99"/>
                    <a:pt x="325" y="138"/>
                    <a:pt x="393" y="148"/>
                  </a:cubicBezTo>
                  <a:cubicBezTo>
                    <a:pt x="423" y="158"/>
                    <a:pt x="462" y="148"/>
                    <a:pt x="501" y="158"/>
                  </a:cubicBezTo>
                  <a:cubicBezTo>
                    <a:pt x="501" y="158"/>
                    <a:pt x="511" y="158"/>
                    <a:pt x="521" y="168"/>
                  </a:cubicBezTo>
                  <a:cubicBezTo>
                    <a:pt x="511" y="197"/>
                    <a:pt x="570" y="217"/>
                    <a:pt x="658" y="25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44"/>
            <p:cNvSpPr/>
            <p:nvPr/>
          </p:nvSpPr>
          <p:spPr>
            <a:xfrm>
              <a:off x="4373160" y="1989967"/>
              <a:ext cx="51787" cy="22822"/>
            </a:xfrm>
            <a:custGeom>
              <a:rect b="b" l="l" r="r" t="t"/>
              <a:pathLst>
                <a:path extrusionOk="0" h="394" w="894">
                  <a:moveTo>
                    <a:pt x="580" y="335"/>
                  </a:moveTo>
                  <a:cubicBezTo>
                    <a:pt x="462" y="374"/>
                    <a:pt x="364" y="393"/>
                    <a:pt x="305" y="393"/>
                  </a:cubicBezTo>
                  <a:cubicBezTo>
                    <a:pt x="295" y="393"/>
                    <a:pt x="295" y="393"/>
                    <a:pt x="285" y="384"/>
                  </a:cubicBezTo>
                  <a:cubicBezTo>
                    <a:pt x="275" y="364"/>
                    <a:pt x="236" y="344"/>
                    <a:pt x="197" y="335"/>
                  </a:cubicBezTo>
                  <a:cubicBezTo>
                    <a:pt x="138" y="325"/>
                    <a:pt x="79" y="335"/>
                    <a:pt x="10" y="325"/>
                  </a:cubicBezTo>
                  <a:cubicBezTo>
                    <a:pt x="10" y="325"/>
                    <a:pt x="1" y="325"/>
                    <a:pt x="10" y="315"/>
                  </a:cubicBezTo>
                  <a:cubicBezTo>
                    <a:pt x="50" y="266"/>
                    <a:pt x="99" y="246"/>
                    <a:pt x="187" y="236"/>
                  </a:cubicBezTo>
                  <a:cubicBezTo>
                    <a:pt x="177" y="187"/>
                    <a:pt x="177" y="138"/>
                    <a:pt x="256" y="99"/>
                  </a:cubicBezTo>
                  <a:cubicBezTo>
                    <a:pt x="256" y="99"/>
                    <a:pt x="678" y="1"/>
                    <a:pt x="697" y="30"/>
                  </a:cubicBezTo>
                  <a:lnTo>
                    <a:pt x="697" y="30"/>
                  </a:lnTo>
                  <a:lnTo>
                    <a:pt x="619" y="119"/>
                  </a:lnTo>
                  <a:cubicBezTo>
                    <a:pt x="589" y="138"/>
                    <a:pt x="570" y="148"/>
                    <a:pt x="521" y="178"/>
                  </a:cubicBezTo>
                  <a:cubicBezTo>
                    <a:pt x="442" y="217"/>
                    <a:pt x="432" y="227"/>
                    <a:pt x="442" y="236"/>
                  </a:cubicBezTo>
                  <a:lnTo>
                    <a:pt x="442" y="236"/>
                  </a:lnTo>
                  <a:lnTo>
                    <a:pt x="442" y="236"/>
                  </a:lnTo>
                  <a:lnTo>
                    <a:pt x="442" y="236"/>
                  </a:lnTo>
                  <a:lnTo>
                    <a:pt x="442" y="236"/>
                  </a:lnTo>
                  <a:lnTo>
                    <a:pt x="442" y="236"/>
                  </a:lnTo>
                  <a:lnTo>
                    <a:pt x="442" y="236"/>
                  </a:lnTo>
                  <a:lnTo>
                    <a:pt x="442" y="236"/>
                  </a:lnTo>
                  <a:lnTo>
                    <a:pt x="442" y="236"/>
                  </a:lnTo>
                  <a:lnTo>
                    <a:pt x="452" y="266"/>
                  </a:lnTo>
                  <a:cubicBezTo>
                    <a:pt x="697" y="138"/>
                    <a:pt x="845" y="89"/>
                    <a:pt x="894" y="129"/>
                  </a:cubicBezTo>
                  <a:cubicBezTo>
                    <a:pt x="894" y="138"/>
                    <a:pt x="894" y="138"/>
                    <a:pt x="825" y="168"/>
                  </a:cubicBezTo>
                  <a:cubicBezTo>
                    <a:pt x="697" y="217"/>
                    <a:pt x="678" y="227"/>
                    <a:pt x="668" y="236"/>
                  </a:cubicBezTo>
                  <a:cubicBezTo>
                    <a:pt x="668" y="266"/>
                    <a:pt x="688" y="246"/>
                    <a:pt x="697" y="266"/>
                  </a:cubicBezTo>
                  <a:cubicBezTo>
                    <a:pt x="668" y="286"/>
                    <a:pt x="589" y="325"/>
                    <a:pt x="580" y="33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44"/>
            <p:cNvSpPr/>
            <p:nvPr/>
          </p:nvSpPr>
          <p:spPr>
            <a:xfrm>
              <a:off x="4340199" y="2028662"/>
              <a:ext cx="48949" cy="27920"/>
            </a:xfrm>
            <a:custGeom>
              <a:rect b="b" l="l" r="r" t="t"/>
              <a:pathLst>
                <a:path extrusionOk="0" h="482" w="845">
                  <a:moveTo>
                    <a:pt x="413" y="383"/>
                  </a:moveTo>
                  <a:cubicBezTo>
                    <a:pt x="354" y="412"/>
                    <a:pt x="314" y="432"/>
                    <a:pt x="295" y="432"/>
                  </a:cubicBezTo>
                  <a:cubicBezTo>
                    <a:pt x="256" y="442"/>
                    <a:pt x="216" y="432"/>
                    <a:pt x="167" y="442"/>
                  </a:cubicBezTo>
                  <a:cubicBezTo>
                    <a:pt x="118" y="452"/>
                    <a:pt x="79" y="461"/>
                    <a:pt x="30" y="481"/>
                  </a:cubicBezTo>
                  <a:cubicBezTo>
                    <a:pt x="20" y="481"/>
                    <a:pt x="0" y="481"/>
                    <a:pt x="10" y="452"/>
                  </a:cubicBezTo>
                  <a:cubicBezTo>
                    <a:pt x="10" y="442"/>
                    <a:pt x="20" y="432"/>
                    <a:pt x="20" y="432"/>
                  </a:cubicBezTo>
                  <a:cubicBezTo>
                    <a:pt x="79" y="363"/>
                    <a:pt x="157" y="334"/>
                    <a:pt x="207" y="265"/>
                  </a:cubicBezTo>
                  <a:cubicBezTo>
                    <a:pt x="226" y="236"/>
                    <a:pt x="236" y="197"/>
                    <a:pt x="275" y="157"/>
                  </a:cubicBezTo>
                  <a:cubicBezTo>
                    <a:pt x="305" y="147"/>
                    <a:pt x="422" y="69"/>
                    <a:pt x="422" y="108"/>
                  </a:cubicBezTo>
                  <a:cubicBezTo>
                    <a:pt x="422" y="118"/>
                    <a:pt x="413" y="147"/>
                    <a:pt x="373" y="187"/>
                  </a:cubicBezTo>
                  <a:cubicBezTo>
                    <a:pt x="462" y="147"/>
                    <a:pt x="472" y="138"/>
                    <a:pt x="501" y="108"/>
                  </a:cubicBezTo>
                  <a:cubicBezTo>
                    <a:pt x="540" y="69"/>
                    <a:pt x="599" y="40"/>
                    <a:pt x="599" y="40"/>
                  </a:cubicBezTo>
                  <a:cubicBezTo>
                    <a:pt x="746" y="0"/>
                    <a:pt x="815" y="59"/>
                    <a:pt x="844" y="69"/>
                  </a:cubicBezTo>
                  <a:lnTo>
                    <a:pt x="844" y="89"/>
                  </a:lnTo>
                  <a:cubicBezTo>
                    <a:pt x="815" y="138"/>
                    <a:pt x="697" y="187"/>
                    <a:pt x="609" y="216"/>
                  </a:cubicBezTo>
                  <a:cubicBezTo>
                    <a:pt x="579" y="236"/>
                    <a:pt x="570" y="236"/>
                    <a:pt x="550" y="246"/>
                  </a:cubicBezTo>
                  <a:cubicBezTo>
                    <a:pt x="511" y="265"/>
                    <a:pt x="511" y="314"/>
                    <a:pt x="462" y="344"/>
                  </a:cubicBezTo>
                  <a:cubicBezTo>
                    <a:pt x="472" y="344"/>
                    <a:pt x="452" y="354"/>
                    <a:pt x="413" y="38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44"/>
            <p:cNvSpPr/>
            <p:nvPr/>
          </p:nvSpPr>
          <p:spPr>
            <a:xfrm>
              <a:off x="4788154" y="2051948"/>
              <a:ext cx="32439" cy="19984"/>
            </a:xfrm>
            <a:custGeom>
              <a:rect b="b" l="l" r="r" t="t"/>
              <a:pathLst>
                <a:path extrusionOk="0" h="345" w="560">
                  <a:moveTo>
                    <a:pt x="472" y="148"/>
                  </a:moveTo>
                  <a:cubicBezTo>
                    <a:pt x="501" y="187"/>
                    <a:pt x="560" y="344"/>
                    <a:pt x="501" y="344"/>
                  </a:cubicBezTo>
                  <a:cubicBezTo>
                    <a:pt x="472" y="344"/>
                    <a:pt x="442" y="324"/>
                    <a:pt x="413" y="305"/>
                  </a:cubicBezTo>
                  <a:cubicBezTo>
                    <a:pt x="383" y="295"/>
                    <a:pt x="364" y="305"/>
                    <a:pt x="324" y="305"/>
                  </a:cubicBezTo>
                  <a:cubicBezTo>
                    <a:pt x="275" y="295"/>
                    <a:pt x="236" y="275"/>
                    <a:pt x="207" y="256"/>
                  </a:cubicBezTo>
                  <a:cubicBezTo>
                    <a:pt x="30" y="138"/>
                    <a:pt x="1" y="59"/>
                    <a:pt x="30" y="50"/>
                  </a:cubicBezTo>
                  <a:cubicBezTo>
                    <a:pt x="40" y="30"/>
                    <a:pt x="118" y="59"/>
                    <a:pt x="187" y="109"/>
                  </a:cubicBezTo>
                  <a:cubicBezTo>
                    <a:pt x="148" y="40"/>
                    <a:pt x="148" y="30"/>
                    <a:pt x="177" y="10"/>
                  </a:cubicBezTo>
                  <a:cubicBezTo>
                    <a:pt x="187" y="1"/>
                    <a:pt x="383" y="40"/>
                    <a:pt x="472" y="14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44"/>
            <p:cNvSpPr/>
            <p:nvPr/>
          </p:nvSpPr>
          <p:spPr>
            <a:xfrm>
              <a:off x="4705723" y="2390183"/>
              <a:ext cx="44952" cy="51206"/>
            </a:xfrm>
            <a:custGeom>
              <a:rect b="b" l="l" r="r" t="t"/>
              <a:pathLst>
                <a:path extrusionOk="0" h="884" w="776">
                  <a:moveTo>
                    <a:pt x="756" y="246"/>
                  </a:moveTo>
                  <a:cubicBezTo>
                    <a:pt x="717" y="266"/>
                    <a:pt x="678" y="295"/>
                    <a:pt x="658" y="325"/>
                  </a:cubicBezTo>
                  <a:cubicBezTo>
                    <a:pt x="688" y="511"/>
                    <a:pt x="678" y="590"/>
                    <a:pt x="609" y="688"/>
                  </a:cubicBezTo>
                  <a:cubicBezTo>
                    <a:pt x="472" y="678"/>
                    <a:pt x="383" y="737"/>
                    <a:pt x="334" y="786"/>
                  </a:cubicBezTo>
                  <a:cubicBezTo>
                    <a:pt x="217" y="884"/>
                    <a:pt x="118" y="796"/>
                    <a:pt x="79" y="776"/>
                  </a:cubicBezTo>
                  <a:cubicBezTo>
                    <a:pt x="79" y="776"/>
                    <a:pt x="1" y="688"/>
                    <a:pt x="89" y="599"/>
                  </a:cubicBezTo>
                  <a:cubicBezTo>
                    <a:pt x="217" y="482"/>
                    <a:pt x="217" y="374"/>
                    <a:pt x="118" y="158"/>
                  </a:cubicBezTo>
                  <a:cubicBezTo>
                    <a:pt x="275" y="138"/>
                    <a:pt x="275" y="138"/>
                    <a:pt x="275" y="148"/>
                  </a:cubicBezTo>
                  <a:cubicBezTo>
                    <a:pt x="334" y="158"/>
                    <a:pt x="334" y="158"/>
                    <a:pt x="344" y="148"/>
                  </a:cubicBezTo>
                  <a:cubicBezTo>
                    <a:pt x="383" y="138"/>
                    <a:pt x="413" y="128"/>
                    <a:pt x="442" y="89"/>
                  </a:cubicBezTo>
                  <a:cubicBezTo>
                    <a:pt x="531" y="11"/>
                    <a:pt x="570" y="1"/>
                    <a:pt x="619" y="1"/>
                  </a:cubicBezTo>
                  <a:cubicBezTo>
                    <a:pt x="688" y="11"/>
                    <a:pt x="727" y="79"/>
                    <a:pt x="776" y="236"/>
                  </a:cubicBezTo>
                  <a:cubicBezTo>
                    <a:pt x="766" y="236"/>
                    <a:pt x="756" y="236"/>
                    <a:pt x="756" y="24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44"/>
            <p:cNvSpPr/>
            <p:nvPr/>
          </p:nvSpPr>
          <p:spPr>
            <a:xfrm>
              <a:off x="4397026" y="2009314"/>
              <a:ext cx="38753" cy="18826"/>
            </a:xfrm>
            <a:custGeom>
              <a:rect b="b" l="l" r="r" t="t"/>
              <a:pathLst>
                <a:path extrusionOk="0" h="325" w="669">
                  <a:moveTo>
                    <a:pt x="295" y="246"/>
                  </a:moveTo>
                  <a:cubicBezTo>
                    <a:pt x="246" y="275"/>
                    <a:pt x="1" y="324"/>
                    <a:pt x="50" y="236"/>
                  </a:cubicBezTo>
                  <a:cubicBezTo>
                    <a:pt x="50" y="226"/>
                    <a:pt x="70" y="207"/>
                    <a:pt x="70" y="207"/>
                  </a:cubicBezTo>
                  <a:cubicBezTo>
                    <a:pt x="70" y="207"/>
                    <a:pt x="79" y="207"/>
                    <a:pt x="79" y="197"/>
                  </a:cubicBezTo>
                  <a:cubicBezTo>
                    <a:pt x="109" y="187"/>
                    <a:pt x="148" y="177"/>
                    <a:pt x="168" y="148"/>
                  </a:cubicBezTo>
                  <a:cubicBezTo>
                    <a:pt x="197" y="138"/>
                    <a:pt x="217" y="109"/>
                    <a:pt x="256" y="89"/>
                  </a:cubicBezTo>
                  <a:lnTo>
                    <a:pt x="266" y="79"/>
                  </a:lnTo>
                  <a:cubicBezTo>
                    <a:pt x="266" y="79"/>
                    <a:pt x="325" y="40"/>
                    <a:pt x="374" y="30"/>
                  </a:cubicBezTo>
                  <a:cubicBezTo>
                    <a:pt x="442" y="1"/>
                    <a:pt x="442" y="1"/>
                    <a:pt x="609" y="10"/>
                  </a:cubicBezTo>
                  <a:cubicBezTo>
                    <a:pt x="609" y="10"/>
                    <a:pt x="599" y="10"/>
                    <a:pt x="599" y="30"/>
                  </a:cubicBezTo>
                  <a:cubicBezTo>
                    <a:pt x="609" y="40"/>
                    <a:pt x="639" y="40"/>
                    <a:pt x="649" y="50"/>
                  </a:cubicBezTo>
                  <a:cubicBezTo>
                    <a:pt x="668" y="89"/>
                    <a:pt x="295" y="246"/>
                    <a:pt x="295" y="24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44"/>
            <p:cNvSpPr/>
            <p:nvPr/>
          </p:nvSpPr>
          <p:spPr>
            <a:xfrm>
              <a:off x="4894452" y="2016729"/>
              <a:ext cx="33598" cy="18246"/>
            </a:xfrm>
            <a:custGeom>
              <a:rect b="b" l="l" r="r" t="t"/>
              <a:pathLst>
                <a:path extrusionOk="0" h="315" w="580">
                  <a:moveTo>
                    <a:pt x="295" y="108"/>
                  </a:moveTo>
                  <a:cubicBezTo>
                    <a:pt x="325" y="118"/>
                    <a:pt x="374" y="147"/>
                    <a:pt x="423" y="177"/>
                  </a:cubicBezTo>
                  <a:cubicBezTo>
                    <a:pt x="442" y="196"/>
                    <a:pt x="452" y="216"/>
                    <a:pt x="472" y="226"/>
                  </a:cubicBezTo>
                  <a:lnTo>
                    <a:pt x="580" y="304"/>
                  </a:lnTo>
                  <a:lnTo>
                    <a:pt x="580" y="304"/>
                  </a:lnTo>
                  <a:cubicBezTo>
                    <a:pt x="560" y="314"/>
                    <a:pt x="118" y="79"/>
                    <a:pt x="1" y="0"/>
                  </a:cubicBezTo>
                  <a:lnTo>
                    <a:pt x="1" y="0"/>
                  </a:lnTo>
                  <a:lnTo>
                    <a:pt x="1" y="0"/>
                  </a:lnTo>
                  <a:cubicBezTo>
                    <a:pt x="30" y="10"/>
                    <a:pt x="148" y="30"/>
                    <a:pt x="295" y="10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44"/>
            <p:cNvSpPr/>
            <p:nvPr/>
          </p:nvSpPr>
          <p:spPr>
            <a:xfrm>
              <a:off x="4449914" y="1987128"/>
              <a:ext cx="28500" cy="16567"/>
            </a:xfrm>
            <a:custGeom>
              <a:rect b="b" l="l" r="r" t="t"/>
              <a:pathLst>
                <a:path extrusionOk="0" h="286" w="492">
                  <a:moveTo>
                    <a:pt x="128" y="266"/>
                  </a:moveTo>
                  <a:cubicBezTo>
                    <a:pt x="30" y="285"/>
                    <a:pt x="0" y="285"/>
                    <a:pt x="20" y="266"/>
                  </a:cubicBezTo>
                  <a:cubicBezTo>
                    <a:pt x="30" y="236"/>
                    <a:pt x="50" y="217"/>
                    <a:pt x="69" y="187"/>
                  </a:cubicBezTo>
                  <a:lnTo>
                    <a:pt x="69" y="168"/>
                  </a:lnTo>
                  <a:cubicBezTo>
                    <a:pt x="69" y="148"/>
                    <a:pt x="50" y="148"/>
                    <a:pt x="50" y="138"/>
                  </a:cubicBezTo>
                  <a:cubicBezTo>
                    <a:pt x="50" y="128"/>
                    <a:pt x="79" y="119"/>
                    <a:pt x="158" y="89"/>
                  </a:cubicBezTo>
                  <a:cubicBezTo>
                    <a:pt x="472" y="1"/>
                    <a:pt x="481" y="20"/>
                    <a:pt x="491" y="20"/>
                  </a:cubicBezTo>
                  <a:cubicBezTo>
                    <a:pt x="491" y="30"/>
                    <a:pt x="393" y="148"/>
                    <a:pt x="373" y="148"/>
                  </a:cubicBezTo>
                  <a:cubicBezTo>
                    <a:pt x="373" y="168"/>
                    <a:pt x="187" y="246"/>
                    <a:pt x="128" y="26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44"/>
            <p:cNvSpPr/>
            <p:nvPr/>
          </p:nvSpPr>
          <p:spPr>
            <a:xfrm>
              <a:off x="4397026" y="1983711"/>
              <a:ext cx="37016" cy="8052"/>
            </a:xfrm>
            <a:custGeom>
              <a:rect b="b" l="l" r="r" t="t"/>
              <a:pathLst>
                <a:path extrusionOk="0" h="139" w="639">
                  <a:moveTo>
                    <a:pt x="521" y="60"/>
                  </a:moveTo>
                  <a:cubicBezTo>
                    <a:pt x="207" y="138"/>
                    <a:pt x="187" y="138"/>
                    <a:pt x="177" y="129"/>
                  </a:cubicBezTo>
                  <a:cubicBezTo>
                    <a:pt x="177" y="109"/>
                    <a:pt x="177" y="109"/>
                    <a:pt x="207" y="99"/>
                  </a:cubicBezTo>
                  <a:lnTo>
                    <a:pt x="1" y="129"/>
                  </a:lnTo>
                  <a:cubicBezTo>
                    <a:pt x="20" y="99"/>
                    <a:pt x="109" y="40"/>
                    <a:pt x="109" y="40"/>
                  </a:cubicBezTo>
                  <a:cubicBezTo>
                    <a:pt x="295" y="11"/>
                    <a:pt x="619" y="1"/>
                    <a:pt x="629" y="30"/>
                  </a:cubicBezTo>
                  <a:cubicBezTo>
                    <a:pt x="639" y="30"/>
                    <a:pt x="639" y="40"/>
                    <a:pt x="521" y="6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44"/>
            <p:cNvSpPr/>
            <p:nvPr/>
          </p:nvSpPr>
          <p:spPr>
            <a:xfrm>
              <a:off x="4452752" y="1995701"/>
              <a:ext cx="27342" cy="11411"/>
            </a:xfrm>
            <a:custGeom>
              <a:rect b="b" l="l" r="r" t="t"/>
              <a:pathLst>
                <a:path extrusionOk="0" h="197" w="472">
                  <a:moveTo>
                    <a:pt x="236" y="177"/>
                  </a:moveTo>
                  <a:cubicBezTo>
                    <a:pt x="40" y="196"/>
                    <a:pt x="1" y="196"/>
                    <a:pt x="30" y="177"/>
                  </a:cubicBezTo>
                  <a:cubicBezTo>
                    <a:pt x="79" y="128"/>
                    <a:pt x="403" y="0"/>
                    <a:pt x="452" y="30"/>
                  </a:cubicBezTo>
                  <a:cubicBezTo>
                    <a:pt x="472" y="39"/>
                    <a:pt x="344" y="137"/>
                    <a:pt x="344" y="137"/>
                  </a:cubicBezTo>
                  <a:cubicBezTo>
                    <a:pt x="334" y="137"/>
                    <a:pt x="285" y="177"/>
                    <a:pt x="236" y="17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44"/>
            <p:cNvSpPr/>
            <p:nvPr/>
          </p:nvSpPr>
          <p:spPr>
            <a:xfrm>
              <a:off x="4431145" y="1986028"/>
              <a:ext cx="19985" cy="5735"/>
            </a:xfrm>
            <a:custGeom>
              <a:rect b="b" l="l" r="r" t="t"/>
              <a:pathLst>
                <a:path extrusionOk="0" h="99" w="345">
                  <a:moveTo>
                    <a:pt x="266" y="59"/>
                  </a:moveTo>
                  <a:cubicBezTo>
                    <a:pt x="118" y="98"/>
                    <a:pt x="118" y="98"/>
                    <a:pt x="109" y="98"/>
                  </a:cubicBezTo>
                  <a:cubicBezTo>
                    <a:pt x="1" y="98"/>
                    <a:pt x="10" y="69"/>
                    <a:pt x="10" y="69"/>
                  </a:cubicBezTo>
                  <a:cubicBezTo>
                    <a:pt x="20" y="49"/>
                    <a:pt x="207" y="0"/>
                    <a:pt x="207" y="0"/>
                  </a:cubicBezTo>
                  <a:lnTo>
                    <a:pt x="217" y="0"/>
                  </a:lnTo>
                  <a:cubicBezTo>
                    <a:pt x="266" y="20"/>
                    <a:pt x="315" y="39"/>
                    <a:pt x="344" y="39"/>
                  </a:cubicBezTo>
                  <a:cubicBezTo>
                    <a:pt x="295" y="59"/>
                    <a:pt x="295" y="59"/>
                    <a:pt x="266" y="5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44"/>
            <p:cNvSpPr/>
            <p:nvPr/>
          </p:nvSpPr>
          <p:spPr>
            <a:xfrm>
              <a:off x="4451073" y="2008156"/>
              <a:ext cx="13092" cy="4634"/>
            </a:xfrm>
            <a:custGeom>
              <a:rect b="b" l="l" r="r" t="t"/>
              <a:pathLst>
                <a:path extrusionOk="0" h="80" w="226">
                  <a:moveTo>
                    <a:pt x="167" y="50"/>
                  </a:moveTo>
                  <a:cubicBezTo>
                    <a:pt x="69" y="79"/>
                    <a:pt x="0" y="79"/>
                    <a:pt x="10" y="70"/>
                  </a:cubicBezTo>
                  <a:cubicBezTo>
                    <a:pt x="20" y="60"/>
                    <a:pt x="59" y="21"/>
                    <a:pt x="98" y="21"/>
                  </a:cubicBezTo>
                  <a:cubicBezTo>
                    <a:pt x="118" y="11"/>
                    <a:pt x="216" y="11"/>
                    <a:pt x="226" y="11"/>
                  </a:cubicBezTo>
                  <a:cubicBezTo>
                    <a:pt x="226" y="1"/>
                    <a:pt x="206" y="30"/>
                    <a:pt x="167" y="5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44"/>
            <p:cNvSpPr/>
            <p:nvPr/>
          </p:nvSpPr>
          <p:spPr>
            <a:xfrm>
              <a:off x="4947340" y="3074647"/>
              <a:ext cx="93263" cy="85903"/>
            </a:xfrm>
            <a:custGeom>
              <a:rect b="b" l="l" r="r" t="t"/>
              <a:pathLst>
                <a:path extrusionOk="0" h="1483" w="1610">
                  <a:moveTo>
                    <a:pt x="1472" y="206"/>
                  </a:moveTo>
                  <a:cubicBezTo>
                    <a:pt x="766" y="1090"/>
                    <a:pt x="99" y="1482"/>
                    <a:pt x="20" y="1472"/>
                  </a:cubicBezTo>
                  <a:cubicBezTo>
                    <a:pt x="20" y="1443"/>
                    <a:pt x="0" y="1443"/>
                    <a:pt x="30" y="1423"/>
                  </a:cubicBezTo>
                  <a:cubicBezTo>
                    <a:pt x="30" y="1413"/>
                    <a:pt x="40" y="1413"/>
                    <a:pt x="49" y="1394"/>
                  </a:cubicBezTo>
                  <a:cubicBezTo>
                    <a:pt x="89" y="1345"/>
                    <a:pt x="89" y="1345"/>
                    <a:pt x="167" y="1286"/>
                  </a:cubicBezTo>
                  <a:cubicBezTo>
                    <a:pt x="236" y="1217"/>
                    <a:pt x="285" y="1119"/>
                    <a:pt x="363" y="1031"/>
                  </a:cubicBezTo>
                  <a:cubicBezTo>
                    <a:pt x="481" y="903"/>
                    <a:pt x="628" y="825"/>
                    <a:pt x="766" y="707"/>
                  </a:cubicBezTo>
                  <a:cubicBezTo>
                    <a:pt x="756" y="638"/>
                    <a:pt x="766" y="609"/>
                    <a:pt x="913" y="491"/>
                  </a:cubicBezTo>
                  <a:cubicBezTo>
                    <a:pt x="1070" y="354"/>
                    <a:pt x="1541" y="10"/>
                    <a:pt x="1590" y="0"/>
                  </a:cubicBezTo>
                  <a:lnTo>
                    <a:pt x="1600" y="0"/>
                  </a:lnTo>
                  <a:lnTo>
                    <a:pt x="1610" y="10"/>
                  </a:lnTo>
                  <a:cubicBezTo>
                    <a:pt x="1600" y="10"/>
                    <a:pt x="1600" y="40"/>
                    <a:pt x="1472" y="20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44"/>
            <p:cNvSpPr/>
            <p:nvPr/>
          </p:nvSpPr>
          <p:spPr>
            <a:xfrm>
              <a:off x="4673921" y="2469775"/>
              <a:ext cx="557147" cy="201289"/>
            </a:xfrm>
            <a:custGeom>
              <a:rect b="b" l="l" r="r" t="t"/>
              <a:pathLst>
                <a:path extrusionOk="0" h="3475" w="9618">
                  <a:moveTo>
                    <a:pt x="2345" y="423"/>
                  </a:moveTo>
                  <a:cubicBezTo>
                    <a:pt x="2944" y="540"/>
                    <a:pt x="3572" y="491"/>
                    <a:pt x="4151" y="285"/>
                  </a:cubicBezTo>
                  <a:cubicBezTo>
                    <a:pt x="4475" y="158"/>
                    <a:pt x="4838" y="1"/>
                    <a:pt x="5152" y="138"/>
                  </a:cubicBezTo>
                  <a:cubicBezTo>
                    <a:pt x="5348" y="226"/>
                    <a:pt x="5486" y="423"/>
                    <a:pt x="5643" y="570"/>
                  </a:cubicBezTo>
                  <a:cubicBezTo>
                    <a:pt x="6565" y="1424"/>
                    <a:pt x="8106" y="825"/>
                    <a:pt x="9274" y="1286"/>
                  </a:cubicBezTo>
                  <a:cubicBezTo>
                    <a:pt x="9362" y="1325"/>
                    <a:pt x="9460" y="1375"/>
                    <a:pt x="9509" y="1453"/>
                  </a:cubicBezTo>
                  <a:cubicBezTo>
                    <a:pt x="9617" y="1610"/>
                    <a:pt x="9519" y="1826"/>
                    <a:pt x="9421" y="2003"/>
                  </a:cubicBezTo>
                  <a:cubicBezTo>
                    <a:pt x="9058" y="2640"/>
                    <a:pt x="8567" y="3367"/>
                    <a:pt x="7831" y="3416"/>
                  </a:cubicBezTo>
                  <a:cubicBezTo>
                    <a:pt x="7056" y="3475"/>
                    <a:pt x="6320" y="2739"/>
                    <a:pt x="5574" y="2945"/>
                  </a:cubicBezTo>
                  <a:cubicBezTo>
                    <a:pt x="5201" y="3053"/>
                    <a:pt x="4887" y="3377"/>
                    <a:pt x="4504" y="3357"/>
                  </a:cubicBezTo>
                  <a:cubicBezTo>
                    <a:pt x="4328" y="3347"/>
                    <a:pt x="4181" y="3278"/>
                    <a:pt x="4033" y="3200"/>
                  </a:cubicBezTo>
                  <a:cubicBezTo>
                    <a:pt x="3719" y="3043"/>
                    <a:pt x="3396" y="2886"/>
                    <a:pt x="3072" y="2719"/>
                  </a:cubicBezTo>
                  <a:cubicBezTo>
                    <a:pt x="2974" y="2680"/>
                    <a:pt x="2875" y="2621"/>
                    <a:pt x="2758" y="2621"/>
                  </a:cubicBezTo>
                  <a:cubicBezTo>
                    <a:pt x="2610" y="2621"/>
                    <a:pt x="2493" y="2699"/>
                    <a:pt x="2355" y="2758"/>
                  </a:cubicBezTo>
                  <a:cubicBezTo>
                    <a:pt x="1796" y="3033"/>
                    <a:pt x="1089" y="2994"/>
                    <a:pt x="569" y="2660"/>
                  </a:cubicBezTo>
                  <a:cubicBezTo>
                    <a:pt x="10" y="2317"/>
                    <a:pt x="0" y="1276"/>
                    <a:pt x="334" y="737"/>
                  </a:cubicBezTo>
                  <a:cubicBezTo>
                    <a:pt x="785" y="30"/>
                    <a:pt x="1668" y="285"/>
                    <a:pt x="2345" y="42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44"/>
            <p:cNvSpPr/>
            <p:nvPr/>
          </p:nvSpPr>
          <p:spPr>
            <a:xfrm>
              <a:off x="4932568" y="2223064"/>
              <a:ext cx="181950" cy="119441"/>
            </a:xfrm>
            <a:custGeom>
              <a:rect b="b" l="l" r="r" t="t"/>
              <a:pathLst>
                <a:path extrusionOk="0" h="2062" w="3141">
                  <a:moveTo>
                    <a:pt x="501" y="50"/>
                  </a:moveTo>
                  <a:cubicBezTo>
                    <a:pt x="255" y="89"/>
                    <a:pt x="0" y="315"/>
                    <a:pt x="49" y="560"/>
                  </a:cubicBezTo>
                  <a:cubicBezTo>
                    <a:pt x="98" y="786"/>
                    <a:pt x="393" y="884"/>
                    <a:pt x="638" y="903"/>
                  </a:cubicBezTo>
                  <a:cubicBezTo>
                    <a:pt x="883" y="913"/>
                    <a:pt x="1158" y="903"/>
                    <a:pt x="1335" y="1060"/>
                  </a:cubicBezTo>
                  <a:cubicBezTo>
                    <a:pt x="1580" y="1296"/>
                    <a:pt x="1521" y="1767"/>
                    <a:pt x="1806" y="1953"/>
                  </a:cubicBezTo>
                  <a:cubicBezTo>
                    <a:pt x="1875" y="2002"/>
                    <a:pt x="1963" y="2012"/>
                    <a:pt x="2051" y="2032"/>
                  </a:cubicBezTo>
                  <a:cubicBezTo>
                    <a:pt x="2306" y="2061"/>
                    <a:pt x="2591" y="2032"/>
                    <a:pt x="2797" y="1885"/>
                  </a:cubicBezTo>
                  <a:cubicBezTo>
                    <a:pt x="3003" y="1738"/>
                    <a:pt x="3141" y="1453"/>
                    <a:pt x="3082" y="1208"/>
                  </a:cubicBezTo>
                  <a:cubicBezTo>
                    <a:pt x="3013" y="1002"/>
                    <a:pt x="2836" y="854"/>
                    <a:pt x="2640" y="776"/>
                  </a:cubicBezTo>
                  <a:cubicBezTo>
                    <a:pt x="2444" y="707"/>
                    <a:pt x="2218" y="687"/>
                    <a:pt x="2012" y="678"/>
                  </a:cubicBezTo>
                  <a:cubicBezTo>
                    <a:pt x="2169" y="687"/>
                    <a:pt x="1541" y="216"/>
                    <a:pt x="1443" y="177"/>
                  </a:cubicBezTo>
                  <a:cubicBezTo>
                    <a:pt x="1168" y="79"/>
                    <a:pt x="815" y="1"/>
                    <a:pt x="501" y="5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44"/>
            <p:cNvSpPr/>
            <p:nvPr/>
          </p:nvSpPr>
          <p:spPr>
            <a:xfrm>
              <a:off x="3968418" y="2813165"/>
              <a:ext cx="503738" cy="242764"/>
            </a:xfrm>
            <a:custGeom>
              <a:rect b="b" l="l" r="r" t="t"/>
              <a:pathLst>
                <a:path extrusionOk="0" h="4191" w="8696">
                  <a:moveTo>
                    <a:pt x="2984" y="98"/>
                  </a:moveTo>
                  <a:cubicBezTo>
                    <a:pt x="3190" y="118"/>
                    <a:pt x="3406" y="147"/>
                    <a:pt x="3602" y="236"/>
                  </a:cubicBezTo>
                  <a:cubicBezTo>
                    <a:pt x="3818" y="334"/>
                    <a:pt x="3975" y="491"/>
                    <a:pt x="4142" y="628"/>
                  </a:cubicBezTo>
                  <a:cubicBezTo>
                    <a:pt x="4848" y="1217"/>
                    <a:pt x="5761" y="1609"/>
                    <a:pt x="6664" y="1462"/>
                  </a:cubicBezTo>
                  <a:cubicBezTo>
                    <a:pt x="7135" y="1384"/>
                    <a:pt x="7655" y="1168"/>
                    <a:pt x="8097" y="1374"/>
                  </a:cubicBezTo>
                  <a:cubicBezTo>
                    <a:pt x="8656" y="1639"/>
                    <a:pt x="8695" y="2512"/>
                    <a:pt x="8263" y="2954"/>
                  </a:cubicBezTo>
                  <a:cubicBezTo>
                    <a:pt x="7841" y="3405"/>
                    <a:pt x="7125" y="3474"/>
                    <a:pt x="6526" y="3307"/>
                  </a:cubicBezTo>
                  <a:cubicBezTo>
                    <a:pt x="6389" y="3278"/>
                    <a:pt x="6261" y="3239"/>
                    <a:pt x="6134" y="3248"/>
                  </a:cubicBezTo>
                  <a:cubicBezTo>
                    <a:pt x="5839" y="3288"/>
                    <a:pt x="5673" y="3592"/>
                    <a:pt x="5467" y="3788"/>
                  </a:cubicBezTo>
                  <a:cubicBezTo>
                    <a:pt x="5172" y="4073"/>
                    <a:pt x="4731" y="4190"/>
                    <a:pt x="4338" y="4083"/>
                  </a:cubicBezTo>
                  <a:cubicBezTo>
                    <a:pt x="3945" y="3975"/>
                    <a:pt x="3612" y="3641"/>
                    <a:pt x="3514" y="3248"/>
                  </a:cubicBezTo>
                  <a:cubicBezTo>
                    <a:pt x="3445" y="2993"/>
                    <a:pt x="3465" y="2718"/>
                    <a:pt x="3386" y="2463"/>
                  </a:cubicBezTo>
                  <a:cubicBezTo>
                    <a:pt x="3258" y="2139"/>
                    <a:pt x="2954" y="1894"/>
                    <a:pt x="2611" y="1874"/>
                  </a:cubicBezTo>
                  <a:cubicBezTo>
                    <a:pt x="2375" y="1845"/>
                    <a:pt x="2140" y="1924"/>
                    <a:pt x="1914" y="1914"/>
                  </a:cubicBezTo>
                  <a:cubicBezTo>
                    <a:pt x="1237" y="1874"/>
                    <a:pt x="0" y="1080"/>
                    <a:pt x="736" y="461"/>
                  </a:cubicBezTo>
                  <a:cubicBezTo>
                    <a:pt x="1315" y="0"/>
                    <a:pt x="2297" y="39"/>
                    <a:pt x="2984" y="9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2" name="Google Shape;1262;p44"/>
          <p:cNvSpPr txBox="1"/>
          <p:nvPr/>
        </p:nvSpPr>
        <p:spPr>
          <a:xfrm>
            <a:off x="940525" y="3851125"/>
            <a:ext cx="2073000" cy="47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latin typeface="Anton"/>
                <a:ea typeface="Anton"/>
                <a:cs typeface="Anton"/>
                <a:sym typeface="Anton"/>
              </a:rPr>
              <a:t>CERN</a:t>
            </a:r>
            <a:endParaRPr sz="2800">
              <a:solidFill>
                <a:schemeClr val="dk1"/>
              </a:solidFill>
              <a:latin typeface="Anton"/>
              <a:ea typeface="Anton"/>
              <a:cs typeface="Anton"/>
              <a:sym typeface="Anton"/>
            </a:endParaRPr>
          </a:p>
        </p:txBody>
      </p:sp>
      <p:sp>
        <p:nvSpPr>
          <p:cNvPr id="1263" name="Google Shape;1263;p44"/>
          <p:cNvSpPr txBox="1"/>
          <p:nvPr/>
        </p:nvSpPr>
        <p:spPr>
          <a:xfrm>
            <a:off x="2961575" y="1302625"/>
            <a:ext cx="425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1"/>
              </a:solidFill>
              <a:latin typeface="Barlow"/>
              <a:ea typeface="Barlow"/>
              <a:cs typeface="Barlow"/>
              <a:sym typeface="Barlow"/>
            </a:endParaRPr>
          </a:p>
        </p:txBody>
      </p:sp>
      <p:sp>
        <p:nvSpPr>
          <p:cNvPr id="1264" name="Google Shape;1264;p44"/>
          <p:cNvSpPr txBox="1"/>
          <p:nvPr/>
        </p:nvSpPr>
        <p:spPr>
          <a:xfrm>
            <a:off x="2812375" y="2343600"/>
            <a:ext cx="4256100" cy="12930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Barlow"/>
              <a:buChar char="-"/>
            </a:pPr>
            <a:r>
              <a:rPr lang="en" sz="1200">
                <a:solidFill>
                  <a:schemeClr val="dk1"/>
                </a:solidFill>
                <a:latin typeface="Barlow"/>
                <a:ea typeface="Barlow"/>
                <a:cs typeface="Barlow"/>
                <a:sym typeface="Barlow"/>
              </a:rPr>
              <a:t>KM3NeT under </a:t>
            </a:r>
            <a:r>
              <a:rPr lang="en" sz="1200">
                <a:solidFill>
                  <a:schemeClr val="dk1"/>
                </a:solidFill>
                <a:latin typeface="Barlow"/>
                <a:ea typeface="Barlow"/>
                <a:cs typeface="Barlow"/>
                <a:sym typeface="Barlow"/>
              </a:rPr>
              <a:t>Mediterranean</a:t>
            </a:r>
            <a:r>
              <a:rPr lang="en" sz="1200">
                <a:solidFill>
                  <a:schemeClr val="dk1"/>
                </a:solidFill>
                <a:latin typeface="Barlow"/>
                <a:ea typeface="Barlow"/>
                <a:cs typeface="Barlow"/>
                <a:sym typeface="Barlow"/>
              </a:rPr>
              <a:t> Sea, will be world’s largest Neutrino detector set up.</a:t>
            </a:r>
            <a:endParaRPr sz="1200">
              <a:solidFill>
                <a:schemeClr val="dk1"/>
              </a:solidFill>
              <a:latin typeface="Barlow"/>
              <a:ea typeface="Barlow"/>
              <a:cs typeface="Barlow"/>
              <a:sym typeface="Barlow"/>
            </a:endParaRPr>
          </a:p>
          <a:p>
            <a:pPr indent="-304800" lvl="0" marL="457200" rtl="0" algn="l">
              <a:spcBef>
                <a:spcPts val="0"/>
              </a:spcBef>
              <a:spcAft>
                <a:spcPts val="0"/>
              </a:spcAft>
              <a:buClr>
                <a:schemeClr val="dk1"/>
              </a:buClr>
              <a:buSzPts val="1200"/>
              <a:buFont typeface="Barlow"/>
              <a:buChar char="-"/>
            </a:pPr>
            <a:r>
              <a:rPr lang="en" sz="1200">
                <a:solidFill>
                  <a:schemeClr val="dk1"/>
                </a:solidFill>
                <a:latin typeface="Barlow"/>
                <a:ea typeface="Barlow"/>
                <a:cs typeface="Barlow"/>
                <a:sym typeface="Barlow"/>
              </a:rPr>
              <a:t>Water serves as a perfect medium, making it easier to detect Neutrinos. *Cherenkov rad.</a:t>
            </a:r>
            <a:endParaRPr sz="1200">
              <a:solidFill>
                <a:schemeClr val="dk1"/>
              </a:solidFill>
              <a:latin typeface="Barlow"/>
              <a:ea typeface="Barlow"/>
              <a:cs typeface="Barlow"/>
              <a:sym typeface="Barlow"/>
            </a:endParaRPr>
          </a:p>
          <a:p>
            <a:pPr indent="-304800" lvl="0" marL="457200" rtl="0" algn="l">
              <a:spcBef>
                <a:spcPts val="0"/>
              </a:spcBef>
              <a:spcAft>
                <a:spcPts val="0"/>
              </a:spcAft>
              <a:buClr>
                <a:schemeClr val="dk1"/>
              </a:buClr>
              <a:buSzPts val="1200"/>
              <a:buFont typeface="Barlow"/>
              <a:buChar char="-"/>
            </a:pPr>
            <a:r>
              <a:rPr lang="en" sz="1200">
                <a:solidFill>
                  <a:schemeClr val="dk1"/>
                </a:solidFill>
                <a:latin typeface="Barlow"/>
                <a:ea typeface="Barlow"/>
                <a:cs typeface="Barlow"/>
                <a:sym typeface="Barlow"/>
              </a:rPr>
              <a:t>Being underwater reduces background noise &amp; radiation.</a:t>
            </a:r>
            <a:endParaRPr sz="1200">
              <a:solidFill>
                <a:schemeClr val="dk1"/>
              </a:solidFill>
              <a:latin typeface="Barlow"/>
              <a:ea typeface="Barlow"/>
              <a:cs typeface="Barlow"/>
              <a:sym typeface="Barlow"/>
            </a:endParaRPr>
          </a:p>
        </p:txBody>
      </p:sp>
      <p:sp>
        <p:nvSpPr>
          <p:cNvPr id="1265" name="Google Shape;1265;p44"/>
          <p:cNvSpPr txBox="1"/>
          <p:nvPr/>
        </p:nvSpPr>
        <p:spPr>
          <a:xfrm>
            <a:off x="2812375" y="1078525"/>
            <a:ext cx="3643500" cy="11082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Barlow"/>
              <a:buChar char="-"/>
            </a:pPr>
            <a:r>
              <a:rPr lang="en" sz="1200">
                <a:solidFill>
                  <a:schemeClr val="dk1"/>
                </a:solidFill>
                <a:latin typeface="Barlow"/>
                <a:ea typeface="Barlow"/>
                <a:cs typeface="Barlow"/>
                <a:sym typeface="Barlow"/>
              </a:rPr>
              <a:t>Uses liquid Xenon to see possible Dark Matter interactions.</a:t>
            </a:r>
            <a:endParaRPr sz="1200">
              <a:solidFill>
                <a:schemeClr val="dk1"/>
              </a:solidFill>
              <a:latin typeface="Barlow"/>
              <a:ea typeface="Barlow"/>
              <a:cs typeface="Barlow"/>
              <a:sym typeface="Barlow"/>
            </a:endParaRPr>
          </a:p>
          <a:p>
            <a:pPr indent="-304800" lvl="0" marL="457200" rtl="0" algn="l">
              <a:spcBef>
                <a:spcPts val="0"/>
              </a:spcBef>
              <a:spcAft>
                <a:spcPts val="0"/>
              </a:spcAft>
              <a:buClr>
                <a:schemeClr val="dk1"/>
              </a:buClr>
              <a:buSzPts val="1200"/>
              <a:buFont typeface="Barlow"/>
              <a:buChar char="-"/>
            </a:pPr>
            <a:r>
              <a:rPr lang="en" sz="1200">
                <a:solidFill>
                  <a:schemeClr val="dk1"/>
                </a:solidFill>
                <a:latin typeface="Barlow"/>
                <a:ea typeface="Barlow"/>
                <a:cs typeface="Barlow"/>
                <a:sym typeface="Barlow"/>
              </a:rPr>
              <a:t>Located</a:t>
            </a:r>
            <a:r>
              <a:rPr lang="en" sz="1200">
                <a:solidFill>
                  <a:schemeClr val="dk1"/>
                </a:solidFill>
                <a:latin typeface="Barlow"/>
                <a:ea typeface="Barlow"/>
                <a:cs typeface="Barlow"/>
                <a:sym typeface="Barlow"/>
              </a:rPr>
              <a:t> 5000 feet below to reduce background noise + cosmic radiation.</a:t>
            </a:r>
            <a:endParaRPr sz="1200">
              <a:solidFill>
                <a:schemeClr val="dk1"/>
              </a:solidFill>
              <a:latin typeface="Barlow"/>
              <a:ea typeface="Barlow"/>
              <a:cs typeface="Barlow"/>
              <a:sym typeface="Barlow"/>
            </a:endParaRPr>
          </a:p>
          <a:p>
            <a:pPr indent="-304800" lvl="0" marL="457200" rtl="0" algn="l">
              <a:spcBef>
                <a:spcPts val="0"/>
              </a:spcBef>
              <a:spcAft>
                <a:spcPts val="0"/>
              </a:spcAft>
              <a:buClr>
                <a:schemeClr val="dk1"/>
              </a:buClr>
              <a:buSzPts val="1200"/>
              <a:buFont typeface="Barlow"/>
              <a:buChar char="-"/>
            </a:pPr>
            <a:r>
              <a:rPr lang="en" sz="1200">
                <a:solidFill>
                  <a:schemeClr val="dk1"/>
                </a:solidFill>
                <a:latin typeface="Barlow"/>
                <a:ea typeface="Barlow"/>
                <a:cs typeface="Barlow"/>
                <a:sym typeface="Barlow"/>
              </a:rPr>
              <a:t>Produces large amount of results.</a:t>
            </a:r>
            <a:endParaRPr sz="1200">
              <a:solidFill>
                <a:schemeClr val="dk1"/>
              </a:solidFill>
              <a:latin typeface="Barlow"/>
              <a:ea typeface="Barlow"/>
              <a:cs typeface="Barlow"/>
              <a:sym typeface="Barlow"/>
            </a:endParaRPr>
          </a:p>
        </p:txBody>
      </p:sp>
      <p:sp>
        <p:nvSpPr>
          <p:cNvPr id="1266" name="Google Shape;1266;p44"/>
          <p:cNvSpPr txBox="1"/>
          <p:nvPr/>
        </p:nvSpPr>
        <p:spPr>
          <a:xfrm>
            <a:off x="2812375" y="3793500"/>
            <a:ext cx="4326900" cy="13206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Barlow"/>
              <a:buChar char="-"/>
            </a:pPr>
            <a:r>
              <a:rPr lang="en" sz="1200">
                <a:solidFill>
                  <a:schemeClr val="dk1"/>
                </a:solidFill>
                <a:latin typeface="Barlow"/>
                <a:ea typeface="Barlow"/>
                <a:cs typeface="Barlow"/>
                <a:sym typeface="Barlow"/>
              </a:rPr>
              <a:t>International research organization focused on particle physics.</a:t>
            </a:r>
            <a:endParaRPr sz="1200">
              <a:solidFill>
                <a:schemeClr val="dk1"/>
              </a:solidFill>
              <a:latin typeface="Barlow"/>
              <a:ea typeface="Barlow"/>
              <a:cs typeface="Barlow"/>
              <a:sym typeface="Barlow"/>
            </a:endParaRPr>
          </a:p>
          <a:p>
            <a:pPr indent="-304800" lvl="0" marL="457200" rtl="0" algn="l">
              <a:spcBef>
                <a:spcPts val="0"/>
              </a:spcBef>
              <a:spcAft>
                <a:spcPts val="0"/>
              </a:spcAft>
              <a:buClr>
                <a:schemeClr val="dk1"/>
              </a:buClr>
              <a:buSzPts val="1200"/>
              <a:buFont typeface="Barlow"/>
              <a:buChar char="-"/>
            </a:pPr>
            <a:r>
              <a:rPr lang="en" sz="1200">
                <a:solidFill>
                  <a:schemeClr val="dk1"/>
                </a:solidFill>
                <a:latin typeface="Barlow"/>
                <a:ea typeface="Barlow"/>
                <a:cs typeface="Barlow"/>
                <a:sym typeface="Barlow"/>
              </a:rPr>
              <a:t>Includes Large Hadron Collider (LHC), Key facility at CERN for high-energy particle collisions</a:t>
            </a:r>
            <a:endParaRPr sz="1200">
              <a:solidFill>
                <a:schemeClr val="dk1"/>
              </a:solidFill>
              <a:latin typeface="Barlow"/>
              <a:ea typeface="Barlow"/>
              <a:cs typeface="Barlow"/>
              <a:sym typeface="Barlow"/>
            </a:endParaRPr>
          </a:p>
          <a:p>
            <a:pPr indent="-304800" lvl="0" marL="457200" rtl="0" algn="l">
              <a:lnSpc>
                <a:spcPct val="115000"/>
              </a:lnSpc>
              <a:spcBef>
                <a:spcPts val="0"/>
              </a:spcBef>
              <a:spcAft>
                <a:spcPts val="0"/>
              </a:spcAft>
              <a:buClr>
                <a:schemeClr val="dk1"/>
              </a:buClr>
              <a:buSzPts val="1200"/>
              <a:buFont typeface="Barlow"/>
              <a:buChar char="-"/>
            </a:pPr>
            <a:r>
              <a:rPr lang="en" sz="1200">
                <a:solidFill>
                  <a:schemeClr val="dk1"/>
                </a:solidFill>
                <a:latin typeface="Barlow"/>
                <a:ea typeface="Barlow"/>
                <a:cs typeface="Barlow"/>
                <a:sym typeface="Barlow"/>
              </a:rPr>
              <a:t>World's largest and most powerful particle accelerator</a:t>
            </a:r>
            <a:endParaRPr sz="1200">
              <a:solidFill>
                <a:schemeClr val="dk1"/>
              </a:solidFill>
              <a:latin typeface="Barlow"/>
              <a:ea typeface="Barlow"/>
              <a:cs typeface="Barlow"/>
              <a:sym typeface="Barlow"/>
            </a:endParaRPr>
          </a:p>
          <a:p>
            <a:pPr indent="0" lvl="0" marL="457200" rtl="0" algn="l">
              <a:spcBef>
                <a:spcPts val="0"/>
              </a:spcBef>
              <a:spcAft>
                <a:spcPts val="0"/>
              </a:spcAft>
              <a:buNone/>
            </a:pPr>
            <a:r>
              <a:t/>
            </a:r>
            <a:endParaRPr sz="1200">
              <a:solidFill>
                <a:schemeClr val="dk1"/>
              </a:solidFill>
              <a:latin typeface="Barlow"/>
              <a:ea typeface="Barlow"/>
              <a:cs typeface="Barlow"/>
              <a:sym typeface="Barlow"/>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0" name="Shape 1270"/>
        <p:cNvGrpSpPr/>
        <p:nvPr/>
      </p:nvGrpSpPr>
      <p:grpSpPr>
        <a:xfrm>
          <a:off x="0" y="0"/>
          <a:ext cx="0" cy="0"/>
          <a:chOff x="0" y="0"/>
          <a:chExt cx="0" cy="0"/>
        </a:xfrm>
      </p:grpSpPr>
      <p:grpSp>
        <p:nvGrpSpPr>
          <p:cNvPr id="1271" name="Google Shape;1271;p45"/>
          <p:cNvGrpSpPr/>
          <p:nvPr/>
        </p:nvGrpSpPr>
        <p:grpSpPr>
          <a:xfrm rot="-1777981">
            <a:off x="7049861" y="3213410"/>
            <a:ext cx="1564899" cy="1447935"/>
            <a:chOff x="4730175" y="1009275"/>
            <a:chExt cx="2967982" cy="2746149"/>
          </a:xfrm>
        </p:grpSpPr>
        <p:sp>
          <p:nvSpPr>
            <p:cNvPr id="1272" name="Google Shape;1272;p45"/>
            <p:cNvSpPr/>
            <p:nvPr/>
          </p:nvSpPr>
          <p:spPr>
            <a:xfrm>
              <a:off x="4730175" y="1009275"/>
              <a:ext cx="2879900" cy="2746149"/>
            </a:xfrm>
            <a:custGeom>
              <a:rect b="b" l="l" r="r" t="t"/>
              <a:pathLst>
                <a:path extrusionOk="0" h="42850" w="44937">
                  <a:moveTo>
                    <a:pt x="23098" y="1"/>
                  </a:moveTo>
                  <a:cubicBezTo>
                    <a:pt x="22050" y="1"/>
                    <a:pt x="21001" y="78"/>
                    <a:pt x="19961" y="232"/>
                  </a:cubicBezTo>
                  <a:cubicBezTo>
                    <a:pt x="18888" y="408"/>
                    <a:pt x="17815" y="661"/>
                    <a:pt x="16781" y="974"/>
                  </a:cubicBezTo>
                  <a:cubicBezTo>
                    <a:pt x="14264" y="1754"/>
                    <a:pt x="11844" y="3022"/>
                    <a:pt x="9679" y="4778"/>
                  </a:cubicBezTo>
                  <a:cubicBezTo>
                    <a:pt x="8820" y="5461"/>
                    <a:pt x="8059" y="6183"/>
                    <a:pt x="7357" y="6944"/>
                  </a:cubicBezTo>
                  <a:cubicBezTo>
                    <a:pt x="7045" y="7276"/>
                    <a:pt x="6752" y="7627"/>
                    <a:pt x="6459" y="7998"/>
                  </a:cubicBezTo>
                  <a:cubicBezTo>
                    <a:pt x="235" y="15685"/>
                    <a:pt x="1" y="26905"/>
                    <a:pt x="6479" y="34904"/>
                  </a:cubicBezTo>
                  <a:cubicBezTo>
                    <a:pt x="10704" y="40132"/>
                    <a:pt x="16889" y="42850"/>
                    <a:pt x="23127" y="42850"/>
                  </a:cubicBezTo>
                  <a:cubicBezTo>
                    <a:pt x="25992" y="42850"/>
                    <a:pt x="28868" y="42276"/>
                    <a:pt x="31571" y="41109"/>
                  </a:cubicBezTo>
                  <a:cubicBezTo>
                    <a:pt x="32839" y="40563"/>
                    <a:pt x="34088" y="39880"/>
                    <a:pt x="35259" y="39060"/>
                  </a:cubicBezTo>
                  <a:cubicBezTo>
                    <a:pt x="35707" y="38748"/>
                    <a:pt x="36137" y="38436"/>
                    <a:pt x="36546" y="38085"/>
                  </a:cubicBezTo>
                  <a:cubicBezTo>
                    <a:pt x="37112" y="37636"/>
                    <a:pt x="37620" y="37168"/>
                    <a:pt x="38146" y="36661"/>
                  </a:cubicBezTo>
                  <a:cubicBezTo>
                    <a:pt x="38439" y="36368"/>
                    <a:pt x="38693" y="36056"/>
                    <a:pt x="38966" y="35783"/>
                  </a:cubicBezTo>
                  <a:cubicBezTo>
                    <a:pt x="40019" y="34592"/>
                    <a:pt x="40937" y="33344"/>
                    <a:pt x="41697" y="31997"/>
                  </a:cubicBezTo>
                  <a:cubicBezTo>
                    <a:pt x="41912" y="31607"/>
                    <a:pt x="42107" y="31217"/>
                    <a:pt x="42302" y="30827"/>
                  </a:cubicBezTo>
                  <a:cubicBezTo>
                    <a:pt x="44293" y="26768"/>
                    <a:pt x="44936" y="22222"/>
                    <a:pt x="44195" y="17793"/>
                  </a:cubicBezTo>
                  <a:cubicBezTo>
                    <a:pt x="44195" y="17715"/>
                    <a:pt x="44156" y="17676"/>
                    <a:pt x="44156" y="17598"/>
                  </a:cubicBezTo>
                  <a:lnTo>
                    <a:pt x="44097" y="17227"/>
                  </a:lnTo>
                  <a:cubicBezTo>
                    <a:pt x="43941" y="16505"/>
                    <a:pt x="43746" y="15763"/>
                    <a:pt x="43532" y="15061"/>
                  </a:cubicBezTo>
                  <a:cubicBezTo>
                    <a:pt x="42771" y="12544"/>
                    <a:pt x="41502" y="10144"/>
                    <a:pt x="39746" y="7959"/>
                  </a:cubicBezTo>
                  <a:cubicBezTo>
                    <a:pt x="37951" y="5734"/>
                    <a:pt x="35746" y="3939"/>
                    <a:pt x="33366" y="2632"/>
                  </a:cubicBezTo>
                  <a:cubicBezTo>
                    <a:pt x="32703" y="2261"/>
                    <a:pt x="32020" y="1949"/>
                    <a:pt x="31337" y="1657"/>
                  </a:cubicBezTo>
                  <a:cubicBezTo>
                    <a:pt x="31239" y="1637"/>
                    <a:pt x="31122" y="1578"/>
                    <a:pt x="31025" y="1539"/>
                  </a:cubicBezTo>
                  <a:cubicBezTo>
                    <a:pt x="30946" y="1500"/>
                    <a:pt x="30849" y="1461"/>
                    <a:pt x="30771" y="1442"/>
                  </a:cubicBezTo>
                  <a:cubicBezTo>
                    <a:pt x="30556" y="1344"/>
                    <a:pt x="30361" y="1266"/>
                    <a:pt x="30147" y="1188"/>
                  </a:cubicBezTo>
                  <a:cubicBezTo>
                    <a:pt x="27880" y="401"/>
                    <a:pt x="25491" y="1"/>
                    <a:pt x="230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45"/>
            <p:cNvSpPr/>
            <p:nvPr/>
          </p:nvSpPr>
          <p:spPr>
            <a:xfrm>
              <a:off x="5026584" y="1079196"/>
              <a:ext cx="2529726" cy="2495375"/>
            </a:xfrm>
            <a:custGeom>
              <a:rect b="b" l="l" r="r" t="t"/>
              <a:pathLst>
                <a:path extrusionOk="0" h="38937" w="39473">
                  <a:moveTo>
                    <a:pt x="20019" y="6243"/>
                  </a:moveTo>
                  <a:lnTo>
                    <a:pt x="20019" y="6243"/>
                  </a:lnTo>
                  <a:cubicBezTo>
                    <a:pt x="19687" y="6848"/>
                    <a:pt x="18946" y="7414"/>
                    <a:pt x="20156" y="7512"/>
                  </a:cubicBezTo>
                  <a:cubicBezTo>
                    <a:pt x="20487" y="7531"/>
                    <a:pt x="20839" y="8019"/>
                    <a:pt x="20605" y="8429"/>
                  </a:cubicBezTo>
                  <a:cubicBezTo>
                    <a:pt x="20467" y="8688"/>
                    <a:pt x="20270" y="8775"/>
                    <a:pt x="20021" y="8775"/>
                  </a:cubicBezTo>
                  <a:cubicBezTo>
                    <a:pt x="19513" y="8775"/>
                    <a:pt x="18786" y="8414"/>
                    <a:pt x="17893" y="8414"/>
                  </a:cubicBezTo>
                  <a:cubicBezTo>
                    <a:pt x="17610" y="8414"/>
                    <a:pt x="17310" y="8450"/>
                    <a:pt x="16995" y="8546"/>
                  </a:cubicBezTo>
                  <a:cubicBezTo>
                    <a:pt x="16971" y="8552"/>
                    <a:pt x="16948" y="8555"/>
                    <a:pt x="16924" y="8555"/>
                  </a:cubicBezTo>
                  <a:cubicBezTo>
                    <a:pt x="16729" y="8555"/>
                    <a:pt x="16518" y="8362"/>
                    <a:pt x="16292" y="8292"/>
                  </a:cubicBezTo>
                  <a:cubicBezTo>
                    <a:pt x="16663" y="7765"/>
                    <a:pt x="16858" y="7492"/>
                    <a:pt x="17229" y="6946"/>
                  </a:cubicBezTo>
                  <a:cubicBezTo>
                    <a:pt x="17270" y="6975"/>
                    <a:pt x="17325" y="6983"/>
                    <a:pt x="17385" y="6983"/>
                  </a:cubicBezTo>
                  <a:cubicBezTo>
                    <a:pt x="17461" y="6983"/>
                    <a:pt x="17545" y="6970"/>
                    <a:pt x="17620" y="6970"/>
                  </a:cubicBezTo>
                  <a:cubicBezTo>
                    <a:pt x="17770" y="6970"/>
                    <a:pt x="17885" y="7020"/>
                    <a:pt x="17834" y="7317"/>
                  </a:cubicBezTo>
                  <a:cubicBezTo>
                    <a:pt x="17834" y="7328"/>
                    <a:pt x="18102" y="7492"/>
                    <a:pt x="18357" y="7492"/>
                  </a:cubicBezTo>
                  <a:cubicBezTo>
                    <a:pt x="18548" y="7492"/>
                    <a:pt x="18731" y="7400"/>
                    <a:pt x="18790" y="7082"/>
                  </a:cubicBezTo>
                  <a:cubicBezTo>
                    <a:pt x="18887" y="6517"/>
                    <a:pt x="19531" y="6595"/>
                    <a:pt x="20019" y="6243"/>
                  </a:cubicBezTo>
                  <a:close/>
                  <a:moveTo>
                    <a:pt x="24467" y="6485"/>
                  </a:moveTo>
                  <a:cubicBezTo>
                    <a:pt x="24696" y="6485"/>
                    <a:pt x="24731" y="6750"/>
                    <a:pt x="24780" y="6946"/>
                  </a:cubicBezTo>
                  <a:cubicBezTo>
                    <a:pt x="24839" y="7278"/>
                    <a:pt x="24565" y="7121"/>
                    <a:pt x="24409" y="7199"/>
                  </a:cubicBezTo>
                  <a:cubicBezTo>
                    <a:pt x="23883" y="7414"/>
                    <a:pt x="23843" y="7999"/>
                    <a:pt x="24097" y="8078"/>
                  </a:cubicBezTo>
                  <a:cubicBezTo>
                    <a:pt x="25346" y="8468"/>
                    <a:pt x="24136" y="9580"/>
                    <a:pt x="24565" y="10204"/>
                  </a:cubicBezTo>
                  <a:cubicBezTo>
                    <a:pt x="24642" y="10311"/>
                    <a:pt x="24300" y="10430"/>
                    <a:pt x="23793" y="10430"/>
                  </a:cubicBezTo>
                  <a:cubicBezTo>
                    <a:pt x="23652" y="10430"/>
                    <a:pt x="23498" y="10421"/>
                    <a:pt x="23336" y="10399"/>
                  </a:cubicBezTo>
                  <a:cubicBezTo>
                    <a:pt x="23200" y="10107"/>
                    <a:pt x="22224" y="10068"/>
                    <a:pt x="23102" y="9307"/>
                  </a:cubicBezTo>
                  <a:cubicBezTo>
                    <a:pt x="23492" y="8995"/>
                    <a:pt x="23336" y="8780"/>
                    <a:pt x="23102" y="8526"/>
                  </a:cubicBezTo>
                  <a:cubicBezTo>
                    <a:pt x="22751" y="8175"/>
                    <a:pt x="22634" y="7609"/>
                    <a:pt x="22946" y="7219"/>
                  </a:cubicBezTo>
                  <a:cubicBezTo>
                    <a:pt x="23219" y="6868"/>
                    <a:pt x="23824" y="6673"/>
                    <a:pt x="24312" y="6517"/>
                  </a:cubicBezTo>
                  <a:cubicBezTo>
                    <a:pt x="24372" y="6495"/>
                    <a:pt x="24423" y="6485"/>
                    <a:pt x="24467" y="6485"/>
                  </a:cubicBezTo>
                  <a:close/>
                  <a:moveTo>
                    <a:pt x="35090" y="21128"/>
                  </a:moveTo>
                  <a:cubicBezTo>
                    <a:pt x="35000" y="21128"/>
                    <a:pt x="34614" y="21452"/>
                    <a:pt x="34614" y="21619"/>
                  </a:cubicBezTo>
                  <a:cubicBezTo>
                    <a:pt x="34594" y="22048"/>
                    <a:pt x="34712" y="22477"/>
                    <a:pt x="34751" y="22926"/>
                  </a:cubicBezTo>
                  <a:cubicBezTo>
                    <a:pt x="35043" y="22750"/>
                    <a:pt x="35199" y="22653"/>
                    <a:pt x="35492" y="22516"/>
                  </a:cubicBezTo>
                  <a:cubicBezTo>
                    <a:pt x="35590" y="21872"/>
                    <a:pt x="35570" y="21385"/>
                    <a:pt x="35102" y="21131"/>
                  </a:cubicBezTo>
                  <a:cubicBezTo>
                    <a:pt x="35099" y="21129"/>
                    <a:pt x="35095" y="21128"/>
                    <a:pt x="35090" y="21128"/>
                  </a:cubicBezTo>
                  <a:close/>
                  <a:moveTo>
                    <a:pt x="22011" y="28681"/>
                  </a:moveTo>
                  <a:cubicBezTo>
                    <a:pt x="21478" y="28681"/>
                    <a:pt x="21813" y="29097"/>
                    <a:pt x="21736" y="29345"/>
                  </a:cubicBezTo>
                  <a:cubicBezTo>
                    <a:pt x="21561" y="29853"/>
                    <a:pt x="21346" y="30321"/>
                    <a:pt x="20858" y="30575"/>
                  </a:cubicBezTo>
                  <a:cubicBezTo>
                    <a:pt x="20448" y="30809"/>
                    <a:pt x="20390" y="31218"/>
                    <a:pt x="20663" y="31531"/>
                  </a:cubicBezTo>
                  <a:cubicBezTo>
                    <a:pt x="20975" y="31901"/>
                    <a:pt x="21170" y="32096"/>
                    <a:pt x="20995" y="32701"/>
                  </a:cubicBezTo>
                  <a:cubicBezTo>
                    <a:pt x="20878" y="33189"/>
                    <a:pt x="21346" y="33872"/>
                    <a:pt x="21541" y="33911"/>
                  </a:cubicBezTo>
                  <a:cubicBezTo>
                    <a:pt x="21590" y="33914"/>
                    <a:pt x="21638" y="33916"/>
                    <a:pt x="21684" y="33916"/>
                  </a:cubicBezTo>
                  <a:cubicBezTo>
                    <a:pt x="23733" y="33916"/>
                    <a:pt x="22601" y="30988"/>
                    <a:pt x="22887" y="29423"/>
                  </a:cubicBezTo>
                  <a:cubicBezTo>
                    <a:pt x="22926" y="29131"/>
                    <a:pt x="22536" y="28682"/>
                    <a:pt x="22048" y="28682"/>
                  </a:cubicBezTo>
                  <a:cubicBezTo>
                    <a:pt x="22035" y="28681"/>
                    <a:pt x="22023" y="28681"/>
                    <a:pt x="22011" y="28681"/>
                  </a:cubicBezTo>
                  <a:close/>
                  <a:moveTo>
                    <a:pt x="21034" y="1"/>
                  </a:moveTo>
                  <a:cubicBezTo>
                    <a:pt x="19060" y="1"/>
                    <a:pt x="16639" y="1426"/>
                    <a:pt x="15005" y="2185"/>
                  </a:cubicBezTo>
                  <a:cubicBezTo>
                    <a:pt x="14810" y="2283"/>
                    <a:pt x="14653" y="2614"/>
                    <a:pt x="14478" y="2829"/>
                  </a:cubicBezTo>
                  <a:cubicBezTo>
                    <a:pt x="14537" y="2844"/>
                    <a:pt x="14596" y="2881"/>
                    <a:pt x="14639" y="2881"/>
                  </a:cubicBezTo>
                  <a:cubicBezTo>
                    <a:pt x="14652" y="2881"/>
                    <a:pt x="14664" y="2877"/>
                    <a:pt x="14673" y="2868"/>
                  </a:cubicBezTo>
                  <a:cubicBezTo>
                    <a:pt x="15007" y="2766"/>
                    <a:pt x="15230" y="2723"/>
                    <a:pt x="15370" y="2723"/>
                  </a:cubicBezTo>
                  <a:cubicBezTo>
                    <a:pt x="15899" y="2723"/>
                    <a:pt x="15239" y="3341"/>
                    <a:pt x="14946" y="3726"/>
                  </a:cubicBezTo>
                  <a:cubicBezTo>
                    <a:pt x="16594" y="3543"/>
                    <a:pt x="17314" y="1316"/>
                    <a:pt x="19154" y="1316"/>
                  </a:cubicBezTo>
                  <a:cubicBezTo>
                    <a:pt x="19274" y="1316"/>
                    <a:pt x="19400" y="1326"/>
                    <a:pt x="19531" y="1346"/>
                  </a:cubicBezTo>
                  <a:cubicBezTo>
                    <a:pt x="19005" y="1600"/>
                    <a:pt x="18731" y="1736"/>
                    <a:pt x="18185" y="1990"/>
                  </a:cubicBezTo>
                  <a:cubicBezTo>
                    <a:pt x="18868" y="2244"/>
                    <a:pt x="19200" y="2361"/>
                    <a:pt x="19883" y="2634"/>
                  </a:cubicBezTo>
                  <a:cubicBezTo>
                    <a:pt x="19674" y="2592"/>
                    <a:pt x="19479" y="2573"/>
                    <a:pt x="19296" y="2573"/>
                  </a:cubicBezTo>
                  <a:cubicBezTo>
                    <a:pt x="17792" y="2573"/>
                    <a:pt x="17107" y="3858"/>
                    <a:pt x="15941" y="3980"/>
                  </a:cubicBezTo>
                  <a:cubicBezTo>
                    <a:pt x="15414" y="4019"/>
                    <a:pt x="14868" y="4234"/>
                    <a:pt x="14322" y="4370"/>
                  </a:cubicBezTo>
                  <a:cubicBezTo>
                    <a:pt x="14341" y="3882"/>
                    <a:pt x="14341" y="3843"/>
                    <a:pt x="14341" y="3843"/>
                  </a:cubicBezTo>
                  <a:cubicBezTo>
                    <a:pt x="14402" y="3743"/>
                    <a:pt x="14483" y="3654"/>
                    <a:pt x="14425" y="3654"/>
                  </a:cubicBezTo>
                  <a:cubicBezTo>
                    <a:pt x="14314" y="3654"/>
                    <a:pt x="13695" y="3979"/>
                    <a:pt x="11454" y="5170"/>
                  </a:cubicBezTo>
                  <a:cubicBezTo>
                    <a:pt x="11746" y="4526"/>
                    <a:pt x="12332" y="3531"/>
                    <a:pt x="12214" y="3453"/>
                  </a:cubicBezTo>
                  <a:cubicBezTo>
                    <a:pt x="12050" y="3352"/>
                    <a:pt x="11923" y="3310"/>
                    <a:pt x="11823" y="3310"/>
                  </a:cubicBezTo>
                  <a:cubicBezTo>
                    <a:pt x="11274" y="3310"/>
                    <a:pt x="11521" y="4579"/>
                    <a:pt x="10891" y="4579"/>
                  </a:cubicBezTo>
                  <a:cubicBezTo>
                    <a:pt x="10854" y="4579"/>
                    <a:pt x="10814" y="4575"/>
                    <a:pt x="10771" y="4565"/>
                  </a:cubicBezTo>
                  <a:cubicBezTo>
                    <a:pt x="10892" y="3758"/>
                    <a:pt x="10931" y="3712"/>
                    <a:pt x="10756" y="3712"/>
                  </a:cubicBezTo>
                  <a:cubicBezTo>
                    <a:pt x="10734" y="3712"/>
                    <a:pt x="10708" y="3713"/>
                    <a:pt x="10678" y="3713"/>
                  </a:cubicBezTo>
                  <a:cubicBezTo>
                    <a:pt x="10643" y="3713"/>
                    <a:pt x="10602" y="3712"/>
                    <a:pt x="10556" y="3707"/>
                  </a:cubicBezTo>
                  <a:cubicBezTo>
                    <a:pt x="10478" y="4078"/>
                    <a:pt x="8780" y="4234"/>
                    <a:pt x="10185" y="4858"/>
                  </a:cubicBezTo>
                  <a:cubicBezTo>
                    <a:pt x="10673" y="5073"/>
                    <a:pt x="9444" y="5014"/>
                    <a:pt x="9600" y="5502"/>
                  </a:cubicBezTo>
                  <a:cubicBezTo>
                    <a:pt x="9600" y="5502"/>
                    <a:pt x="9658" y="5502"/>
                    <a:pt x="9658" y="5541"/>
                  </a:cubicBezTo>
                  <a:cubicBezTo>
                    <a:pt x="9702" y="5559"/>
                    <a:pt x="9749" y="5566"/>
                    <a:pt x="9800" y="5566"/>
                  </a:cubicBezTo>
                  <a:cubicBezTo>
                    <a:pt x="10002" y="5566"/>
                    <a:pt x="10248" y="5450"/>
                    <a:pt x="10452" y="5450"/>
                  </a:cubicBezTo>
                  <a:cubicBezTo>
                    <a:pt x="10583" y="5450"/>
                    <a:pt x="10697" y="5498"/>
                    <a:pt x="10771" y="5658"/>
                  </a:cubicBezTo>
                  <a:cubicBezTo>
                    <a:pt x="9561" y="5951"/>
                    <a:pt x="9268" y="5931"/>
                    <a:pt x="9151" y="6517"/>
                  </a:cubicBezTo>
                  <a:cubicBezTo>
                    <a:pt x="9021" y="7112"/>
                    <a:pt x="8359" y="7849"/>
                    <a:pt x="7908" y="7849"/>
                  </a:cubicBezTo>
                  <a:cubicBezTo>
                    <a:pt x="7886" y="7849"/>
                    <a:pt x="7865" y="7847"/>
                    <a:pt x="7844" y="7843"/>
                  </a:cubicBezTo>
                  <a:cubicBezTo>
                    <a:pt x="7763" y="7833"/>
                    <a:pt x="7687" y="7828"/>
                    <a:pt x="7615" y="7828"/>
                  </a:cubicBezTo>
                  <a:cubicBezTo>
                    <a:pt x="6590" y="7828"/>
                    <a:pt x="6397" y="8817"/>
                    <a:pt x="5795" y="9346"/>
                  </a:cubicBezTo>
                  <a:cubicBezTo>
                    <a:pt x="5483" y="9580"/>
                    <a:pt x="5132" y="10009"/>
                    <a:pt x="5444" y="10497"/>
                  </a:cubicBezTo>
                  <a:cubicBezTo>
                    <a:pt x="5550" y="10645"/>
                    <a:pt x="5678" y="10694"/>
                    <a:pt x="5818" y="10694"/>
                  </a:cubicBezTo>
                  <a:cubicBezTo>
                    <a:pt x="6065" y="10694"/>
                    <a:pt x="6346" y="10541"/>
                    <a:pt x="6595" y="10516"/>
                  </a:cubicBezTo>
                  <a:cubicBezTo>
                    <a:pt x="8078" y="10321"/>
                    <a:pt x="7727" y="8273"/>
                    <a:pt x="10166" y="8117"/>
                  </a:cubicBezTo>
                  <a:cubicBezTo>
                    <a:pt x="10187" y="8116"/>
                    <a:pt x="10209" y="8115"/>
                    <a:pt x="10229" y="8115"/>
                  </a:cubicBezTo>
                  <a:cubicBezTo>
                    <a:pt x="11118" y="8115"/>
                    <a:pt x="11439" y="8915"/>
                    <a:pt x="11668" y="9658"/>
                  </a:cubicBezTo>
                  <a:cubicBezTo>
                    <a:pt x="11707" y="9825"/>
                    <a:pt x="11720" y="9975"/>
                    <a:pt x="11824" y="9975"/>
                  </a:cubicBezTo>
                  <a:cubicBezTo>
                    <a:pt x="11878" y="9975"/>
                    <a:pt x="11958" y="9934"/>
                    <a:pt x="12078" y="9834"/>
                  </a:cubicBezTo>
                  <a:cubicBezTo>
                    <a:pt x="13132" y="8917"/>
                    <a:pt x="11824" y="8682"/>
                    <a:pt x="11883" y="8058"/>
                  </a:cubicBezTo>
                  <a:cubicBezTo>
                    <a:pt x="11902" y="7921"/>
                    <a:pt x="11824" y="7804"/>
                    <a:pt x="11824" y="7668"/>
                  </a:cubicBezTo>
                  <a:cubicBezTo>
                    <a:pt x="12135" y="7647"/>
                    <a:pt x="12288" y="7602"/>
                    <a:pt x="12381" y="7602"/>
                  </a:cubicBezTo>
                  <a:cubicBezTo>
                    <a:pt x="12634" y="7602"/>
                    <a:pt x="12450" y="7933"/>
                    <a:pt x="13775" y="9970"/>
                  </a:cubicBezTo>
                  <a:cubicBezTo>
                    <a:pt x="13873" y="9736"/>
                    <a:pt x="13932" y="9443"/>
                    <a:pt x="14107" y="9248"/>
                  </a:cubicBezTo>
                  <a:cubicBezTo>
                    <a:pt x="14439" y="8799"/>
                    <a:pt x="14653" y="8175"/>
                    <a:pt x="15336" y="8117"/>
                  </a:cubicBezTo>
                  <a:cubicBezTo>
                    <a:pt x="15358" y="8115"/>
                    <a:pt x="15379" y="8115"/>
                    <a:pt x="15399" y="8115"/>
                  </a:cubicBezTo>
                  <a:cubicBezTo>
                    <a:pt x="16109" y="8115"/>
                    <a:pt x="15978" y="8772"/>
                    <a:pt x="15902" y="9170"/>
                  </a:cubicBezTo>
                  <a:cubicBezTo>
                    <a:pt x="15785" y="10107"/>
                    <a:pt x="16449" y="10360"/>
                    <a:pt x="16956" y="10809"/>
                  </a:cubicBezTo>
                  <a:cubicBezTo>
                    <a:pt x="17005" y="10852"/>
                    <a:pt x="17060" y="10869"/>
                    <a:pt x="17119" y="10869"/>
                  </a:cubicBezTo>
                  <a:cubicBezTo>
                    <a:pt x="17364" y="10869"/>
                    <a:pt x="17668" y="10570"/>
                    <a:pt x="17797" y="10570"/>
                  </a:cubicBezTo>
                  <a:cubicBezTo>
                    <a:pt x="17849" y="10570"/>
                    <a:pt x="17872" y="10618"/>
                    <a:pt x="17853" y="10751"/>
                  </a:cubicBezTo>
                  <a:cubicBezTo>
                    <a:pt x="17775" y="11316"/>
                    <a:pt x="17190" y="11921"/>
                    <a:pt x="16741" y="12448"/>
                  </a:cubicBezTo>
                  <a:cubicBezTo>
                    <a:pt x="16582" y="12608"/>
                    <a:pt x="16399" y="12661"/>
                    <a:pt x="16213" y="12661"/>
                  </a:cubicBezTo>
                  <a:cubicBezTo>
                    <a:pt x="15844" y="12661"/>
                    <a:pt x="15465" y="12452"/>
                    <a:pt x="15233" y="12452"/>
                  </a:cubicBezTo>
                  <a:cubicBezTo>
                    <a:pt x="15181" y="12452"/>
                    <a:pt x="15137" y="12462"/>
                    <a:pt x="15102" y="12487"/>
                  </a:cubicBezTo>
                  <a:cubicBezTo>
                    <a:pt x="14778" y="12730"/>
                    <a:pt x="14460" y="12825"/>
                    <a:pt x="14171" y="12825"/>
                  </a:cubicBezTo>
                  <a:cubicBezTo>
                    <a:pt x="13763" y="12825"/>
                    <a:pt x="13410" y="12637"/>
                    <a:pt x="13171" y="12409"/>
                  </a:cubicBezTo>
                  <a:cubicBezTo>
                    <a:pt x="12973" y="12218"/>
                    <a:pt x="12784" y="12144"/>
                    <a:pt x="12611" y="12144"/>
                  </a:cubicBezTo>
                  <a:cubicBezTo>
                    <a:pt x="12236" y="12144"/>
                    <a:pt x="11938" y="12493"/>
                    <a:pt x="11805" y="12760"/>
                  </a:cubicBezTo>
                  <a:cubicBezTo>
                    <a:pt x="11612" y="13128"/>
                    <a:pt x="11435" y="13232"/>
                    <a:pt x="11264" y="13232"/>
                  </a:cubicBezTo>
                  <a:cubicBezTo>
                    <a:pt x="11053" y="13232"/>
                    <a:pt x="10849" y="13075"/>
                    <a:pt x="10634" y="13053"/>
                  </a:cubicBezTo>
                  <a:cubicBezTo>
                    <a:pt x="11083" y="12019"/>
                    <a:pt x="7941" y="12643"/>
                    <a:pt x="9932" y="10907"/>
                  </a:cubicBezTo>
                  <a:cubicBezTo>
                    <a:pt x="9932" y="10907"/>
                    <a:pt x="9885" y="10783"/>
                    <a:pt x="9848" y="10783"/>
                  </a:cubicBezTo>
                  <a:cubicBezTo>
                    <a:pt x="9843" y="10783"/>
                    <a:pt x="9838" y="10785"/>
                    <a:pt x="9834" y="10790"/>
                  </a:cubicBezTo>
                  <a:cubicBezTo>
                    <a:pt x="7902" y="11043"/>
                    <a:pt x="5639" y="10595"/>
                    <a:pt x="4137" y="12507"/>
                  </a:cubicBezTo>
                  <a:cubicBezTo>
                    <a:pt x="3532" y="13326"/>
                    <a:pt x="2927" y="14048"/>
                    <a:pt x="2420" y="14751"/>
                  </a:cubicBezTo>
                  <a:cubicBezTo>
                    <a:pt x="1483" y="15999"/>
                    <a:pt x="761" y="17189"/>
                    <a:pt x="371" y="18594"/>
                  </a:cubicBezTo>
                  <a:cubicBezTo>
                    <a:pt x="39" y="19785"/>
                    <a:pt x="0" y="21150"/>
                    <a:pt x="332" y="22848"/>
                  </a:cubicBezTo>
                  <a:cubicBezTo>
                    <a:pt x="540" y="23918"/>
                    <a:pt x="1540" y="24671"/>
                    <a:pt x="2584" y="24671"/>
                  </a:cubicBezTo>
                  <a:cubicBezTo>
                    <a:pt x="3007" y="24671"/>
                    <a:pt x="3437" y="24548"/>
                    <a:pt x="3824" y="24272"/>
                  </a:cubicBezTo>
                  <a:cubicBezTo>
                    <a:pt x="4173" y="24031"/>
                    <a:pt x="4447" y="23935"/>
                    <a:pt x="4672" y="23935"/>
                  </a:cubicBezTo>
                  <a:cubicBezTo>
                    <a:pt x="5510" y="23935"/>
                    <a:pt x="5667" y="25259"/>
                    <a:pt x="6480" y="25259"/>
                  </a:cubicBezTo>
                  <a:cubicBezTo>
                    <a:pt x="6523" y="25259"/>
                    <a:pt x="6568" y="25256"/>
                    <a:pt x="6615" y="25248"/>
                  </a:cubicBezTo>
                  <a:cubicBezTo>
                    <a:pt x="6615" y="27979"/>
                    <a:pt x="8585" y="30145"/>
                    <a:pt x="8605" y="32799"/>
                  </a:cubicBezTo>
                  <a:cubicBezTo>
                    <a:pt x="8605" y="34262"/>
                    <a:pt x="10380" y="35687"/>
                    <a:pt x="11375" y="37091"/>
                  </a:cubicBezTo>
                  <a:cubicBezTo>
                    <a:pt x="12017" y="38031"/>
                    <a:pt x="12669" y="38936"/>
                    <a:pt x="13769" y="38936"/>
                  </a:cubicBezTo>
                  <a:cubicBezTo>
                    <a:pt x="14108" y="38936"/>
                    <a:pt x="14490" y="38850"/>
                    <a:pt x="14927" y="38652"/>
                  </a:cubicBezTo>
                  <a:cubicBezTo>
                    <a:pt x="15375" y="38516"/>
                    <a:pt x="15707" y="38438"/>
                    <a:pt x="15980" y="38126"/>
                  </a:cubicBezTo>
                  <a:cubicBezTo>
                    <a:pt x="16995" y="36896"/>
                    <a:pt x="18146" y="35726"/>
                    <a:pt x="16683" y="34126"/>
                  </a:cubicBezTo>
                  <a:cubicBezTo>
                    <a:pt x="16312" y="33716"/>
                    <a:pt x="20487" y="32877"/>
                    <a:pt x="18458" y="29911"/>
                  </a:cubicBezTo>
                  <a:cubicBezTo>
                    <a:pt x="18244" y="29579"/>
                    <a:pt x="18400" y="28897"/>
                    <a:pt x="18127" y="28701"/>
                  </a:cubicBezTo>
                  <a:cubicBezTo>
                    <a:pt x="17073" y="27921"/>
                    <a:pt x="18224" y="27589"/>
                    <a:pt x="18536" y="27219"/>
                  </a:cubicBezTo>
                  <a:cubicBezTo>
                    <a:pt x="20390" y="25033"/>
                    <a:pt x="22848" y="23024"/>
                    <a:pt x="23609" y="20155"/>
                  </a:cubicBezTo>
                  <a:lnTo>
                    <a:pt x="23609" y="20155"/>
                  </a:lnTo>
                  <a:cubicBezTo>
                    <a:pt x="20683" y="21189"/>
                    <a:pt x="21268" y="21131"/>
                    <a:pt x="20702" y="21287"/>
                  </a:cubicBezTo>
                  <a:cubicBezTo>
                    <a:pt x="20651" y="21305"/>
                    <a:pt x="20589" y="21313"/>
                    <a:pt x="20522" y="21313"/>
                  </a:cubicBezTo>
                  <a:cubicBezTo>
                    <a:pt x="20309" y="21313"/>
                    <a:pt x="20058" y="21234"/>
                    <a:pt x="20058" y="21189"/>
                  </a:cubicBezTo>
                  <a:cubicBezTo>
                    <a:pt x="20156" y="19628"/>
                    <a:pt x="17756" y="20214"/>
                    <a:pt x="17814" y="18224"/>
                  </a:cubicBezTo>
                  <a:cubicBezTo>
                    <a:pt x="17834" y="16916"/>
                    <a:pt x="16195" y="15590"/>
                    <a:pt x="16195" y="13794"/>
                  </a:cubicBezTo>
                  <a:lnTo>
                    <a:pt x="16195" y="13794"/>
                  </a:lnTo>
                  <a:cubicBezTo>
                    <a:pt x="16663" y="13951"/>
                    <a:pt x="17170" y="13931"/>
                    <a:pt x="17268" y="14536"/>
                  </a:cubicBezTo>
                  <a:cubicBezTo>
                    <a:pt x="17678" y="16702"/>
                    <a:pt x="19531" y="18048"/>
                    <a:pt x="20156" y="20116"/>
                  </a:cubicBezTo>
                  <a:cubicBezTo>
                    <a:pt x="20196" y="20306"/>
                    <a:pt x="20482" y="20496"/>
                    <a:pt x="20777" y="20496"/>
                  </a:cubicBezTo>
                  <a:cubicBezTo>
                    <a:pt x="20906" y="20496"/>
                    <a:pt x="21038" y="20459"/>
                    <a:pt x="21151" y="20370"/>
                  </a:cubicBezTo>
                  <a:cubicBezTo>
                    <a:pt x="22146" y="19589"/>
                    <a:pt x="23453" y="19531"/>
                    <a:pt x="24429" y="18575"/>
                  </a:cubicBezTo>
                  <a:cubicBezTo>
                    <a:pt x="25151" y="17892"/>
                    <a:pt x="25892" y="17287"/>
                    <a:pt x="26380" y="16409"/>
                  </a:cubicBezTo>
                  <a:cubicBezTo>
                    <a:pt x="25862" y="16236"/>
                    <a:pt x="25673" y="15256"/>
                    <a:pt x="25052" y="15256"/>
                  </a:cubicBezTo>
                  <a:cubicBezTo>
                    <a:pt x="24832" y="15256"/>
                    <a:pt x="24558" y="15379"/>
                    <a:pt x="24195" y="15707"/>
                  </a:cubicBezTo>
                  <a:cubicBezTo>
                    <a:pt x="24132" y="15763"/>
                    <a:pt x="24028" y="15797"/>
                    <a:pt x="23928" y="15797"/>
                  </a:cubicBezTo>
                  <a:cubicBezTo>
                    <a:pt x="23718" y="15797"/>
                    <a:pt x="23532" y="15643"/>
                    <a:pt x="23824" y="15219"/>
                  </a:cubicBezTo>
                  <a:cubicBezTo>
                    <a:pt x="23902" y="15121"/>
                    <a:pt x="23843" y="14907"/>
                    <a:pt x="23824" y="14751"/>
                  </a:cubicBezTo>
                  <a:cubicBezTo>
                    <a:pt x="23824" y="14751"/>
                    <a:pt x="23763" y="14742"/>
                    <a:pt x="23705" y="14742"/>
                  </a:cubicBezTo>
                  <a:cubicBezTo>
                    <a:pt x="23677" y="14742"/>
                    <a:pt x="23648" y="14744"/>
                    <a:pt x="23629" y="14751"/>
                  </a:cubicBezTo>
                  <a:cubicBezTo>
                    <a:pt x="23365" y="14861"/>
                    <a:pt x="23166" y="14908"/>
                    <a:pt x="23016" y="14908"/>
                  </a:cubicBezTo>
                  <a:cubicBezTo>
                    <a:pt x="22267" y="14908"/>
                    <a:pt x="22721" y="13736"/>
                    <a:pt x="22283" y="13443"/>
                  </a:cubicBezTo>
                  <a:cubicBezTo>
                    <a:pt x="22263" y="13404"/>
                    <a:pt x="22478" y="12994"/>
                    <a:pt x="22556" y="12994"/>
                  </a:cubicBezTo>
                  <a:cubicBezTo>
                    <a:pt x="22751" y="12994"/>
                    <a:pt x="23063" y="13053"/>
                    <a:pt x="23122" y="13190"/>
                  </a:cubicBezTo>
                  <a:cubicBezTo>
                    <a:pt x="23674" y="14578"/>
                    <a:pt x="25037" y="14927"/>
                    <a:pt x="26232" y="14927"/>
                  </a:cubicBezTo>
                  <a:cubicBezTo>
                    <a:pt x="26600" y="14927"/>
                    <a:pt x="26951" y="14894"/>
                    <a:pt x="27258" y="14848"/>
                  </a:cubicBezTo>
                  <a:cubicBezTo>
                    <a:pt x="27562" y="14802"/>
                    <a:pt x="27839" y="14780"/>
                    <a:pt x="28092" y="14780"/>
                  </a:cubicBezTo>
                  <a:cubicBezTo>
                    <a:pt x="29450" y="14780"/>
                    <a:pt x="30139" y="15421"/>
                    <a:pt x="30731" y="16507"/>
                  </a:cubicBezTo>
                  <a:cubicBezTo>
                    <a:pt x="30834" y="16694"/>
                    <a:pt x="30998" y="16742"/>
                    <a:pt x="31167" y="16742"/>
                  </a:cubicBezTo>
                  <a:cubicBezTo>
                    <a:pt x="31349" y="16742"/>
                    <a:pt x="31539" y="16687"/>
                    <a:pt x="31671" y="16687"/>
                  </a:cubicBezTo>
                  <a:cubicBezTo>
                    <a:pt x="31789" y="16687"/>
                    <a:pt x="31862" y="16731"/>
                    <a:pt x="31843" y="16897"/>
                  </a:cubicBezTo>
                  <a:cubicBezTo>
                    <a:pt x="31726" y="18653"/>
                    <a:pt x="33014" y="19746"/>
                    <a:pt x="33502" y="21209"/>
                  </a:cubicBezTo>
                  <a:cubicBezTo>
                    <a:pt x="33564" y="21388"/>
                    <a:pt x="33631" y="21452"/>
                    <a:pt x="33710" y="21452"/>
                  </a:cubicBezTo>
                  <a:cubicBezTo>
                    <a:pt x="33802" y="21452"/>
                    <a:pt x="33911" y="21363"/>
                    <a:pt x="34048" y="21267"/>
                  </a:cubicBezTo>
                  <a:cubicBezTo>
                    <a:pt x="35121" y="20565"/>
                    <a:pt x="34438" y="19121"/>
                    <a:pt x="35453" y="18321"/>
                  </a:cubicBezTo>
                  <a:cubicBezTo>
                    <a:pt x="36272" y="17677"/>
                    <a:pt x="37268" y="17072"/>
                    <a:pt x="37638" y="15941"/>
                  </a:cubicBezTo>
                  <a:cubicBezTo>
                    <a:pt x="37645" y="15922"/>
                    <a:pt x="37783" y="15892"/>
                    <a:pt x="37987" y="15892"/>
                  </a:cubicBezTo>
                  <a:cubicBezTo>
                    <a:pt x="38407" y="15892"/>
                    <a:pt x="39104" y="16018"/>
                    <a:pt x="39472" y="16624"/>
                  </a:cubicBezTo>
                  <a:lnTo>
                    <a:pt x="39394" y="16272"/>
                  </a:lnTo>
                  <a:cubicBezTo>
                    <a:pt x="39238" y="15531"/>
                    <a:pt x="39043" y="14809"/>
                    <a:pt x="38829" y="14087"/>
                  </a:cubicBezTo>
                  <a:cubicBezTo>
                    <a:pt x="38048" y="11590"/>
                    <a:pt x="36780" y="9170"/>
                    <a:pt x="35043" y="7004"/>
                  </a:cubicBezTo>
                  <a:cubicBezTo>
                    <a:pt x="33209" y="4761"/>
                    <a:pt x="31043" y="2946"/>
                    <a:pt x="28663" y="1658"/>
                  </a:cubicBezTo>
                  <a:cubicBezTo>
                    <a:pt x="27999" y="1287"/>
                    <a:pt x="27317" y="975"/>
                    <a:pt x="26634" y="683"/>
                  </a:cubicBezTo>
                  <a:cubicBezTo>
                    <a:pt x="26536" y="624"/>
                    <a:pt x="26419" y="585"/>
                    <a:pt x="26321" y="566"/>
                  </a:cubicBezTo>
                  <a:cubicBezTo>
                    <a:pt x="25591" y="691"/>
                    <a:pt x="24759" y="771"/>
                    <a:pt x="24081" y="771"/>
                  </a:cubicBezTo>
                  <a:cubicBezTo>
                    <a:pt x="23492" y="771"/>
                    <a:pt x="23019" y="711"/>
                    <a:pt x="22829" y="566"/>
                  </a:cubicBezTo>
                  <a:cubicBezTo>
                    <a:pt x="22313" y="162"/>
                    <a:pt x="21699" y="1"/>
                    <a:pt x="210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45"/>
            <p:cNvSpPr/>
            <p:nvPr/>
          </p:nvSpPr>
          <p:spPr>
            <a:xfrm>
              <a:off x="5035300" y="1076824"/>
              <a:ext cx="2517229" cy="2476726"/>
            </a:xfrm>
            <a:custGeom>
              <a:rect b="b" l="l" r="r" t="t"/>
              <a:pathLst>
                <a:path extrusionOk="0" h="38646" w="39278">
                  <a:moveTo>
                    <a:pt x="15864" y="8329"/>
                  </a:moveTo>
                  <a:cubicBezTo>
                    <a:pt x="15864" y="8333"/>
                    <a:pt x="15864" y="8336"/>
                    <a:pt x="15866" y="8340"/>
                  </a:cubicBezTo>
                  <a:lnTo>
                    <a:pt x="15866" y="8340"/>
                  </a:lnTo>
                  <a:cubicBezTo>
                    <a:pt x="15865" y="8336"/>
                    <a:pt x="15864" y="8333"/>
                    <a:pt x="15864" y="8329"/>
                  </a:cubicBezTo>
                  <a:close/>
                  <a:moveTo>
                    <a:pt x="24316" y="6312"/>
                  </a:moveTo>
                  <a:cubicBezTo>
                    <a:pt x="24361" y="6312"/>
                    <a:pt x="24405" y="6321"/>
                    <a:pt x="24449" y="6339"/>
                  </a:cubicBezTo>
                  <a:cubicBezTo>
                    <a:pt x="24546" y="6358"/>
                    <a:pt x="24625" y="6437"/>
                    <a:pt x="24664" y="6495"/>
                  </a:cubicBezTo>
                  <a:cubicBezTo>
                    <a:pt x="24761" y="6632"/>
                    <a:pt x="24800" y="6788"/>
                    <a:pt x="24820" y="6924"/>
                  </a:cubicBezTo>
                  <a:cubicBezTo>
                    <a:pt x="24839" y="7022"/>
                    <a:pt x="24839" y="7080"/>
                    <a:pt x="24800" y="7178"/>
                  </a:cubicBezTo>
                  <a:cubicBezTo>
                    <a:pt x="24761" y="7236"/>
                    <a:pt x="24742" y="7276"/>
                    <a:pt x="24703" y="7315"/>
                  </a:cubicBezTo>
                  <a:cubicBezTo>
                    <a:pt x="24605" y="7373"/>
                    <a:pt x="24449" y="7373"/>
                    <a:pt x="24410" y="7373"/>
                  </a:cubicBezTo>
                  <a:lnTo>
                    <a:pt x="24312" y="7373"/>
                  </a:lnTo>
                  <a:cubicBezTo>
                    <a:pt x="24215" y="7432"/>
                    <a:pt x="24137" y="7471"/>
                    <a:pt x="24078" y="7529"/>
                  </a:cubicBezTo>
                  <a:cubicBezTo>
                    <a:pt x="24039" y="7568"/>
                    <a:pt x="23981" y="7646"/>
                    <a:pt x="23981" y="7724"/>
                  </a:cubicBezTo>
                  <a:cubicBezTo>
                    <a:pt x="23961" y="7783"/>
                    <a:pt x="23981" y="7861"/>
                    <a:pt x="24020" y="7919"/>
                  </a:cubicBezTo>
                  <a:cubicBezTo>
                    <a:pt x="24020" y="7939"/>
                    <a:pt x="24039" y="7939"/>
                    <a:pt x="24039" y="7939"/>
                  </a:cubicBezTo>
                  <a:cubicBezTo>
                    <a:pt x="24332" y="8036"/>
                    <a:pt x="24527" y="8173"/>
                    <a:pt x="24644" y="8368"/>
                  </a:cubicBezTo>
                  <a:cubicBezTo>
                    <a:pt x="24820" y="8700"/>
                    <a:pt x="24683" y="9051"/>
                    <a:pt x="24625" y="9344"/>
                  </a:cubicBezTo>
                  <a:cubicBezTo>
                    <a:pt x="24546" y="9597"/>
                    <a:pt x="24507" y="9793"/>
                    <a:pt x="24527" y="9929"/>
                  </a:cubicBezTo>
                  <a:cubicBezTo>
                    <a:pt x="24527" y="9988"/>
                    <a:pt x="24546" y="10066"/>
                    <a:pt x="24605" y="10105"/>
                  </a:cubicBezTo>
                  <a:cubicBezTo>
                    <a:pt x="24625" y="10124"/>
                    <a:pt x="24625" y="10183"/>
                    <a:pt x="24644" y="10202"/>
                  </a:cubicBezTo>
                  <a:cubicBezTo>
                    <a:pt x="24644" y="10261"/>
                    <a:pt x="24644" y="10280"/>
                    <a:pt x="24625" y="10300"/>
                  </a:cubicBezTo>
                  <a:cubicBezTo>
                    <a:pt x="24605" y="10378"/>
                    <a:pt x="24527" y="10436"/>
                    <a:pt x="24507" y="10456"/>
                  </a:cubicBezTo>
                  <a:cubicBezTo>
                    <a:pt x="24410" y="10495"/>
                    <a:pt x="24293" y="10553"/>
                    <a:pt x="24176" y="10553"/>
                  </a:cubicBezTo>
                  <a:cubicBezTo>
                    <a:pt x="24059" y="10573"/>
                    <a:pt x="23907" y="10583"/>
                    <a:pt x="23739" y="10583"/>
                  </a:cubicBezTo>
                  <a:cubicBezTo>
                    <a:pt x="23571" y="10583"/>
                    <a:pt x="23386" y="10573"/>
                    <a:pt x="23200" y="10553"/>
                  </a:cubicBezTo>
                  <a:cubicBezTo>
                    <a:pt x="23161" y="10553"/>
                    <a:pt x="23103" y="10534"/>
                    <a:pt x="23083" y="10475"/>
                  </a:cubicBezTo>
                  <a:cubicBezTo>
                    <a:pt x="23064" y="10436"/>
                    <a:pt x="22986" y="10397"/>
                    <a:pt x="22868" y="10339"/>
                  </a:cubicBezTo>
                  <a:cubicBezTo>
                    <a:pt x="22732" y="10261"/>
                    <a:pt x="22517" y="10163"/>
                    <a:pt x="22478" y="9949"/>
                  </a:cubicBezTo>
                  <a:cubicBezTo>
                    <a:pt x="22459" y="9871"/>
                    <a:pt x="22459" y="9773"/>
                    <a:pt x="22498" y="9695"/>
                  </a:cubicBezTo>
                  <a:cubicBezTo>
                    <a:pt x="22537" y="9519"/>
                    <a:pt x="22693" y="9363"/>
                    <a:pt x="22908" y="9188"/>
                  </a:cubicBezTo>
                  <a:cubicBezTo>
                    <a:pt x="23005" y="9110"/>
                    <a:pt x="23025" y="9032"/>
                    <a:pt x="23064" y="9012"/>
                  </a:cubicBezTo>
                  <a:cubicBezTo>
                    <a:pt x="23064" y="8993"/>
                    <a:pt x="23083" y="8973"/>
                    <a:pt x="23064" y="8934"/>
                  </a:cubicBezTo>
                  <a:cubicBezTo>
                    <a:pt x="23064" y="8875"/>
                    <a:pt x="22986" y="8797"/>
                    <a:pt x="22868" y="8680"/>
                  </a:cubicBezTo>
                  <a:cubicBezTo>
                    <a:pt x="22615" y="8427"/>
                    <a:pt x="22498" y="8115"/>
                    <a:pt x="22498" y="7802"/>
                  </a:cubicBezTo>
                  <a:cubicBezTo>
                    <a:pt x="22498" y="7568"/>
                    <a:pt x="22576" y="7354"/>
                    <a:pt x="22712" y="7158"/>
                  </a:cubicBezTo>
                  <a:cubicBezTo>
                    <a:pt x="22986" y="6768"/>
                    <a:pt x="23571" y="6554"/>
                    <a:pt x="23981" y="6397"/>
                  </a:cubicBezTo>
                  <a:cubicBezTo>
                    <a:pt x="24039" y="6378"/>
                    <a:pt x="24078" y="6378"/>
                    <a:pt x="24137" y="6358"/>
                  </a:cubicBezTo>
                  <a:cubicBezTo>
                    <a:pt x="24201" y="6326"/>
                    <a:pt x="24260" y="6312"/>
                    <a:pt x="24316" y="6312"/>
                  </a:cubicBezTo>
                  <a:close/>
                  <a:moveTo>
                    <a:pt x="34907" y="21363"/>
                  </a:moveTo>
                  <a:cubicBezTo>
                    <a:pt x="34888" y="21382"/>
                    <a:pt x="34829" y="21402"/>
                    <a:pt x="34790" y="21461"/>
                  </a:cubicBezTo>
                  <a:cubicBezTo>
                    <a:pt x="34712" y="21519"/>
                    <a:pt x="34654" y="21597"/>
                    <a:pt x="34615" y="21656"/>
                  </a:cubicBezTo>
                  <a:cubicBezTo>
                    <a:pt x="34595" y="21948"/>
                    <a:pt x="34654" y="22241"/>
                    <a:pt x="34693" y="22553"/>
                  </a:cubicBezTo>
                  <a:cubicBezTo>
                    <a:pt x="34693" y="22592"/>
                    <a:pt x="34712" y="22651"/>
                    <a:pt x="34712" y="22729"/>
                  </a:cubicBezTo>
                  <a:cubicBezTo>
                    <a:pt x="34907" y="22631"/>
                    <a:pt x="34985" y="22553"/>
                    <a:pt x="35180" y="22456"/>
                  </a:cubicBezTo>
                  <a:cubicBezTo>
                    <a:pt x="35258" y="22085"/>
                    <a:pt x="35239" y="21792"/>
                    <a:pt x="35141" y="21597"/>
                  </a:cubicBezTo>
                  <a:cubicBezTo>
                    <a:pt x="35083" y="21500"/>
                    <a:pt x="35005" y="21422"/>
                    <a:pt x="34907" y="21363"/>
                  </a:cubicBezTo>
                  <a:close/>
                  <a:moveTo>
                    <a:pt x="21932" y="28895"/>
                  </a:moveTo>
                  <a:cubicBezTo>
                    <a:pt x="21815" y="28895"/>
                    <a:pt x="21776" y="28895"/>
                    <a:pt x="21776" y="28914"/>
                  </a:cubicBezTo>
                  <a:cubicBezTo>
                    <a:pt x="21776" y="28934"/>
                    <a:pt x="21776" y="28953"/>
                    <a:pt x="21795" y="29090"/>
                  </a:cubicBezTo>
                  <a:cubicBezTo>
                    <a:pt x="21795" y="29148"/>
                    <a:pt x="21834" y="29304"/>
                    <a:pt x="21795" y="29421"/>
                  </a:cubicBezTo>
                  <a:cubicBezTo>
                    <a:pt x="21620" y="29929"/>
                    <a:pt x="21405" y="30455"/>
                    <a:pt x="20820" y="30768"/>
                  </a:cubicBezTo>
                  <a:cubicBezTo>
                    <a:pt x="20722" y="30807"/>
                    <a:pt x="20644" y="30885"/>
                    <a:pt x="20625" y="30943"/>
                  </a:cubicBezTo>
                  <a:lnTo>
                    <a:pt x="20547" y="31080"/>
                  </a:lnTo>
                  <a:lnTo>
                    <a:pt x="20547" y="31255"/>
                  </a:lnTo>
                  <a:cubicBezTo>
                    <a:pt x="20566" y="31333"/>
                    <a:pt x="20605" y="31392"/>
                    <a:pt x="20664" y="31470"/>
                  </a:cubicBezTo>
                  <a:lnTo>
                    <a:pt x="20703" y="31490"/>
                  </a:lnTo>
                  <a:cubicBezTo>
                    <a:pt x="20859" y="31685"/>
                    <a:pt x="21034" y="31880"/>
                    <a:pt x="21073" y="32153"/>
                  </a:cubicBezTo>
                  <a:cubicBezTo>
                    <a:pt x="21132" y="32348"/>
                    <a:pt x="21112" y="32543"/>
                    <a:pt x="21034" y="32816"/>
                  </a:cubicBezTo>
                  <a:cubicBezTo>
                    <a:pt x="20976" y="32992"/>
                    <a:pt x="21054" y="33226"/>
                    <a:pt x="21171" y="33441"/>
                  </a:cubicBezTo>
                  <a:cubicBezTo>
                    <a:pt x="21269" y="33616"/>
                    <a:pt x="21366" y="33733"/>
                    <a:pt x="21444" y="33792"/>
                  </a:cubicBezTo>
                  <a:lnTo>
                    <a:pt x="21464" y="33792"/>
                  </a:lnTo>
                  <a:cubicBezTo>
                    <a:pt x="21502" y="33794"/>
                    <a:pt x="21540" y="33795"/>
                    <a:pt x="21576" y="33795"/>
                  </a:cubicBezTo>
                  <a:cubicBezTo>
                    <a:pt x="21886" y="33795"/>
                    <a:pt x="22104" y="33723"/>
                    <a:pt x="22244" y="33636"/>
                  </a:cubicBezTo>
                  <a:cubicBezTo>
                    <a:pt x="22342" y="33499"/>
                    <a:pt x="22478" y="33304"/>
                    <a:pt x="22556" y="33090"/>
                  </a:cubicBezTo>
                  <a:cubicBezTo>
                    <a:pt x="22693" y="32582"/>
                    <a:pt x="22654" y="31899"/>
                    <a:pt x="22595" y="31138"/>
                  </a:cubicBezTo>
                  <a:cubicBezTo>
                    <a:pt x="22556" y="30553"/>
                    <a:pt x="22517" y="29909"/>
                    <a:pt x="22595" y="29421"/>
                  </a:cubicBezTo>
                  <a:lnTo>
                    <a:pt x="22595" y="29324"/>
                  </a:lnTo>
                  <a:cubicBezTo>
                    <a:pt x="22576" y="29246"/>
                    <a:pt x="22517" y="29187"/>
                    <a:pt x="22459" y="29109"/>
                  </a:cubicBezTo>
                  <a:cubicBezTo>
                    <a:pt x="22322" y="28992"/>
                    <a:pt x="22127" y="28895"/>
                    <a:pt x="21932" y="28895"/>
                  </a:cubicBezTo>
                  <a:close/>
                  <a:moveTo>
                    <a:pt x="20973" y="0"/>
                  </a:moveTo>
                  <a:cubicBezTo>
                    <a:pt x="19527" y="0"/>
                    <a:pt x="17657" y="874"/>
                    <a:pt x="16156" y="1598"/>
                  </a:cubicBezTo>
                  <a:cubicBezTo>
                    <a:pt x="15688" y="1812"/>
                    <a:pt x="15278" y="2027"/>
                    <a:pt x="14927" y="2183"/>
                  </a:cubicBezTo>
                  <a:cubicBezTo>
                    <a:pt x="14888" y="2202"/>
                    <a:pt x="14810" y="2300"/>
                    <a:pt x="14674" y="2495"/>
                  </a:cubicBezTo>
                  <a:cubicBezTo>
                    <a:pt x="14927" y="2417"/>
                    <a:pt x="15142" y="2398"/>
                    <a:pt x="15278" y="2378"/>
                  </a:cubicBezTo>
                  <a:cubicBezTo>
                    <a:pt x="15376" y="2378"/>
                    <a:pt x="15474" y="2398"/>
                    <a:pt x="15552" y="2456"/>
                  </a:cubicBezTo>
                  <a:cubicBezTo>
                    <a:pt x="15591" y="2495"/>
                    <a:pt x="15610" y="2554"/>
                    <a:pt x="15610" y="2593"/>
                  </a:cubicBezTo>
                  <a:cubicBezTo>
                    <a:pt x="15610" y="2651"/>
                    <a:pt x="15610" y="2710"/>
                    <a:pt x="15591" y="2749"/>
                  </a:cubicBezTo>
                  <a:cubicBezTo>
                    <a:pt x="15552" y="2905"/>
                    <a:pt x="15376" y="3100"/>
                    <a:pt x="15220" y="3276"/>
                  </a:cubicBezTo>
                  <a:cubicBezTo>
                    <a:pt x="15278" y="3256"/>
                    <a:pt x="15356" y="3237"/>
                    <a:pt x="15395" y="3198"/>
                  </a:cubicBezTo>
                  <a:cubicBezTo>
                    <a:pt x="15844" y="3002"/>
                    <a:pt x="16195" y="2651"/>
                    <a:pt x="16625" y="2261"/>
                  </a:cubicBezTo>
                  <a:cubicBezTo>
                    <a:pt x="17093" y="1812"/>
                    <a:pt x="17620" y="1324"/>
                    <a:pt x="18283" y="1090"/>
                  </a:cubicBezTo>
                  <a:cubicBezTo>
                    <a:pt x="18501" y="1001"/>
                    <a:pt x="18744" y="953"/>
                    <a:pt x="19013" y="953"/>
                  </a:cubicBezTo>
                  <a:cubicBezTo>
                    <a:pt x="19153" y="953"/>
                    <a:pt x="19300" y="966"/>
                    <a:pt x="19454" y="993"/>
                  </a:cubicBezTo>
                  <a:cubicBezTo>
                    <a:pt x="19512" y="1012"/>
                    <a:pt x="19571" y="1051"/>
                    <a:pt x="19571" y="1129"/>
                  </a:cubicBezTo>
                  <a:cubicBezTo>
                    <a:pt x="19571" y="1207"/>
                    <a:pt x="19512" y="1285"/>
                    <a:pt x="19454" y="1324"/>
                  </a:cubicBezTo>
                  <a:cubicBezTo>
                    <a:pt x="19064" y="1500"/>
                    <a:pt x="18869" y="1598"/>
                    <a:pt x="18498" y="1793"/>
                  </a:cubicBezTo>
                  <a:cubicBezTo>
                    <a:pt x="19025" y="1988"/>
                    <a:pt x="19298" y="2085"/>
                    <a:pt x="19844" y="2300"/>
                  </a:cubicBezTo>
                  <a:cubicBezTo>
                    <a:pt x="19903" y="2320"/>
                    <a:pt x="19961" y="2417"/>
                    <a:pt x="19903" y="2515"/>
                  </a:cubicBezTo>
                  <a:cubicBezTo>
                    <a:pt x="19868" y="2584"/>
                    <a:pt x="19786" y="2654"/>
                    <a:pt x="19699" y="2654"/>
                  </a:cubicBezTo>
                  <a:cubicBezTo>
                    <a:pt x="19689" y="2654"/>
                    <a:pt x="19679" y="2653"/>
                    <a:pt x="19669" y="2651"/>
                  </a:cubicBezTo>
                  <a:cubicBezTo>
                    <a:pt x="19473" y="2612"/>
                    <a:pt x="19283" y="2593"/>
                    <a:pt x="19105" y="2593"/>
                  </a:cubicBezTo>
                  <a:cubicBezTo>
                    <a:pt x="18927" y="2593"/>
                    <a:pt x="18761" y="2612"/>
                    <a:pt x="18615" y="2651"/>
                  </a:cubicBezTo>
                  <a:cubicBezTo>
                    <a:pt x="18108" y="2768"/>
                    <a:pt x="17717" y="3041"/>
                    <a:pt x="17308" y="3295"/>
                  </a:cubicBezTo>
                  <a:cubicBezTo>
                    <a:pt x="16859" y="3588"/>
                    <a:pt x="16391" y="3939"/>
                    <a:pt x="15805" y="3978"/>
                  </a:cubicBezTo>
                  <a:cubicBezTo>
                    <a:pt x="15474" y="4017"/>
                    <a:pt x="15103" y="4134"/>
                    <a:pt x="14732" y="4232"/>
                  </a:cubicBezTo>
                  <a:lnTo>
                    <a:pt x="14225" y="4368"/>
                  </a:lnTo>
                  <a:cubicBezTo>
                    <a:pt x="14213" y="4380"/>
                    <a:pt x="14199" y="4385"/>
                    <a:pt x="14184" y="4385"/>
                  </a:cubicBezTo>
                  <a:cubicBezTo>
                    <a:pt x="14151" y="4385"/>
                    <a:pt x="14115" y="4362"/>
                    <a:pt x="14088" y="4349"/>
                  </a:cubicBezTo>
                  <a:cubicBezTo>
                    <a:pt x="14030" y="4329"/>
                    <a:pt x="14030" y="4271"/>
                    <a:pt x="14030" y="4232"/>
                  </a:cubicBezTo>
                  <a:cubicBezTo>
                    <a:pt x="14030" y="4017"/>
                    <a:pt x="14049" y="3880"/>
                    <a:pt x="14049" y="3822"/>
                  </a:cubicBezTo>
                  <a:lnTo>
                    <a:pt x="14049" y="3822"/>
                  </a:lnTo>
                  <a:cubicBezTo>
                    <a:pt x="13854" y="3919"/>
                    <a:pt x="13542" y="4076"/>
                    <a:pt x="13054" y="4310"/>
                  </a:cubicBezTo>
                  <a:cubicBezTo>
                    <a:pt x="12644" y="4524"/>
                    <a:pt x="12098" y="4798"/>
                    <a:pt x="11415" y="5149"/>
                  </a:cubicBezTo>
                  <a:cubicBezTo>
                    <a:pt x="11389" y="5175"/>
                    <a:pt x="11358" y="5186"/>
                    <a:pt x="11327" y="5186"/>
                  </a:cubicBezTo>
                  <a:cubicBezTo>
                    <a:pt x="11290" y="5186"/>
                    <a:pt x="11252" y="5170"/>
                    <a:pt x="11220" y="5149"/>
                  </a:cubicBezTo>
                  <a:cubicBezTo>
                    <a:pt x="11181" y="5110"/>
                    <a:pt x="11161" y="5032"/>
                    <a:pt x="11200" y="4993"/>
                  </a:cubicBezTo>
                  <a:cubicBezTo>
                    <a:pt x="11298" y="4758"/>
                    <a:pt x="11435" y="4524"/>
                    <a:pt x="11552" y="4271"/>
                  </a:cubicBezTo>
                  <a:cubicBezTo>
                    <a:pt x="11747" y="3880"/>
                    <a:pt x="11883" y="3568"/>
                    <a:pt x="11942" y="3432"/>
                  </a:cubicBezTo>
                  <a:cubicBezTo>
                    <a:pt x="11766" y="3334"/>
                    <a:pt x="11688" y="3334"/>
                    <a:pt x="11649" y="3334"/>
                  </a:cubicBezTo>
                  <a:lnTo>
                    <a:pt x="11610" y="3334"/>
                  </a:lnTo>
                  <a:cubicBezTo>
                    <a:pt x="11571" y="3373"/>
                    <a:pt x="11513" y="3490"/>
                    <a:pt x="11454" y="3744"/>
                  </a:cubicBezTo>
                  <a:cubicBezTo>
                    <a:pt x="11396" y="3919"/>
                    <a:pt x="11357" y="4134"/>
                    <a:pt x="11220" y="4310"/>
                  </a:cubicBezTo>
                  <a:cubicBezTo>
                    <a:pt x="11181" y="4368"/>
                    <a:pt x="11083" y="4466"/>
                    <a:pt x="10966" y="4524"/>
                  </a:cubicBezTo>
                  <a:cubicBezTo>
                    <a:pt x="10886" y="4547"/>
                    <a:pt x="10806" y="4557"/>
                    <a:pt x="10730" y="4557"/>
                  </a:cubicBezTo>
                  <a:cubicBezTo>
                    <a:pt x="10676" y="4557"/>
                    <a:pt x="10625" y="4552"/>
                    <a:pt x="10576" y="4544"/>
                  </a:cubicBezTo>
                  <a:cubicBezTo>
                    <a:pt x="10498" y="4524"/>
                    <a:pt x="10439" y="4466"/>
                    <a:pt x="10479" y="4407"/>
                  </a:cubicBezTo>
                  <a:cubicBezTo>
                    <a:pt x="10498" y="4251"/>
                    <a:pt x="10518" y="4115"/>
                    <a:pt x="10518" y="4017"/>
                  </a:cubicBezTo>
                  <a:cubicBezTo>
                    <a:pt x="10537" y="3841"/>
                    <a:pt x="10576" y="3763"/>
                    <a:pt x="10576" y="3724"/>
                  </a:cubicBezTo>
                  <a:lnTo>
                    <a:pt x="10557" y="3724"/>
                  </a:lnTo>
                  <a:cubicBezTo>
                    <a:pt x="10420" y="3841"/>
                    <a:pt x="10205" y="3959"/>
                    <a:pt x="10088" y="4017"/>
                  </a:cubicBezTo>
                  <a:cubicBezTo>
                    <a:pt x="9893" y="4115"/>
                    <a:pt x="9796" y="4154"/>
                    <a:pt x="9737" y="4212"/>
                  </a:cubicBezTo>
                  <a:cubicBezTo>
                    <a:pt x="9737" y="4212"/>
                    <a:pt x="9757" y="4232"/>
                    <a:pt x="9757" y="4251"/>
                  </a:cubicBezTo>
                  <a:cubicBezTo>
                    <a:pt x="9835" y="4329"/>
                    <a:pt x="9952" y="4407"/>
                    <a:pt x="10205" y="4524"/>
                  </a:cubicBezTo>
                  <a:cubicBezTo>
                    <a:pt x="10244" y="4544"/>
                    <a:pt x="10322" y="4563"/>
                    <a:pt x="10342" y="4622"/>
                  </a:cubicBezTo>
                  <a:cubicBezTo>
                    <a:pt x="10381" y="4641"/>
                    <a:pt x="10400" y="4700"/>
                    <a:pt x="10400" y="4758"/>
                  </a:cubicBezTo>
                  <a:cubicBezTo>
                    <a:pt x="10400" y="4817"/>
                    <a:pt x="10342" y="4895"/>
                    <a:pt x="10322" y="4915"/>
                  </a:cubicBezTo>
                  <a:cubicBezTo>
                    <a:pt x="10225" y="5012"/>
                    <a:pt x="10088" y="5032"/>
                    <a:pt x="10010" y="5051"/>
                  </a:cubicBezTo>
                  <a:cubicBezTo>
                    <a:pt x="9893" y="5110"/>
                    <a:pt x="9757" y="5129"/>
                    <a:pt x="9718" y="5188"/>
                  </a:cubicBezTo>
                  <a:cubicBezTo>
                    <a:pt x="9698" y="5188"/>
                    <a:pt x="9698" y="5207"/>
                    <a:pt x="9698" y="5207"/>
                  </a:cubicBezTo>
                  <a:cubicBezTo>
                    <a:pt x="9715" y="5213"/>
                    <a:pt x="9736" y="5215"/>
                    <a:pt x="9761" y="5215"/>
                  </a:cubicBezTo>
                  <a:cubicBezTo>
                    <a:pt x="9822" y="5215"/>
                    <a:pt x="9911" y="5202"/>
                    <a:pt x="10049" y="5188"/>
                  </a:cubicBezTo>
                  <a:cubicBezTo>
                    <a:pt x="10158" y="5161"/>
                    <a:pt x="10295" y="5124"/>
                    <a:pt x="10434" y="5124"/>
                  </a:cubicBezTo>
                  <a:cubicBezTo>
                    <a:pt x="10495" y="5124"/>
                    <a:pt x="10556" y="5131"/>
                    <a:pt x="10615" y="5149"/>
                  </a:cubicBezTo>
                  <a:cubicBezTo>
                    <a:pt x="10732" y="5207"/>
                    <a:pt x="10810" y="5285"/>
                    <a:pt x="10869" y="5402"/>
                  </a:cubicBezTo>
                  <a:cubicBezTo>
                    <a:pt x="10888" y="5441"/>
                    <a:pt x="10888" y="5500"/>
                    <a:pt x="10830" y="5578"/>
                  </a:cubicBezTo>
                  <a:cubicBezTo>
                    <a:pt x="10810" y="5617"/>
                    <a:pt x="10732" y="5676"/>
                    <a:pt x="10693" y="5695"/>
                  </a:cubicBezTo>
                  <a:cubicBezTo>
                    <a:pt x="10498" y="5734"/>
                    <a:pt x="10322" y="5773"/>
                    <a:pt x="10186" y="5812"/>
                  </a:cubicBezTo>
                  <a:cubicBezTo>
                    <a:pt x="9639" y="5929"/>
                    <a:pt x="9444" y="6007"/>
                    <a:pt x="9347" y="6085"/>
                  </a:cubicBezTo>
                  <a:cubicBezTo>
                    <a:pt x="9308" y="6124"/>
                    <a:pt x="9269" y="6202"/>
                    <a:pt x="9230" y="6378"/>
                  </a:cubicBezTo>
                  <a:cubicBezTo>
                    <a:pt x="9152" y="6749"/>
                    <a:pt x="8918" y="7139"/>
                    <a:pt x="8644" y="7432"/>
                  </a:cubicBezTo>
                  <a:cubicBezTo>
                    <a:pt x="8469" y="7627"/>
                    <a:pt x="8254" y="7763"/>
                    <a:pt x="8040" y="7861"/>
                  </a:cubicBezTo>
                  <a:cubicBezTo>
                    <a:pt x="7937" y="7905"/>
                    <a:pt x="7846" y="7927"/>
                    <a:pt x="7757" y="7927"/>
                  </a:cubicBezTo>
                  <a:cubicBezTo>
                    <a:pt x="7727" y="7927"/>
                    <a:pt x="7698" y="7924"/>
                    <a:pt x="7669" y="7919"/>
                  </a:cubicBezTo>
                  <a:cubicBezTo>
                    <a:pt x="7583" y="7902"/>
                    <a:pt x="7504" y="7895"/>
                    <a:pt x="7431" y="7895"/>
                  </a:cubicBezTo>
                  <a:cubicBezTo>
                    <a:pt x="7254" y="7895"/>
                    <a:pt x="7110" y="7937"/>
                    <a:pt x="6986" y="7978"/>
                  </a:cubicBezTo>
                  <a:cubicBezTo>
                    <a:pt x="6713" y="8115"/>
                    <a:pt x="6537" y="8368"/>
                    <a:pt x="6322" y="8700"/>
                  </a:cubicBezTo>
                  <a:cubicBezTo>
                    <a:pt x="6186" y="8914"/>
                    <a:pt x="6010" y="9149"/>
                    <a:pt x="5796" y="9344"/>
                  </a:cubicBezTo>
                  <a:cubicBezTo>
                    <a:pt x="5542" y="9578"/>
                    <a:pt x="5347" y="9773"/>
                    <a:pt x="5308" y="9968"/>
                  </a:cubicBezTo>
                  <a:cubicBezTo>
                    <a:pt x="5269" y="10066"/>
                    <a:pt x="5269" y="10202"/>
                    <a:pt x="5405" y="10358"/>
                  </a:cubicBezTo>
                  <a:cubicBezTo>
                    <a:pt x="5444" y="10417"/>
                    <a:pt x="5523" y="10475"/>
                    <a:pt x="5562" y="10495"/>
                  </a:cubicBezTo>
                  <a:cubicBezTo>
                    <a:pt x="5594" y="10500"/>
                    <a:pt x="5625" y="10502"/>
                    <a:pt x="5657" y="10502"/>
                  </a:cubicBezTo>
                  <a:cubicBezTo>
                    <a:pt x="5759" y="10502"/>
                    <a:pt x="5866" y="10477"/>
                    <a:pt x="6030" y="10417"/>
                  </a:cubicBezTo>
                  <a:cubicBezTo>
                    <a:pt x="6127" y="10397"/>
                    <a:pt x="6283" y="10358"/>
                    <a:pt x="6401" y="10319"/>
                  </a:cubicBezTo>
                  <a:cubicBezTo>
                    <a:pt x="6596" y="10300"/>
                    <a:pt x="6732" y="10261"/>
                    <a:pt x="6869" y="10163"/>
                  </a:cubicBezTo>
                  <a:cubicBezTo>
                    <a:pt x="7103" y="10007"/>
                    <a:pt x="7279" y="9734"/>
                    <a:pt x="7513" y="9422"/>
                  </a:cubicBezTo>
                  <a:cubicBezTo>
                    <a:pt x="7786" y="9051"/>
                    <a:pt x="8079" y="8622"/>
                    <a:pt x="8625" y="8310"/>
                  </a:cubicBezTo>
                  <a:cubicBezTo>
                    <a:pt x="8976" y="8115"/>
                    <a:pt x="9425" y="7958"/>
                    <a:pt x="10010" y="7919"/>
                  </a:cubicBezTo>
                  <a:cubicBezTo>
                    <a:pt x="10064" y="7913"/>
                    <a:pt x="10116" y="7909"/>
                    <a:pt x="10167" y="7909"/>
                  </a:cubicBezTo>
                  <a:cubicBezTo>
                    <a:pt x="10414" y="7909"/>
                    <a:pt x="10632" y="7985"/>
                    <a:pt x="10810" y="8115"/>
                  </a:cubicBezTo>
                  <a:cubicBezTo>
                    <a:pt x="11278" y="8427"/>
                    <a:pt x="11493" y="9012"/>
                    <a:pt x="11649" y="9539"/>
                  </a:cubicBezTo>
                  <a:cubicBezTo>
                    <a:pt x="11649" y="9578"/>
                    <a:pt x="11669" y="9597"/>
                    <a:pt x="11669" y="9636"/>
                  </a:cubicBezTo>
                  <a:cubicBezTo>
                    <a:pt x="11669" y="9695"/>
                    <a:pt x="11688" y="9714"/>
                    <a:pt x="11688" y="9734"/>
                  </a:cubicBezTo>
                  <a:cubicBezTo>
                    <a:pt x="11708" y="9714"/>
                    <a:pt x="11747" y="9714"/>
                    <a:pt x="11766" y="9675"/>
                  </a:cubicBezTo>
                  <a:cubicBezTo>
                    <a:pt x="11942" y="9519"/>
                    <a:pt x="12039" y="9402"/>
                    <a:pt x="12078" y="9305"/>
                  </a:cubicBezTo>
                  <a:cubicBezTo>
                    <a:pt x="12098" y="9246"/>
                    <a:pt x="12098" y="9207"/>
                    <a:pt x="12098" y="9149"/>
                  </a:cubicBezTo>
                  <a:cubicBezTo>
                    <a:pt x="12078" y="9032"/>
                    <a:pt x="11981" y="8914"/>
                    <a:pt x="11844" y="8739"/>
                  </a:cubicBezTo>
                  <a:cubicBezTo>
                    <a:pt x="11688" y="8563"/>
                    <a:pt x="11474" y="8349"/>
                    <a:pt x="11493" y="8036"/>
                  </a:cubicBezTo>
                  <a:cubicBezTo>
                    <a:pt x="11493" y="7978"/>
                    <a:pt x="11493" y="7919"/>
                    <a:pt x="11474" y="7822"/>
                  </a:cubicBezTo>
                  <a:cubicBezTo>
                    <a:pt x="11474" y="7763"/>
                    <a:pt x="11454" y="7744"/>
                    <a:pt x="11454" y="7685"/>
                  </a:cubicBezTo>
                  <a:cubicBezTo>
                    <a:pt x="11454" y="7646"/>
                    <a:pt x="11454" y="7568"/>
                    <a:pt x="11493" y="7529"/>
                  </a:cubicBezTo>
                  <a:cubicBezTo>
                    <a:pt x="11552" y="7471"/>
                    <a:pt x="11591" y="7451"/>
                    <a:pt x="11649" y="7451"/>
                  </a:cubicBezTo>
                  <a:cubicBezTo>
                    <a:pt x="11805" y="7451"/>
                    <a:pt x="11942" y="7432"/>
                    <a:pt x="12157" y="7432"/>
                  </a:cubicBezTo>
                  <a:cubicBezTo>
                    <a:pt x="12227" y="7416"/>
                    <a:pt x="12279" y="7407"/>
                    <a:pt x="12321" y="7407"/>
                  </a:cubicBezTo>
                  <a:cubicBezTo>
                    <a:pt x="12440" y="7407"/>
                    <a:pt x="12470" y="7488"/>
                    <a:pt x="12586" y="7763"/>
                  </a:cubicBezTo>
                  <a:cubicBezTo>
                    <a:pt x="12722" y="8036"/>
                    <a:pt x="12937" y="8563"/>
                    <a:pt x="13542" y="9500"/>
                  </a:cubicBezTo>
                  <a:cubicBezTo>
                    <a:pt x="13600" y="9383"/>
                    <a:pt x="13659" y="9227"/>
                    <a:pt x="13756" y="9110"/>
                  </a:cubicBezTo>
                  <a:cubicBezTo>
                    <a:pt x="13835" y="9012"/>
                    <a:pt x="13913" y="8914"/>
                    <a:pt x="13991" y="8797"/>
                  </a:cubicBezTo>
                  <a:cubicBezTo>
                    <a:pt x="14127" y="8544"/>
                    <a:pt x="14322" y="8251"/>
                    <a:pt x="14654" y="8056"/>
                  </a:cubicBezTo>
                  <a:cubicBezTo>
                    <a:pt x="14791" y="7958"/>
                    <a:pt x="14966" y="7919"/>
                    <a:pt x="15181" y="7880"/>
                  </a:cubicBezTo>
                  <a:cubicBezTo>
                    <a:pt x="15395" y="7880"/>
                    <a:pt x="15571" y="7919"/>
                    <a:pt x="15688" y="7978"/>
                  </a:cubicBezTo>
                  <a:cubicBezTo>
                    <a:pt x="15786" y="8056"/>
                    <a:pt x="15864" y="8154"/>
                    <a:pt x="15922" y="8251"/>
                  </a:cubicBezTo>
                  <a:cubicBezTo>
                    <a:pt x="15922" y="8232"/>
                    <a:pt x="15942" y="8173"/>
                    <a:pt x="15942" y="8154"/>
                  </a:cubicBezTo>
                  <a:cubicBezTo>
                    <a:pt x="16313" y="7588"/>
                    <a:pt x="16488" y="7334"/>
                    <a:pt x="16898" y="6788"/>
                  </a:cubicBezTo>
                  <a:cubicBezTo>
                    <a:pt x="16917" y="6749"/>
                    <a:pt x="16956" y="6710"/>
                    <a:pt x="17015" y="6690"/>
                  </a:cubicBezTo>
                  <a:cubicBezTo>
                    <a:pt x="17026" y="6684"/>
                    <a:pt x="17039" y="6682"/>
                    <a:pt x="17053" y="6682"/>
                  </a:cubicBezTo>
                  <a:cubicBezTo>
                    <a:pt x="17087" y="6682"/>
                    <a:pt x="17124" y="6696"/>
                    <a:pt x="17152" y="6710"/>
                  </a:cubicBezTo>
                  <a:lnTo>
                    <a:pt x="17308" y="6710"/>
                  </a:lnTo>
                  <a:cubicBezTo>
                    <a:pt x="17327" y="6710"/>
                    <a:pt x="17360" y="6708"/>
                    <a:pt x="17399" y="6708"/>
                  </a:cubicBezTo>
                  <a:cubicBezTo>
                    <a:pt x="17477" y="6708"/>
                    <a:pt x="17581" y="6716"/>
                    <a:pt x="17659" y="6768"/>
                  </a:cubicBezTo>
                  <a:cubicBezTo>
                    <a:pt x="17717" y="6788"/>
                    <a:pt x="17776" y="6846"/>
                    <a:pt x="17795" y="6905"/>
                  </a:cubicBezTo>
                  <a:cubicBezTo>
                    <a:pt x="17815" y="6983"/>
                    <a:pt x="17815" y="7061"/>
                    <a:pt x="17815" y="7158"/>
                  </a:cubicBezTo>
                  <a:cubicBezTo>
                    <a:pt x="17912" y="7197"/>
                    <a:pt x="18049" y="7256"/>
                    <a:pt x="18186" y="7256"/>
                  </a:cubicBezTo>
                  <a:cubicBezTo>
                    <a:pt x="18225" y="7256"/>
                    <a:pt x="18244" y="7256"/>
                    <a:pt x="18283" y="7236"/>
                  </a:cubicBezTo>
                  <a:cubicBezTo>
                    <a:pt x="18303" y="7236"/>
                    <a:pt x="18303" y="7197"/>
                    <a:pt x="18322" y="7197"/>
                  </a:cubicBezTo>
                  <a:cubicBezTo>
                    <a:pt x="18322" y="7197"/>
                    <a:pt x="18342" y="7178"/>
                    <a:pt x="18342" y="7158"/>
                  </a:cubicBezTo>
                  <a:cubicBezTo>
                    <a:pt x="18381" y="7139"/>
                    <a:pt x="18400" y="7080"/>
                    <a:pt x="18400" y="6983"/>
                  </a:cubicBezTo>
                  <a:cubicBezTo>
                    <a:pt x="18420" y="6846"/>
                    <a:pt x="18478" y="6710"/>
                    <a:pt x="18576" y="6612"/>
                  </a:cubicBezTo>
                  <a:cubicBezTo>
                    <a:pt x="18751" y="6417"/>
                    <a:pt x="19005" y="6319"/>
                    <a:pt x="19200" y="6261"/>
                  </a:cubicBezTo>
                  <a:cubicBezTo>
                    <a:pt x="19395" y="6183"/>
                    <a:pt x="19571" y="6124"/>
                    <a:pt x="19708" y="6027"/>
                  </a:cubicBezTo>
                  <a:cubicBezTo>
                    <a:pt x="19747" y="6007"/>
                    <a:pt x="19791" y="5997"/>
                    <a:pt x="19832" y="5997"/>
                  </a:cubicBezTo>
                  <a:cubicBezTo>
                    <a:pt x="19873" y="5997"/>
                    <a:pt x="19912" y="6007"/>
                    <a:pt x="19942" y="6027"/>
                  </a:cubicBezTo>
                  <a:cubicBezTo>
                    <a:pt x="19981" y="6085"/>
                    <a:pt x="20000" y="6163"/>
                    <a:pt x="19961" y="6222"/>
                  </a:cubicBezTo>
                  <a:cubicBezTo>
                    <a:pt x="19883" y="6378"/>
                    <a:pt x="19786" y="6495"/>
                    <a:pt x="19688" y="6612"/>
                  </a:cubicBezTo>
                  <a:cubicBezTo>
                    <a:pt x="19512" y="6866"/>
                    <a:pt x="19415" y="7002"/>
                    <a:pt x="19454" y="7080"/>
                  </a:cubicBezTo>
                  <a:cubicBezTo>
                    <a:pt x="19454" y="7100"/>
                    <a:pt x="19454" y="7100"/>
                    <a:pt x="19473" y="7139"/>
                  </a:cubicBezTo>
                  <a:cubicBezTo>
                    <a:pt x="19512" y="7178"/>
                    <a:pt x="19649" y="7236"/>
                    <a:pt x="19961" y="7256"/>
                  </a:cubicBezTo>
                  <a:cubicBezTo>
                    <a:pt x="20059" y="7256"/>
                    <a:pt x="20156" y="7295"/>
                    <a:pt x="20234" y="7354"/>
                  </a:cubicBezTo>
                  <a:cubicBezTo>
                    <a:pt x="20351" y="7432"/>
                    <a:pt x="20449" y="7529"/>
                    <a:pt x="20488" y="7646"/>
                  </a:cubicBezTo>
                  <a:cubicBezTo>
                    <a:pt x="20566" y="7763"/>
                    <a:pt x="20625" y="7919"/>
                    <a:pt x="20586" y="8056"/>
                  </a:cubicBezTo>
                  <a:cubicBezTo>
                    <a:pt x="20586" y="8173"/>
                    <a:pt x="20566" y="8290"/>
                    <a:pt x="20488" y="8407"/>
                  </a:cubicBezTo>
                  <a:cubicBezTo>
                    <a:pt x="20390" y="8583"/>
                    <a:pt x="20273" y="8719"/>
                    <a:pt x="20098" y="8797"/>
                  </a:cubicBezTo>
                  <a:cubicBezTo>
                    <a:pt x="19983" y="8849"/>
                    <a:pt x="19857" y="8868"/>
                    <a:pt x="19726" y="8868"/>
                  </a:cubicBezTo>
                  <a:cubicBezTo>
                    <a:pt x="19457" y="8868"/>
                    <a:pt x="19164" y="8785"/>
                    <a:pt x="18888" y="8719"/>
                  </a:cubicBezTo>
                  <a:cubicBezTo>
                    <a:pt x="18501" y="8607"/>
                    <a:pt x="18066" y="8495"/>
                    <a:pt x="17589" y="8495"/>
                  </a:cubicBezTo>
                  <a:cubicBezTo>
                    <a:pt x="17320" y="8495"/>
                    <a:pt x="17037" y="8530"/>
                    <a:pt x="16742" y="8622"/>
                  </a:cubicBezTo>
                  <a:cubicBezTo>
                    <a:pt x="16664" y="8641"/>
                    <a:pt x="16625" y="8641"/>
                    <a:pt x="16566" y="8641"/>
                  </a:cubicBezTo>
                  <a:cubicBezTo>
                    <a:pt x="16430" y="8641"/>
                    <a:pt x="16254" y="8544"/>
                    <a:pt x="16137" y="8466"/>
                  </a:cubicBezTo>
                  <a:cubicBezTo>
                    <a:pt x="16059" y="8427"/>
                    <a:pt x="15981" y="8407"/>
                    <a:pt x="15903" y="8368"/>
                  </a:cubicBezTo>
                  <a:cubicBezTo>
                    <a:pt x="15887" y="8368"/>
                    <a:pt x="15871" y="8355"/>
                    <a:pt x="15866" y="8340"/>
                  </a:cubicBezTo>
                  <a:lnTo>
                    <a:pt x="15866" y="8340"/>
                  </a:lnTo>
                  <a:cubicBezTo>
                    <a:pt x="15901" y="8553"/>
                    <a:pt x="15863" y="8820"/>
                    <a:pt x="15844" y="9012"/>
                  </a:cubicBezTo>
                  <a:lnTo>
                    <a:pt x="15844" y="9090"/>
                  </a:lnTo>
                  <a:cubicBezTo>
                    <a:pt x="15805" y="9305"/>
                    <a:pt x="15844" y="9500"/>
                    <a:pt x="15883" y="9636"/>
                  </a:cubicBezTo>
                  <a:cubicBezTo>
                    <a:pt x="15981" y="9929"/>
                    <a:pt x="16234" y="10105"/>
                    <a:pt x="16527" y="10319"/>
                  </a:cubicBezTo>
                  <a:cubicBezTo>
                    <a:pt x="16625" y="10397"/>
                    <a:pt x="16742" y="10495"/>
                    <a:pt x="16839" y="10593"/>
                  </a:cubicBezTo>
                  <a:cubicBezTo>
                    <a:pt x="16859" y="10612"/>
                    <a:pt x="16878" y="10612"/>
                    <a:pt x="16878" y="10612"/>
                  </a:cubicBezTo>
                  <a:cubicBezTo>
                    <a:pt x="16956" y="10612"/>
                    <a:pt x="17054" y="10573"/>
                    <a:pt x="17230" y="10475"/>
                  </a:cubicBezTo>
                  <a:cubicBezTo>
                    <a:pt x="17308" y="10417"/>
                    <a:pt x="17444" y="10319"/>
                    <a:pt x="17561" y="10319"/>
                  </a:cubicBezTo>
                  <a:cubicBezTo>
                    <a:pt x="17620" y="10319"/>
                    <a:pt x="17659" y="10319"/>
                    <a:pt x="17698" y="10358"/>
                  </a:cubicBezTo>
                  <a:cubicBezTo>
                    <a:pt x="17737" y="10378"/>
                    <a:pt x="17756" y="10417"/>
                    <a:pt x="17756" y="10456"/>
                  </a:cubicBezTo>
                  <a:cubicBezTo>
                    <a:pt x="17795" y="10514"/>
                    <a:pt x="17795" y="10593"/>
                    <a:pt x="17795" y="10671"/>
                  </a:cubicBezTo>
                  <a:cubicBezTo>
                    <a:pt x="17717" y="11295"/>
                    <a:pt x="17054" y="11978"/>
                    <a:pt x="16625" y="12446"/>
                  </a:cubicBezTo>
                  <a:cubicBezTo>
                    <a:pt x="16488" y="12563"/>
                    <a:pt x="16352" y="12661"/>
                    <a:pt x="16195" y="12719"/>
                  </a:cubicBezTo>
                  <a:cubicBezTo>
                    <a:pt x="16106" y="12746"/>
                    <a:pt x="16013" y="12756"/>
                    <a:pt x="15922" y="12756"/>
                  </a:cubicBezTo>
                  <a:cubicBezTo>
                    <a:pt x="15675" y="12756"/>
                    <a:pt x="15435" y="12679"/>
                    <a:pt x="15278" y="12622"/>
                  </a:cubicBezTo>
                  <a:cubicBezTo>
                    <a:pt x="15083" y="12563"/>
                    <a:pt x="15005" y="12544"/>
                    <a:pt x="14966" y="12544"/>
                  </a:cubicBezTo>
                  <a:cubicBezTo>
                    <a:pt x="14615" y="12797"/>
                    <a:pt x="14244" y="12914"/>
                    <a:pt x="13932" y="12914"/>
                  </a:cubicBezTo>
                  <a:cubicBezTo>
                    <a:pt x="13464" y="12914"/>
                    <a:pt x="13074" y="12719"/>
                    <a:pt x="12820" y="12446"/>
                  </a:cubicBezTo>
                  <a:cubicBezTo>
                    <a:pt x="12644" y="12310"/>
                    <a:pt x="12488" y="12231"/>
                    <a:pt x="12391" y="12231"/>
                  </a:cubicBezTo>
                  <a:cubicBezTo>
                    <a:pt x="12332" y="12231"/>
                    <a:pt x="12235" y="12231"/>
                    <a:pt x="12176" y="12271"/>
                  </a:cubicBezTo>
                  <a:cubicBezTo>
                    <a:pt x="12000" y="12349"/>
                    <a:pt x="11864" y="12544"/>
                    <a:pt x="11766" y="12719"/>
                  </a:cubicBezTo>
                  <a:cubicBezTo>
                    <a:pt x="11669" y="12914"/>
                    <a:pt x="11552" y="13090"/>
                    <a:pt x="11415" y="13188"/>
                  </a:cubicBezTo>
                  <a:cubicBezTo>
                    <a:pt x="11357" y="13246"/>
                    <a:pt x="11259" y="13285"/>
                    <a:pt x="11181" y="13305"/>
                  </a:cubicBezTo>
                  <a:cubicBezTo>
                    <a:pt x="11146" y="13311"/>
                    <a:pt x="11112" y="13314"/>
                    <a:pt x="11079" y="13314"/>
                  </a:cubicBezTo>
                  <a:cubicBezTo>
                    <a:pt x="10905" y="13314"/>
                    <a:pt x="10749" y="13240"/>
                    <a:pt x="10635" y="13207"/>
                  </a:cubicBezTo>
                  <a:cubicBezTo>
                    <a:pt x="10537" y="13149"/>
                    <a:pt x="10479" y="13129"/>
                    <a:pt x="10400" y="13129"/>
                  </a:cubicBezTo>
                  <a:cubicBezTo>
                    <a:pt x="10342" y="13129"/>
                    <a:pt x="10303" y="13110"/>
                    <a:pt x="10283" y="13051"/>
                  </a:cubicBezTo>
                  <a:cubicBezTo>
                    <a:pt x="10244" y="13012"/>
                    <a:pt x="10244" y="12953"/>
                    <a:pt x="10283" y="12914"/>
                  </a:cubicBezTo>
                  <a:cubicBezTo>
                    <a:pt x="10303" y="12836"/>
                    <a:pt x="10303" y="12797"/>
                    <a:pt x="10303" y="12739"/>
                  </a:cubicBezTo>
                  <a:cubicBezTo>
                    <a:pt x="10244" y="12622"/>
                    <a:pt x="10030" y="12524"/>
                    <a:pt x="9718" y="12407"/>
                  </a:cubicBezTo>
                  <a:cubicBezTo>
                    <a:pt x="9444" y="12310"/>
                    <a:pt x="9054" y="12173"/>
                    <a:pt x="8937" y="11919"/>
                  </a:cubicBezTo>
                  <a:cubicBezTo>
                    <a:pt x="8879" y="11822"/>
                    <a:pt x="8879" y="11685"/>
                    <a:pt x="8937" y="11568"/>
                  </a:cubicBezTo>
                  <a:cubicBezTo>
                    <a:pt x="9015" y="11373"/>
                    <a:pt x="9152" y="11139"/>
                    <a:pt x="9444" y="10866"/>
                  </a:cubicBezTo>
                  <a:lnTo>
                    <a:pt x="9444" y="10866"/>
                  </a:lnTo>
                  <a:cubicBezTo>
                    <a:pt x="9015" y="10905"/>
                    <a:pt x="8566" y="10944"/>
                    <a:pt x="8098" y="10944"/>
                  </a:cubicBezTo>
                  <a:cubicBezTo>
                    <a:pt x="7064" y="10983"/>
                    <a:pt x="6049" y="11041"/>
                    <a:pt x="5171" y="11529"/>
                  </a:cubicBezTo>
                  <a:cubicBezTo>
                    <a:pt x="4781" y="11744"/>
                    <a:pt x="4430" y="12036"/>
                    <a:pt x="4098" y="12466"/>
                  </a:cubicBezTo>
                  <a:cubicBezTo>
                    <a:pt x="3591" y="13149"/>
                    <a:pt x="3084" y="13714"/>
                    <a:pt x="2576" y="14261"/>
                  </a:cubicBezTo>
                  <a:cubicBezTo>
                    <a:pt x="2440" y="14378"/>
                    <a:pt x="2323" y="14495"/>
                    <a:pt x="2225" y="14612"/>
                  </a:cubicBezTo>
                  <a:cubicBezTo>
                    <a:pt x="1464" y="15451"/>
                    <a:pt x="840" y="16270"/>
                    <a:pt x="449" y="17441"/>
                  </a:cubicBezTo>
                  <a:cubicBezTo>
                    <a:pt x="352" y="17734"/>
                    <a:pt x="254" y="18085"/>
                    <a:pt x="196" y="18456"/>
                  </a:cubicBezTo>
                  <a:cubicBezTo>
                    <a:pt x="1" y="19529"/>
                    <a:pt x="40" y="20895"/>
                    <a:pt x="352" y="22670"/>
                  </a:cubicBezTo>
                  <a:cubicBezTo>
                    <a:pt x="430" y="23002"/>
                    <a:pt x="547" y="23295"/>
                    <a:pt x="762" y="23548"/>
                  </a:cubicBezTo>
                  <a:cubicBezTo>
                    <a:pt x="976" y="23841"/>
                    <a:pt x="1308" y="24056"/>
                    <a:pt x="1620" y="24212"/>
                  </a:cubicBezTo>
                  <a:cubicBezTo>
                    <a:pt x="1865" y="24313"/>
                    <a:pt x="2142" y="24371"/>
                    <a:pt x="2427" y="24371"/>
                  </a:cubicBezTo>
                  <a:cubicBezTo>
                    <a:pt x="2528" y="24371"/>
                    <a:pt x="2630" y="24364"/>
                    <a:pt x="2732" y="24348"/>
                  </a:cubicBezTo>
                  <a:cubicBezTo>
                    <a:pt x="3025" y="24309"/>
                    <a:pt x="3318" y="24212"/>
                    <a:pt x="3591" y="24017"/>
                  </a:cubicBezTo>
                  <a:cubicBezTo>
                    <a:pt x="3949" y="23748"/>
                    <a:pt x="4275" y="23643"/>
                    <a:pt x="4553" y="23643"/>
                  </a:cubicBezTo>
                  <a:cubicBezTo>
                    <a:pt x="4577" y="23643"/>
                    <a:pt x="4601" y="23644"/>
                    <a:pt x="4625" y="23646"/>
                  </a:cubicBezTo>
                  <a:cubicBezTo>
                    <a:pt x="5074" y="23685"/>
                    <a:pt x="5347" y="24056"/>
                    <a:pt x="5562" y="24368"/>
                  </a:cubicBezTo>
                  <a:cubicBezTo>
                    <a:pt x="5757" y="24641"/>
                    <a:pt x="5932" y="24856"/>
                    <a:pt x="6147" y="24934"/>
                  </a:cubicBezTo>
                  <a:cubicBezTo>
                    <a:pt x="6214" y="24947"/>
                    <a:pt x="6282" y="24970"/>
                    <a:pt x="6349" y="24970"/>
                  </a:cubicBezTo>
                  <a:cubicBezTo>
                    <a:pt x="6379" y="24970"/>
                    <a:pt x="6409" y="24965"/>
                    <a:pt x="6440" y="24953"/>
                  </a:cubicBezTo>
                  <a:cubicBezTo>
                    <a:pt x="6498" y="24953"/>
                    <a:pt x="6537" y="24953"/>
                    <a:pt x="6576" y="24992"/>
                  </a:cubicBezTo>
                  <a:cubicBezTo>
                    <a:pt x="6596" y="25012"/>
                    <a:pt x="6615" y="25051"/>
                    <a:pt x="6615" y="25109"/>
                  </a:cubicBezTo>
                  <a:cubicBezTo>
                    <a:pt x="6518" y="26417"/>
                    <a:pt x="7005" y="27548"/>
                    <a:pt x="7552" y="28699"/>
                  </a:cubicBezTo>
                  <a:cubicBezTo>
                    <a:pt x="8079" y="29890"/>
                    <a:pt x="8664" y="31138"/>
                    <a:pt x="8625" y="32660"/>
                  </a:cubicBezTo>
                  <a:cubicBezTo>
                    <a:pt x="8586" y="33616"/>
                    <a:pt x="9405" y="34553"/>
                    <a:pt x="10244" y="35529"/>
                  </a:cubicBezTo>
                  <a:cubicBezTo>
                    <a:pt x="10635" y="35958"/>
                    <a:pt x="11025" y="36407"/>
                    <a:pt x="11357" y="36855"/>
                  </a:cubicBezTo>
                  <a:cubicBezTo>
                    <a:pt x="11903" y="37675"/>
                    <a:pt x="12430" y="38397"/>
                    <a:pt x="13171" y="38592"/>
                  </a:cubicBezTo>
                  <a:cubicBezTo>
                    <a:pt x="13306" y="38626"/>
                    <a:pt x="13458" y="38645"/>
                    <a:pt x="13624" y="38645"/>
                  </a:cubicBezTo>
                  <a:cubicBezTo>
                    <a:pt x="13936" y="38645"/>
                    <a:pt x="14298" y="38575"/>
                    <a:pt x="14693" y="38397"/>
                  </a:cubicBezTo>
                  <a:cubicBezTo>
                    <a:pt x="14791" y="38358"/>
                    <a:pt x="14869" y="38319"/>
                    <a:pt x="14966" y="38299"/>
                  </a:cubicBezTo>
                  <a:cubicBezTo>
                    <a:pt x="15028" y="38306"/>
                    <a:pt x="15085" y="38309"/>
                    <a:pt x="15139" y="38309"/>
                  </a:cubicBezTo>
                  <a:cubicBezTo>
                    <a:pt x="15407" y="38309"/>
                    <a:pt x="15581" y="38228"/>
                    <a:pt x="15727" y="38065"/>
                  </a:cubicBezTo>
                  <a:cubicBezTo>
                    <a:pt x="15766" y="38006"/>
                    <a:pt x="15786" y="37967"/>
                    <a:pt x="15844" y="37909"/>
                  </a:cubicBezTo>
                  <a:cubicBezTo>
                    <a:pt x="16469" y="37167"/>
                    <a:pt x="17054" y="36446"/>
                    <a:pt x="17054" y="35704"/>
                  </a:cubicBezTo>
                  <a:cubicBezTo>
                    <a:pt x="17054" y="35275"/>
                    <a:pt x="16898" y="34826"/>
                    <a:pt x="16410" y="34280"/>
                  </a:cubicBezTo>
                  <a:cubicBezTo>
                    <a:pt x="16371" y="34260"/>
                    <a:pt x="16352" y="34202"/>
                    <a:pt x="16352" y="34163"/>
                  </a:cubicBezTo>
                  <a:cubicBezTo>
                    <a:pt x="16352" y="34104"/>
                    <a:pt x="16352" y="34065"/>
                    <a:pt x="16371" y="34007"/>
                  </a:cubicBezTo>
                  <a:cubicBezTo>
                    <a:pt x="16391" y="33948"/>
                    <a:pt x="16469" y="33890"/>
                    <a:pt x="16527" y="33850"/>
                  </a:cubicBezTo>
                  <a:cubicBezTo>
                    <a:pt x="16625" y="33753"/>
                    <a:pt x="16781" y="33655"/>
                    <a:pt x="16976" y="33558"/>
                  </a:cubicBezTo>
                  <a:cubicBezTo>
                    <a:pt x="17464" y="33265"/>
                    <a:pt x="18108" y="32875"/>
                    <a:pt x="18478" y="32329"/>
                  </a:cubicBezTo>
                  <a:cubicBezTo>
                    <a:pt x="18615" y="32094"/>
                    <a:pt x="18712" y="31821"/>
                    <a:pt x="18712" y="31509"/>
                  </a:cubicBezTo>
                  <a:cubicBezTo>
                    <a:pt x="18712" y="31119"/>
                    <a:pt x="18576" y="30651"/>
                    <a:pt x="18186" y="30085"/>
                  </a:cubicBezTo>
                  <a:cubicBezTo>
                    <a:pt x="18049" y="29890"/>
                    <a:pt x="18030" y="29616"/>
                    <a:pt x="18010" y="29402"/>
                  </a:cubicBezTo>
                  <a:cubicBezTo>
                    <a:pt x="17991" y="29207"/>
                    <a:pt x="17991" y="29070"/>
                    <a:pt x="17912" y="28973"/>
                  </a:cubicBezTo>
                  <a:cubicBezTo>
                    <a:pt x="17893" y="28934"/>
                    <a:pt x="17893" y="28914"/>
                    <a:pt x="17854" y="28914"/>
                  </a:cubicBezTo>
                  <a:cubicBezTo>
                    <a:pt x="17620" y="28719"/>
                    <a:pt x="17444" y="28524"/>
                    <a:pt x="17405" y="28329"/>
                  </a:cubicBezTo>
                  <a:cubicBezTo>
                    <a:pt x="17366" y="28212"/>
                    <a:pt x="17366" y="28095"/>
                    <a:pt x="17405" y="27997"/>
                  </a:cubicBezTo>
                  <a:cubicBezTo>
                    <a:pt x="17503" y="27724"/>
                    <a:pt x="17795" y="27529"/>
                    <a:pt x="17952" y="27392"/>
                  </a:cubicBezTo>
                  <a:cubicBezTo>
                    <a:pt x="18108" y="27295"/>
                    <a:pt x="18205" y="27236"/>
                    <a:pt x="18244" y="27177"/>
                  </a:cubicBezTo>
                  <a:cubicBezTo>
                    <a:pt x="18791" y="26534"/>
                    <a:pt x="19278" y="25987"/>
                    <a:pt x="19688" y="25499"/>
                  </a:cubicBezTo>
                  <a:cubicBezTo>
                    <a:pt x="22439" y="22378"/>
                    <a:pt x="22439" y="22417"/>
                    <a:pt x="22966" y="21012"/>
                  </a:cubicBezTo>
                  <a:cubicBezTo>
                    <a:pt x="23005" y="20856"/>
                    <a:pt x="23083" y="20661"/>
                    <a:pt x="23161" y="20465"/>
                  </a:cubicBezTo>
                  <a:lnTo>
                    <a:pt x="23161" y="20465"/>
                  </a:lnTo>
                  <a:cubicBezTo>
                    <a:pt x="21600" y="21031"/>
                    <a:pt x="21171" y="21246"/>
                    <a:pt x="20976" y="21343"/>
                  </a:cubicBezTo>
                  <a:cubicBezTo>
                    <a:pt x="20839" y="21422"/>
                    <a:pt x="20781" y="21441"/>
                    <a:pt x="20566" y="21500"/>
                  </a:cubicBezTo>
                  <a:cubicBezTo>
                    <a:pt x="20508" y="21516"/>
                    <a:pt x="20433" y="21522"/>
                    <a:pt x="20357" y="21522"/>
                  </a:cubicBezTo>
                  <a:cubicBezTo>
                    <a:pt x="20253" y="21522"/>
                    <a:pt x="20146" y="21511"/>
                    <a:pt x="20078" y="21500"/>
                  </a:cubicBezTo>
                  <a:cubicBezTo>
                    <a:pt x="19981" y="21480"/>
                    <a:pt x="19883" y="21441"/>
                    <a:pt x="19805" y="21422"/>
                  </a:cubicBezTo>
                  <a:cubicBezTo>
                    <a:pt x="19786" y="21422"/>
                    <a:pt x="19766" y="21402"/>
                    <a:pt x="19766" y="21382"/>
                  </a:cubicBezTo>
                  <a:cubicBezTo>
                    <a:pt x="19766" y="21382"/>
                    <a:pt x="19747" y="21343"/>
                    <a:pt x="19708" y="21304"/>
                  </a:cubicBezTo>
                  <a:lnTo>
                    <a:pt x="19708" y="21226"/>
                  </a:lnTo>
                  <a:cubicBezTo>
                    <a:pt x="19747" y="21012"/>
                    <a:pt x="19688" y="20836"/>
                    <a:pt x="19610" y="20719"/>
                  </a:cubicBezTo>
                  <a:cubicBezTo>
                    <a:pt x="19473" y="20446"/>
                    <a:pt x="19161" y="20270"/>
                    <a:pt x="18791" y="20075"/>
                  </a:cubicBezTo>
                  <a:cubicBezTo>
                    <a:pt x="18400" y="19880"/>
                    <a:pt x="17932" y="19665"/>
                    <a:pt x="17698" y="19197"/>
                  </a:cubicBezTo>
                  <a:cubicBezTo>
                    <a:pt x="17542" y="18963"/>
                    <a:pt x="17444" y="18651"/>
                    <a:pt x="17464" y="18222"/>
                  </a:cubicBezTo>
                  <a:cubicBezTo>
                    <a:pt x="17503" y="17675"/>
                    <a:pt x="17152" y="17090"/>
                    <a:pt x="16761" y="16368"/>
                  </a:cubicBezTo>
                  <a:cubicBezTo>
                    <a:pt x="16352" y="15646"/>
                    <a:pt x="15864" y="14788"/>
                    <a:pt x="15864" y="13812"/>
                  </a:cubicBezTo>
                  <a:cubicBezTo>
                    <a:pt x="15864" y="13773"/>
                    <a:pt x="15883" y="13695"/>
                    <a:pt x="15942" y="13675"/>
                  </a:cubicBezTo>
                  <a:cubicBezTo>
                    <a:pt x="15967" y="13638"/>
                    <a:pt x="16007" y="13625"/>
                    <a:pt x="16043" y="13625"/>
                  </a:cubicBezTo>
                  <a:cubicBezTo>
                    <a:pt x="16064" y="13625"/>
                    <a:pt x="16084" y="13629"/>
                    <a:pt x="16098" y="13636"/>
                  </a:cubicBezTo>
                  <a:cubicBezTo>
                    <a:pt x="16195" y="13675"/>
                    <a:pt x="16274" y="13695"/>
                    <a:pt x="16371" y="13714"/>
                  </a:cubicBezTo>
                  <a:cubicBezTo>
                    <a:pt x="16586" y="13773"/>
                    <a:pt x="16859" y="13831"/>
                    <a:pt x="17054" y="14027"/>
                  </a:cubicBezTo>
                  <a:cubicBezTo>
                    <a:pt x="17152" y="14124"/>
                    <a:pt x="17230" y="14280"/>
                    <a:pt x="17269" y="14475"/>
                  </a:cubicBezTo>
                  <a:cubicBezTo>
                    <a:pt x="17503" y="15568"/>
                    <a:pt x="18088" y="16446"/>
                    <a:pt x="18693" y="17344"/>
                  </a:cubicBezTo>
                  <a:cubicBezTo>
                    <a:pt x="19259" y="18183"/>
                    <a:pt x="19844" y="19041"/>
                    <a:pt x="20137" y="20056"/>
                  </a:cubicBezTo>
                  <a:cubicBezTo>
                    <a:pt x="20137" y="20075"/>
                    <a:pt x="20156" y="20114"/>
                    <a:pt x="20176" y="20153"/>
                  </a:cubicBezTo>
                  <a:cubicBezTo>
                    <a:pt x="20234" y="20212"/>
                    <a:pt x="20332" y="20270"/>
                    <a:pt x="20430" y="20309"/>
                  </a:cubicBezTo>
                  <a:cubicBezTo>
                    <a:pt x="20498" y="20323"/>
                    <a:pt x="20567" y="20337"/>
                    <a:pt x="20623" y="20337"/>
                  </a:cubicBezTo>
                  <a:cubicBezTo>
                    <a:pt x="20646" y="20337"/>
                    <a:pt x="20666" y="20335"/>
                    <a:pt x="20683" y="20329"/>
                  </a:cubicBezTo>
                  <a:cubicBezTo>
                    <a:pt x="20742" y="20329"/>
                    <a:pt x="20820" y="20309"/>
                    <a:pt x="20859" y="20251"/>
                  </a:cubicBezTo>
                  <a:cubicBezTo>
                    <a:pt x="21327" y="19919"/>
                    <a:pt x="21854" y="19685"/>
                    <a:pt x="22342" y="19470"/>
                  </a:cubicBezTo>
                  <a:cubicBezTo>
                    <a:pt x="23005" y="19197"/>
                    <a:pt x="23610" y="18983"/>
                    <a:pt x="24137" y="18475"/>
                  </a:cubicBezTo>
                  <a:cubicBezTo>
                    <a:pt x="24254" y="18358"/>
                    <a:pt x="24390" y="18222"/>
                    <a:pt x="24527" y="18085"/>
                  </a:cubicBezTo>
                  <a:cubicBezTo>
                    <a:pt x="25054" y="17578"/>
                    <a:pt x="25600" y="17090"/>
                    <a:pt x="25951" y="16466"/>
                  </a:cubicBezTo>
                  <a:cubicBezTo>
                    <a:pt x="25756" y="16348"/>
                    <a:pt x="25600" y="16134"/>
                    <a:pt x="25464" y="15939"/>
                  </a:cubicBezTo>
                  <a:cubicBezTo>
                    <a:pt x="25307" y="15685"/>
                    <a:pt x="25151" y="15490"/>
                    <a:pt x="24956" y="15431"/>
                  </a:cubicBezTo>
                  <a:cubicBezTo>
                    <a:pt x="24917" y="15412"/>
                    <a:pt x="24883" y="15402"/>
                    <a:pt x="24849" y="15402"/>
                  </a:cubicBezTo>
                  <a:cubicBezTo>
                    <a:pt x="24815" y="15402"/>
                    <a:pt x="24781" y="15412"/>
                    <a:pt x="24742" y="15431"/>
                  </a:cubicBezTo>
                  <a:cubicBezTo>
                    <a:pt x="24586" y="15451"/>
                    <a:pt x="24390" y="15568"/>
                    <a:pt x="24098" y="15822"/>
                  </a:cubicBezTo>
                  <a:cubicBezTo>
                    <a:pt x="24039" y="15880"/>
                    <a:pt x="23903" y="15939"/>
                    <a:pt x="23805" y="15939"/>
                  </a:cubicBezTo>
                  <a:cubicBezTo>
                    <a:pt x="23781" y="15944"/>
                    <a:pt x="23755" y="15946"/>
                    <a:pt x="23729" y="15946"/>
                  </a:cubicBezTo>
                  <a:cubicBezTo>
                    <a:pt x="23649" y="15946"/>
                    <a:pt x="23561" y="15924"/>
                    <a:pt x="23473" y="15880"/>
                  </a:cubicBezTo>
                  <a:cubicBezTo>
                    <a:pt x="23415" y="15861"/>
                    <a:pt x="23376" y="15822"/>
                    <a:pt x="23356" y="15763"/>
                  </a:cubicBezTo>
                  <a:cubicBezTo>
                    <a:pt x="23317" y="15724"/>
                    <a:pt x="23298" y="15646"/>
                    <a:pt x="23298" y="15568"/>
                  </a:cubicBezTo>
                  <a:cubicBezTo>
                    <a:pt x="23298" y="15431"/>
                    <a:pt x="23376" y="15275"/>
                    <a:pt x="23493" y="15100"/>
                  </a:cubicBezTo>
                  <a:lnTo>
                    <a:pt x="23493" y="14885"/>
                  </a:lnTo>
                  <a:cubicBezTo>
                    <a:pt x="23254" y="15004"/>
                    <a:pt x="23039" y="15055"/>
                    <a:pt x="22863" y="15055"/>
                  </a:cubicBezTo>
                  <a:cubicBezTo>
                    <a:pt x="22809" y="15055"/>
                    <a:pt x="22758" y="15050"/>
                    <a:pt x="22712" y="15041"/>
                  </a:cubicBezTo>
                  <a:cubicBezTo>
                    <a:pt x="22595" y="15002"/>
                    <a:pt x="22498" y="14963"/>
                    <a:pt x="22420" y="14885"/>
                  </a:cubicBezTo>
                  <a:cubicBezTo>
                    <a:pt x="22225" y="14690"/>
                    <a:pt x="22205" y="14378"/>
                    <a:pt x="22205" y="14124"/>
                  </a:cubicBezTo>
                  <a:cubicBezTo>
                    <a:pt x="22186" y="13812"/>
                    <a:pt x="22166" y="13617"/>
                    <a:pt x="22029" y="13539"/>
                  </a:cubicBezTo>
                  <a:lnTo>
                    <a:pt x="22010" y="13519"/>
                  </a:lnTo>
                  <a:cubicBezTo>
                    <a:pt x="22010" y="13519"/>
                    <a:pt x="22010" y="13500"/>
                    <a:pt x="21990" y="13500"/>
                  </a:cubicBezTo>
                  <a:cubicBezTo>
                    <a:pt x="21971" y="13441"/>
                    <a:pt x="21971" y="13402"/>
                    <a:pt x="21971" y="13383"/>
                  </a:cubicBezTo>
                  <a:cubicBezTo>
                    <a:pt x="21971" y="13305"/>
                    <a:pt x="22029" y="13188"/>
                    <a:pt x="22088" y="13110"/>
                  </a:cubicBezTo>
                  <a:cubicBezTo>
                    <a:pt x="22127" y="13031"/>
                    <a:pt x="22205" y="12895"/>
                    <a:pt x="22303" y="12836"/>
                  </a:cubicBezTo>
                  <a:cubicBezTo>
                    <a:pt x="22322" y="12817"/>
                    <a:pt x="22381" y="12817"/>
                    <a:pt x="22420" y="12797"/>
                  </a:cubicBezTo>
                  <a:cubicBezTo>
                    <a:pt x="22595" y="12797"/>
                    <a:pt x="22849" y="12817"/>
                    <a:pt x="23005" y="12914"/>
                  </a:cubicBezTo>
                  <a:cubicBezTo>
                    <a:pt x="23064" y="12934"/>
                    <a:pt x="23142" y="13012"/>
                    <a:pt x="23161" y="13090"/>
                  </a:cubicBezTo>
                  <a:cubicBezTo>
                    <a:pt x="23395" y="13695"/>
                    <a:pt x="23844" y="14105"/>
                    <a:pt x="24332" y="14358"/>
                  </a:cubicBezTo>
                  <a:cubicBezTo>
                    <a:pt x="24891" y="14632"/>
                    <a:pt x="25538" y="14723"/>
                    <a:pt x="26150" y="14723"/>
                  </a:cubicBezTo>
                  <a:cubicBezTo>
                    <a:pt x="26499" y="14723"/>
                    <a:pt x="26837" y="14693"/>
                    <a:pt x="27142" y="14651"/>
                  </a:cubicBezTo>
                  <a:cubicBezTo>
                    <a:pt x="27456" y="14597"/>
                    <a:pt x="27746" y="14571"/>
                    <a:pt x="28013" y="14571"/>
                  </a:cubicBezTo>
                  <a:cubicBezTo>
                    <a:pt x="28525" y="14571"/>
                    <a:pt x="28955" y="14667"/>
                    <a:pt x="29327" y="14846"/>
                  </a:cubicBezTo>
                  <a:cubicBezTo>
                    <a:pt x="29971" y="15139"/>
                    <a:pt x="30381" y="15666"/>
                    <a:pt x="30751" y="16348"/>
                  </a:cubicBezTo>
                  <a:lnTo>
                    <a:pt x="30751" y="16368"/>
                  </a:lnTo>
                  <a:cubicBezTo>
                    <a:pt x="30790" y="16446"/>
                    <a:pt x="30810" y="16485"/>
                    <a:pt x="30868" y="16505"/>
                  </a:cubicBezTo>
                  <a:cubicBezTo>
                    <a:pt x="30910" y="16521"/>
                    <a:pt x="30958" y="16527"/>
                    <a:pt x="31014" y="16527"/>
                  </a:cubicBezTo>
                  <a:cubicBezTo>
                    <a:pt x="31092" y="16527"/>
                    <a:pt x="31185" y="16516"/>
                    <a:pt x="31298" y="16505"/>
                  </a:cubicBezTo>
                  <a:cubicBezTo>
                    <a:pt x="31365" y="16491"/>
                    <a:pt x="31460" y="16468"/>
                    <a:pt x="31551" y="16468"/>
                  </a:cubicBezTo>
                  <a:cubicBezTo>
                    <a:pt x="31592" y="16468"/>
                    <a:pt x="31632" y="16473"/>
                    <a:pt x="31668" y="16485"/>
                  </a:cubicBezTo>
                  <a:cubicBezTo>
                    <a:pt x="31727" y="16505"/>
                    <a:pt x="31785" y="16524"/>
                    <a:pt x="31844" y="16602"/>
                  </a:cubicBezTo>
                  <a:cubicBezTo>
                    <a:pt x="31883" y="16661"/>
                    <a:pt x="31922" y="16778"/>
                    <a:pt x="31883" y="16836"/>
                  </a:cubicBezTo>
                  <a:cubicBezTo>
                    <a:pt x="31824" y="17890"/>
                    <a:pt x="32273" y="18729"/>
                    <a:pt x="32800" y="19568"/>
                  </a:cubicBezTo>
                  <a:cubicBezTo>
                    <a:pt x="33093" y="20036"/>
                    <a:pt x="33346" y="20543"/>
                    <a:pt x="33541" y="21090"/>
                  </a:cubicBezTo>
                  <a:cubicBezTo>
                    <a:pt x="33580" y="21168"/>
                    <a:pt x="33600" y="21207"/>
                    <a:pt x="33600" y="21207"/>
                  </a:cubicBezTo>
                  <a:cubicBezTo>
                    <a:pt x="33619" y="21207"/>
                    <a:pt x="33639" y="21187"/>
                    <a:pt x="33737" y="21109"/>
                  </a:cubicBezTo>
                  <a:cubicBezTo>
                    <a:pt x="33776" y="21090"/>
                    <a:pt x="33795" y="21051"/>
                    <a:pt x="33834" y="21051"/>
                  </a:cubicBezTo>
                  <a:cubicBezTo>
                    <a:pt x="33990" y="20953"/>
                    <a:pt x="34107" y="20836"/>
                    <a:pt x="34205" y="20700"/>
                  </a:cubicBezTo>
                  <a:cubicBezTo>
                    <a:pt x="34400" y="20407"/>
                    <a:pt x="34458" y="20056"/>
                    <a:pt x="34517" y="19665"/>
                  </a:cubicBezTo>
                  <a:cubicBezTo>
                    <a:pt x="34615" y="19139"/>
                    <a:pt x="34712" y="18514"/>
                    <a:pt x="35278" y="18085"/>
                  </a:cubicBezTo>
                  <a:lnTo>
                    <a:pt x="35649" y="17792"/>
                  </a:lnTo>
                  <a:cubicBezTo>
                    <a:pt x="36371" y="17226"/>
                    <a:pt x="37093" y="16700"/>
                    <a:pt x="37385" y="15783"/>
                  </a:cubicBezTo>
                  <a:cubicBezTo>
                    <a:pt x="37385" y="15763"/>
                    <a:pt x="37405" y="15744"/>
                    <a:pt x="37424" y="15724"/>
                  </a:cubicBezTo>
                  <a:cubicBezTo>
                    <a:pt x="37444" y="15685"/>
                    <a:pt x="37483" y="15666"/>
                    <a:pt x="37502" y="15666"/>
                  </a:cubicBezTo>
                  <a:cubicBezTo>
                    <a:pt x="37541" y="15646"/>
                    <a:pt x="37619" y="15627"/>
                    <a:pt x="37678" y="15627"/>
                  </a:cubicBezTo>
                  <a:cubicBezTo>
                    <a:pt x="37750" y="15614"/>
                    <a:pt x="37847" y="15606"/>
                    <a:pt x="37958" y="15606"/>
                  </a:cubicBezTo>
                  <a:cubicBezTo>
                    <a:pt x="38206" y="15606"/>
                    <a:pt x="38526" y="15648"/>
                    <a:pt x="38810" y="15783"/>
                  </a:cubicBezTo>
                  <a:cubicBezTo>
                    <a:pt x="38985" y="15861"/>
                    <a:pt x="39141" y="15978"/>
                    <a:pt x="39278" y="16134"/>
                  </a:cubicBezTo>
                  <a:cubicBezTo>
                    <a:pt x="39141" y="15392"/>
                    <a:pt x="38946" y="14670"/>
                    <a:pt x="38712" y="13968"/>
                  </a:cubicBezTo>
                  <a:cubicBezTo>
                    <a:pt x="37932" y="11451"/>
                    <a:pt x="36663" y="9032"/>
                    <a:pt x="34946" y="6866"/>
                  </a:cubicBezTo>
                  <a:cubicBezTo>
                    <a:pt x="33112" y="4622"/>
                    <a:pt x="30927" y="2807"/>
                    <a:pt x="28546" y="1520"/>
                  </a:cubicBezTo>
                  <a:cubicBezTo>
                    <a:pt x="27883" y="1149"/>
                    <a:pt x="27200" y="837"/>
                    <a:pt x="26517" y="544"/>
                  </a:cubicBezTo>
                  <a:cubicBezTo>
                    <a:pt x="25815" y="720"/>
                    <a:pt x="24976" y="817"/>
                    <a:pt x="24293" y="837"/>
                  </a:cubicBezTo>
                  <a:cubicBezTo>
                    <a:pt x="24193" y="839"/>
                    <a:pt x="24094" y="841"/>
                    <a:pt x="23996" y="841"/>
                  </a:cubicBezTo>
                  <a:cubicBezTo>
                    <a:pt x="23385" y="841"/>
                    <a:pt x="22828" y="779"/>
                    <a:pt x="22576" y="544"/>
                  </a:cubicBezTo>
                  <a:cubicBezTo>
                    <a:pt x="22225" y="232"/>
                    <a:pt x="21815" y="56"/>
                    <a:pt x="21308" y="17"/>
                  </a:cubicBezTo>
                  <a:cubicBezTo>
                    <a:pt x="21199" y="6"/>
                    <a:pt x="21087" y="0"/>
                    <a:pt x="2097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45"/>
            <p:cNvSpPr/>
            <p:nvPr/>
          </p:nvSpPr>
          <p:spPr>
            <a:xfrm>
              <a:off x="5106566" y="1154180"/>
              <a:ext cx="2413471" cy="2344193"/>
            </a:xfrm>
            <a:custGeom>
              <a:rect b="b" l="l" r="r" t="t"/>
              <a:pathLst>
                <a:path extrusionOk="0" h="36578" w="37659">
                  <a:moveTo>
                    <a:pt x="19747" y="0"/>
                  </a:moveTo>
                  <a:lnTo>
                    <a:pt x="19688" y="293"/>
                  </a:lnTo>
                  <a:cubicBezTo>
                    <a:pt x="20176" y="625"/>
                    <a:pt x="20235" y="1347"/>
                    <a:pt x="19805" y="1952"/>
                  </a:cubicBezTo>
                  <a:cubicBezTo>
                    <a:pt x="19468" y="2390"/>
                    <a:pt x="18911" y="2654"/>
                    <a:pt x="18388" y="2654"/>
                  </a:cubicBezTo>
                  <a:cubicBezTo>
                    <a:pt x="18307" y="2654"/>
                    <a:pt x="18226" y="2648"/>
                    <a:pt x="18147" y="2634"/>
                  </a:cubicBezTo>
                  <a:cubicBezTo>
                    <a:pt x="18047" y="2611"/>
                    <a:pt x="17963" y="2604"/>
                    <a:pt x="17891" y="2604"/>
                  </a:cubicBezTo>
                  <a:cubicBezTo>
                    <a:pt x="17780" y="2604"/>
                    <a:pt x="17699" y="2623"/>
                    <a:pt x="17639" y="2634"/>
                  </a:cubicBezTo>
                  <a:cubicBezTo>
                    <a:pt x="17444" y="2673"/>
                    <a:pt x="17249" y="2771"/>
                    <a:pt x="16820" y="3064"/>
                  </a:cubicBezTo>
                  <a:cubicBezTo>
                    <a:pt x="16430" y="3337"/>
                    <a:pt x="15649" y="3922"/>
                    <a:pt x="14635" y="4020"/>
                  </a:cubicBezTo>
                  <a:cubicBezTo>
                    <a:pt x="14440" y="4039"/>
                    <a:pt x="14225" y="4098"/>
                    <a:pt x="13835" y="4215"/>
                  </a:cubicBezTo>
                  <a:cubicBezTo>
                    <a:pt x="13659" y="4273"/>
                    <a:pt x="13464" y="4312"/>
                    <a:pt x="13269" y="4391"/>
                  </a:cubicBezTo>
                  <a:cubicBezTo>
                    <a:pt x="13142" y="4424"/>
                    <a:pt x="13016" y="4439"/>
                    <a:pt x="12892" y="4439"/>
                  </a:cubicBezTo>
                  <a:cubicBezTo>
                    <a:pt x="12654" y="4439"/>
                    <a:pt x="12427" y="4383"/>
                    <a:pt x="12235" y="4293"/>
                  </a:cubicBezTo>
                  <a:cubicBezTo>
                    <a:pt x="11844" y="4488"/>
                    <a:pt x="11357" y="4722"/>
                    <a:pt x="10752" y="5073"/>
                  </a:cubicBezTo>
                  <a:cubicBezTo>
                    <a:pt x="10713" y="5093"/>
                    <a:pt x="10674" y="5112"/>
                    <a:pt x="10635" y="5151"/>
                  </a:cubicBezTo>
                  <a:cubicBezTo>
                    <a:pt x="10576" y="5190"/>
                    <a:pt x="10557" y="5249"/>
                    <a:pt x="10518" y="5288"/>
                  </a:cubicBezTo>
                  <a:cubicBezTo>
                    <a:pt x="10615" y="5269"/>
                    <a:pt x="10674" y="5269"/>
                    <a:pt x="10771" y="5249"/>
                  </a:cubicBezTo>
                  <a:cubicBezTo>
                    <a:pt x="10810" y="5249"/>
                    <a:pt x="10843" y="5246"/>
                    <a:pt x="10893" y="5246"/>
                  </a:cubicBezTo>
                  <a:cubicBezTo>
                    <a:pt x="11016" y="5246"/>
                    <a:pt x="11245" y="5266"/>
                    <a:pt x="11942" y="5405"/>
                  </a:cubicBezTo>
                  <a:cubicBezTo>
                    <a:pt x="11992" y="5398"/>
                    <a:pt x="12034" y="5392"/>
                    <a:pt x="12070" y="5392"/>
                  </a:cubicBezTo>
                  <a:cubicBezTo>
                    <a:pt x="12231" y="5392"/>
                    <a:pt x="12302" y="5507"/>
                    <a:pt x="12684" y="6127"/>
                  </a:cubicBezTo>
                  <a:cubicBezTo>
                    <a:pt x="12703" y="6166"/>
                    <a:pt x="12723" y="6244"/>
                    <a:pt x="12781" y="6342"/>
                  </a:cubicBezTo>
                  <a:cubicBezTo>
                    <a:pt x="12879" y="6264"/>
                    <a:pt x="12996" y="6166"/>
                    <a:pt x="13113" y="6088"/>
                  </a:cubicBezTo>
                  <a:cubicBezTo>
                    <a:pt x="13483" y="5873"/>
                    <a:pt x="13874" y="5756"/>
                    <a:pt x="14264" y="5737"/>
                  </a:cubicBezTo>
                  <a:lnTo>
                    <a:pt x="14557" y="5737"/>
                  </a:lnTo>
                  <a:cubicBezTo>
                    <a:pt x="14674" y="5561"/>
                    <a:pt x="14752" y="5464"/>
                    <a:pt x="14869" y="5269"/>
                  </a:cubicBezTo>
                  <a:cubicBezTo>
                    <a:pt x="14966" y="5112"/>
                    <a:pt x="15103" y="4995"/>
                    <a:pt x="15220" y="4898"/>
                  </a:cubicBezTo>
                  <a:cubicBezTo>
                    <a:pt x="15526" y="4653"/>
                    <a:pt x="15879" y="4541"/>
                    <a:pt x="16205" y="4541"/>
                  </a:cubicBezTo>
                  <a:cubicBezTo>
                    <a:pt x="16296" y="4541"/>
                    <a:pt x="16384" y="4549"/>
                    <a:pt x="16469" y="4566"/>
                  </a:cubicBezTo>
                  <a:cubicBezTo>
                    <a:pt x="16586" y="4566"/>
                    <a:pt x="16820" y="4566"/>
                    <a:pt x="17054" y="4625"/>
                  </a:cubicBezTo>
                  <a:cubicBezTo>
                    <a:pt x="17464" y="4332"/>
                    <a:pt x="17874" y="4215"/>
                    <a:pt x="17932" y="4195"/>
                  </a:cubicBezTo>
                  <a:cubicBezTo>
                    <a:pt x="18049" y="4137"/>
                    <a:pt x="18069" y="4137"/>
                    <a:pt x="18088" y="4117"/>
                  </a:cubicBezTo>
                  <a:cubicBezTo>
                    <a:pt x="18373" y="3944"/>
                    <a:pt x="18690" y="3851"/>
                    <a:pt x="18986" y="3851"/>
                  </a:cubicBezTo>
                  <a:cubicBezTo>
                    <a:pt x="19257" y="3851"/>
                    <a:pt x="19512" y="3930"/>
                    <a:pt x="19708" y="4098"/>
                  </a:cubicBezTo>
                  <a:cubicBezTo>
                    <a:pt x="20098" y="4391"/>
                    <a:pt x="20196" y="4917"/>
                    <a:pt x="20000" y="5444"/>
                  </a:cubicBezTo>
                  <a:cubicBezTo>
                    <a:pt x="20137" y="5542"/>
                    <a:pt x="20293" y="5678"/>
                    <a:pt x="20391" y="5834"/>
                  </a:cubicBezTo>
                  <a:cubicBezTo>
                    <a:pt x="20469" y="5698"/>
                    <a:pt x="20527" y="5581"/>
                    <a:pt x="20625" y="5464"/>
                  </a:cubicBezTo>
                  <a:cubicBezTo>
                    <a:pt x="21249" y="4683"/>
                    <a:pt x="22322" y="4371"/>
                    <a:pt x="22576" y="4273"/>
                  </a:cubicBezTo>
                  <a:cubicBezTo>
                    <a:pt x="22635" y="4234"/>
                    <a:pt x="22674" y="4234"/>
                    <a:pt x="22732" y="4215"/>
                  </a:cubicBezTo>
                  <a:cubicBezTo>
                    <a:pt x="22930" y="4149"/>
                    <a:pt x="23172" y="4092"/>
                    <a:pt x="23423" y="4092"/>
                  </a:cubicBezTo>
                  <a:cubicBezTo>
                    <a:pt x="23543" y="4092"/>
                    <a:pt x="23665" y="4105"/>
                    <a:pt x="23786" y="4137"/>
                  </a:cubicBezTo>
                  <a:cubicBezTo>
                    <a:pt x="24176" y="4234"/>
                    <a:pt x="24410" y="4488"/>
                    <a:pt x="24527" y="4683"/>
                  </a:cubicBezTo>
                  <a:cubicBezTo>
                    <a:pt x="24761" y="4995"/>
                    <a:pt x="24800" y="5386"/>
                    <a:pt x="24800" y="5464"/>
                  </a:cubicBezTo>
                  <a:cubicBezTo>
                    <a:pt x="24820" y="5600"/>
                    <a:pt x="24878" y="5951"/>
                    <a:pt x="24683" y="6342"/>
                  </a:cubicBezTo>
                  <a:cubicBezTo>
                    <a:pt x="24625" y="6439"/>
                    <a:pt x="24586" y="6537"/>
                    <a:pt x="24508" y="6634"/>
                  </a:cubicBezTo>
                  <a:lnTo>
                    <a:pt x="24508" y="6654"/>
                  </a:lnTo>
                  <a:cubicBezTo>
                    <a:pt x="24878" y="7356"/>
                    <a:pt x="24586" y="8176"/>
                    <a:pt x="24527" y="8371"/>
                  </a:cubicBezTo>
                  <a:cubicBezTo>
                    <a:pt x="24508" y="8429"/>
                    <a:pt x="24508" y="8488"/>
                    <a:pt x="24488" y="8507"/>
                  </a:cubicBezTo>
                  <a:cubicBezTo>
                    <a:pt x="24527" y="8605"/>
                    <a:pt x="24566" y="8761"/>
                    <a:pt x="24586" y="8898"/>
                  </a:cubicBezTo>
                  <a:cubicBezTo>
                    <a:pt x="24586" y="9112"/>
                    <a:pt x="24527" y="9346"/>
                    <a:pt x="24430" y="9542"/>
                  </a:cubicBezTo>
                  <a:cubicBezTo>
                    <a:pt x="24234" y="9932"/>
                    <a:pt x="23922" y="10146"/>
                    <a:pt x="23786" y="10244"/>
                  </a:cubicBezTo>
                  <a:cubicBezTo>
                    <a:pt x="23493" y="10420"/>
                    <a:pt x="23161" y="10478"/>
                    <a:pt x="23025" y="10517"/>
                  </a:cubicBezTo>
                  <a:cubicBezTo>
                    <a:pt x="22810" y="10549"/>
                    <a:pt x="22566" y="10564"/>
                    <a:pt x="22308" y="10564"/>
                  </a:cubicBezTo>
                  <a:cubicBezTo>
                    <a:pt x="22097" y="10564"/>
                    <a:pt x="21878" y="10554"/>
                    <a:pt x="21659" y="10537"/>
                  </a:cubicBezTo>
                  <a:cubicBezTo>
                    <a:pt x="21386" y="10478"/>
                    <a:pt x="21152" y="10381"/>
                    <a:pt x="20976" y="10185"/>
                  </a:cubicBezTo>
                  <a:cubicBezTo>
                    <a:pt x="20976" y="10185"/>
                    <a:pt x="20313" y="9893"/>
                    <a:pt x="20117" y="9268"/>
                  </a:cubicBezTo>
                  <a:cubicBezTo>
                    <a:pt x="20039" y="8976"/>
                    <a:pt x="20078" y="8683"/>
                    <a:pt x="20176" y="8390"/>
                  </a:cubicBezTo>
                  <a:cubicBezTo>
                    <a:pt x="20215" y="8215"/>
                    <a:pt x="20313" y="8078"/>
                    <a:pt x="20410" y="7922"/>
                  </a:cubicBezTo>
                  <a:cubicBezTo>
                    <a:pt x="20410" y="7922"/>
                    <a:pt x="20410" y="7903"/>
                    <a:pt x="20391" y="7903"/>
                  </a:cubicBezTo>
                  <a:cubicBezTo>
                    <a:pt x="20196" y="8234"/>
                    <a:pt x="19844" y="8586"/>
                    <a:pt x="19415" y="8800"/>
                  </a:cubicBezTo>
                  <a:cubicBezTo>
                    <a:pt x="19099" y="8948"/>
                    <a:pt x="18776" y="8999"/>
                    <a:pt x="18479" y="8999"/>
                  </a:cubicBezTo>
                  <a:cubicBezTo>
                    <a:pt x="18227" y="8999"/>
                    <a:pt x="17993" y="8962"/>
                    <a:pt x="17796" y="8917"/>
                  </a:cubicBezTo>
                  <a:lnTo>
                    <a:pt x="17796" y="8917"/>
                  </a:lnTo>
                  <a:cubicBezTo>
                    <a:pt x="17932" y="9210"/>
                    <a:pt x="17893" y="9503"/>
                    <a:pt x="17874" y="9639"/>
                  </a:cubicBezTo>
                  <a:cubicBezTo>
                    <a:pt x="17757" y="10556"/>
                    <a:pt x="16996" y="11434"/>
                    <a:pt x="16566" y="11903"/>
                  </a:cubicBezTo>
                  <a:cubicBezTo>
                    <a:pt x="16625" y="11942"/>
                    <a:pt x="16722" y="12020"/>
                    <a:pt x="16800" y="12098"/>
                  </a:cubicBezTo>
                  <a:cubicBezTo>
                    <a:pt x="17054" y="12332"/>
                    <a:pt x="17191" y="12663"/>
                    <a:pt x="17249" y="12995"/>
                  </a:cubicBezTo>
                  <a:cubicBezTo>
                    <a:pt x="17405" y="13873"/>
                    <a:pt x="17874" y="14615"/>
                    <a:pt x="18518" y="15551"/>
                  </a:cubicBezTo>
                  <a:cubicBezTo>
                    <a:pt x="18947" y="16195"/>
                    <a:pt x="19454" y="16956"/>
                    <a:pt x="19805" y="17854"/>
                  </a:cubicBezTo>
                  <a:cubicBezTo>
                    <a:pt x="20196" y="17639"/>
                    <a:pt x="20586" y="17483"/>
                    <a:pt x="20898" y="17366"/>
                  </a:cubicBezTo>
                  <a:cubicBezTo>
                    <a:pt x="21581" y="17093"/>
                    <a:pt x="21971" y="16917"/>
                    <a:pt x="22264" y="16624"/>
                  </a:cubicBezTo>
                  <a:cubicBezTo>
                    <a:pt x="22420" y="16488"/>
                    <a:pt x="22556" y="16371"/>
                    <a:pt x="22674" y="16234"/>
                  </a:cubicBezTo>
                  <a:cubicBezTo>
                    <a:pt x="22830" y="16098"/>
                    <a:pt x="22966" y="15980"/>
                    <a:pt x="23103" y="15824"/>
                  </a:cubicBezTo>
                  <a:lnTo>
                    <a:pt x="23103" y="15824"/>
                  </a:lnTo>
                  <a:cubicBezTo>
                    <a:pt x="22966" y="15883"/>
                    <a:pt x="22869" y="15902"/>
                    <a:pt x="22771" y="15902"/>
                  </a:cubicBezTo>
                  <a:cubicBezTo>
                    <a:pt x="22693" y="15914"/>
                    <a:pt x="22601" y="15923"/>
                    <a:pt x="22502" y="15923"/>
                  </a:cubicBezTo>
                  <a:cubicBezTo>
                    <a:pt x="22280" y="15923"/>
                    <a:pt x="22019" y="15881"/>
                    <a:pt x="21776" y="15746"/>
                  </a:cubicBezTo>
                  <a:cubicBezTo>
                    <a:pt x="21581" y="15649"/>
                    <a:pt x="21405" y="15512"/>
                    <a:pt x="21269" y="15298"/>
                  </a:cubicBezTo>
                  <a:cubicBezTo>
                    <a:pt x="21210" y="15200"/>
                    <a:pt x="21171" y="15122"/>
                    <a:pt x="21152" y="15024"/>
                  </a:cubicBezTo>
                  <a:cubicBezTo>
                    <a:pt x="20878" y="14946"/>
                    <a:pt x="20664" y="14829"/>
                    <a:pt x="20469" y="14654"/>
                  </a:cubicBezTo>
                  <a:cubicBezTo>
                    <a:pt x="19942" y="14166"/>
                    <a:pt x="19942" y="13405"/>
                    <a:pt x="19942" y="13288"/>
                  </a:cubicBezTo>
                  <a:lnTo>
                    <a:pt x="19942" y="13171"/>
                  </a:lnTo>
                  <a:cubicBezTo>
                    <a:pt x="19922" y="13151"/>
                    <a:pt x="19903" y="13093"/>
                    <a:pt x="19883" y="13073"/>
                  </a:cubicBezTo>
                  <a:cubicBezTo>
                    <a:pt x="19786" y="12878"/>
                    <a:pt x="19727" y="12703"/>
                    <a:pt x="19727" y="12566"/>
                  </a:cubicBezTo>
                  <a:lnTo>
                    <a:pt x="19727" y="12312"/>
                  </a:lnTo>
                  <a:cubicBezTo>
                    <a:pt x="19786" y="12000"/>
                    <a:pt x="19981" y="11688"/>
                    <a:pt x="20000" y="11629"/>
                  </a:cubicBezTo>
                  <a:cubicBezTo>
                    <a:pt x="20000" y="11629"/>
                    <a:pt x="20235" y="11142"/>
                    <a:pt x="20683" y="10868"/>
                  </a:cubicBezTo>
                  <a:cubicBezTo>
                    <a:pt x="20800" y="10810"/>
                    <a:pt x="21074" y="10654"/>
                    <a:pt x="21405" y="10654"/>
                  </a:cubicBezTo>
                  <a:cubicBezTo>
                    <a:pt x="21737" y="10654"/>
                    <a:pt x="22186" y="10712"/>
                    <a:pt x="22576" y="10946"/>
                  </a:cubicBezTo>
                  <a:cubicBezTo>
                    <a:pt x="22732" y="11044"/>
                    <a:pt x="22966" y="11220"/>
                    <a:pt x="23103" y="11551"/>
                  </a:cubicBezTo>
                  <a:cubicBezTo>
                    <a:pt x="23259" y="11942"/>
                    <a:pt x="23513" y="12195"/>
                    <a:pt x="23805" y="12371"/>
                  </a:cubicBezTo>
                  <a:cubicBezTo>
                    <a:pt x="24178" y="12557"/>
                    <a:pt x="24638" y="12633"/>
                    <a:pt x="25115" y="12633"/>
                  </a:cubicBezTo>
                  <a:cubicBezTo>
                    <a:pt x="25386" y="12633"/>
                    <a:pt x="25663" y="12608"/>
                    <a:pt x="25932" y="12566"/>
                  </a:cubicBezTo>
                  <a:cubicBezTo>
                    <a:pt x="26290" y="12507"/>
                    <a:pt x="26632" y="12477"/>
                    <a:pt x="26959" y="12477"/>
                  </a:cubicBezTo>
                  <a:cubicBezTo>
                    <a:pt x="27612" y="12477"/>
                    <a:pt x="28202" y="12598"/>
                    <a:pt x="28722" y="12859"/>
                  </a:cubicBezTo>
                  <a:cubicBezTo>
                    <a:pt x="29464" y="13210"/>
                    <a:pt x="29971" y="13776"/>
                    <a:pt x="30342" y="14381"/>
                  </a:cubicBezTo>
                  <a:cubicBezTo>
                    <a:pt x="30478" y="14381"/>
                    <a:pt x="30673" y="14381"/>
                    <a:pt x="30868" y="14439"/>
                  </a:cubicBezTo>
                  <a:cubicBezTo>
                    <a:pt x="31122" y="14517"/>
                    <a:pt x="31395" y="14654"/>
                    <a:pt x="31610" y="14927"/>
                  </a:cubicBezTo>
                  <a:cubicBezTo>
                    <a:pt x="31844" y="15259"/>
                    <a:pt x="31844" y="15629"/>
                    <a:pt x="31825" y="15824"/>
                  </a:cubicBezTo>
                  <a:cubicBezTo>
                    <a:pt x="31786" y="16488"/>
                    <a:pt x="32020" y="16995"/>
                    <a:pt x="32468" y="17776"/>
                  </a:cubicBezTo>
                  <a:cubicBezTo>
                    <a:pt x="32683" y="17190"/>
                    <a:pt x="32976" y="16605"/>
                    <a:pt x="33561" y="16156"/>
                  </a:cubicBezTo>
                  <a:cubicBezTo>
                    <a:pt x="33698" y="16059"/>
                    <a:pt x="33834" y="15922"/>
                    <a:pt x="33951" y="15863"/>
                  </a:cubicBezTo>
                  <a:cubicBezTo>
                    <a:pt x="34732" y="15278"/>
                    <a:pt x="35122" y="14927"/>
                    <a:pt x="35298" y="14420"/>
                  </a:cubicBezTo>
                  <a:cubicBezTo>
                    <a:pt x="35356" y="14185"/>
                    <a:pt x="35454" y="14049"/>
                    <a:pt x="35551" y="13951"/>
                  </a:cubicBezTo>
                  <a:cubicBezTo>
                    <a:pt x="35746" y="13737"/>
                    <a:pt x="35942" y="13639"/>
                    <a:pt x="36000" y="13600"/>
                  </a:cubicBezTo>
                  <a:cubicBezTo>
                    <a:pt x="36195" y="13502"/>
                    <a:pt x="36410" y="13483"/>
                    <a:pt x="36488" y="13463"/>
                  </a:cubicBezTo>
                  <a:cubicBezTo>
                    <a:pt x="36976" y="13444"/>
                    <a:pt x="37405" y="13190"/>
                    <a:pt x="37659" y="12839"/>
                  </a:cubicBezTo>
                  <a:cubicBezTo>
                    <a:pt x="36878" y="10322"/>
                    <a:pt x="35610" y="7903"/>
                    <a:pt x="33873" y="5737"/>
                  </a:cubicBezTo>
                  <a:cubicBezTo>
                    <a:pt x="32039" y="3493"/>
                    <a:pt x="29873" y="1678"/>
                    <a:pt x="27493" y="391"/>
                  </a:cubicBezTo>
                  <a:cubicBezTo>
                    <a:pt x="27068" y="329"/>
                    <a:pt x="26644" y="299"/>
                    <a:pt x="26230" y="299"/>
                  </a:cubicBezTo>
                  <a:cubicBezTo>
                    <a:pt x="25463" y="299"/>
                    <a:pt x="24731" y="403"/>
                    <a:pt x="24098" y="605"/>
                  </a:cubicBezTo>
                  <a:cubicBezTo>
                    <a:pt x="23708" y="722"/>
                    <a:pt x="23317" y="800"/>
                    <a:pt x="23064" y="820"/>
                  </a:cubicBezTo>
                  <a:cubicBezTo>
                    <a:pt x="22920" y="829"/>
                    <a:pt x="22747" y="836"/>
                    <a:pt x="22559" y="836"/>
                  </a:cubicBezTo>
                  <a:cubicBezTo>
                    <a:pt x="21908" y="836"/>
                    <a:pt x="21070" y="743"/>
                    <a:pt x="20586" y="274"/>
                  </a:cubicBezTo>
                  <a:cubicBezTo>
                    <a:pt x="20410" y="98"/>
                    <a:pt x="20196" y="20"/>
                    <a:pt x="19903" y="0"/>
                  </a:cubicBezTo>
                  <a:close/>
                  <a:moveTo>
                    <a:pt x="6654" y="11083"/>
                  </a:moveTo>
                  <a:cubicBezTo>
                    <a:pt x="5620" y="11122"/>
                    <a:pt x="5015" y="11200"/>
                    <a:pt x="4508" y="11493"/>
                  </a:cubicBezTo>
                  <a:cubicBezTo>
                    <a:pt x="4313" y="11610"/>
                    <a:pt x="4118" y="11766"/>
                    <a:pt x="3923" y="12020"/>
                  </a:cubicBezTo>
                  <a:cubicBezTo>
                    <a:pt x="3357" y="12781"/>
                    <a:pt x="2772" y="13424"/>
                    <a:pt x="2284" y="13932"/>
                  </a:cubicBezTo>
                  <a:cubicBezTo>
                    <a:pt x="1386" y="14907"/>
                    <a:pt x="801" y="15590"/>
                    <a:pt x="450" y="16605"/>
                  </a:cubicBezTo>
                  <a:cubicBezTo>
                    <a:pt x="137" y="17561"/>
                    <a:pt x="1" y="19005"/>
                    <a:pt x="391" y="21268"/>
                  </a:cubicBezTo>
                  <a:cubicBezTo>
                    <a:pt x="411" y="21444"/>
                    <a:pt x="489" y="21580"/>
                    <a:pt x="606" y="21736"/>
                  </a:cubicBezTo>
                  <a:lnTo>
                    <a:pt x="625" y="21756"/>
                  </a:lnTo>
                  <a:cubicBezTo>
                    <a:pt x="742" y="21932"/>
                    <a:pt x="937" y="22049"/>
                    <a:pt x="1113" y="22127"/>
                  </a:cubicBezTo>
                  <a:cubicBezTo>
                    <a:pt x="1328" y="22224"/>
                    <a:pt x="1523" y="22224"/>
                    <a:pt x="1679" y="22224"/>
                  </a:cubicBezTo>
                  <a:cubicBezTo>
                    <a:pt x="1796" y="22205"/>
                    <a:pt x="1874" y="22166"/>
                    <a:pt x="1972" y="22107"/>
                  </a:cubicBezTo>
                  <a:cubicBezTo>
                    <a:pt x="2501" y="21742"/>
                    <a:pt x="3082" y="21479"/>
                    <a:pt x="3699" y="21479"/>
                  </a:cubicBezTo>
                  <a:cubicBezTo>
                    <a:pt x="3741" y="21479"/>
                    <a:pt x="3783" y="21480"/>
                    <a:pt x="3825" y="21483"/>
                  </a:cubicBezTo>
                  <a:cubicBezTo>
                    <a:pt x="4801" y="21580"/>
                    <a:pt x="5289" y="22400"/>
                    <a:pt x="5425" y="22595"/>
                  </a:cubicBezTo>
                  <a:cubicBezTo>
                    <a:pt x="5503" y="22653"/>
                    <a:pt x="5523" y="22732"/>
                    <a:pt x="5581" y="22790"/>
                  </a:cubicBezTo>
                  <a:lnTo>
                    <a:pt x="5601" y="22810"/>
                  </a:lnTo>
                  <a:cubicBezTo>
                    <a:pt x="5874" y="22810"/>
                    <a:pt x="6147" y="22907"/>
                    <a:pt x="6342" y="23102"/>
                  </a:cubicBezTo>
                  <a:cubicBezTo>
                    <a:pt x="6576" y="23317"/>
                    <a:pt x="6732" y="23668"/>
                    <a:pt x="6674" y="24019"/>
                  </a:cubicBezTo>
                  <a:cubicBezTo>
                    <a:pt x="6596" y="25053"/>
                    <a:pt x="6967" y="25951"/>
                    <a:pt x="7513" y="27141"/>
                  </a:cubicBezTo>
                  <a:cubicBezTo>
                    <a:pt x="8020" y="28312"/>
                    <a:pt x="8703" y="29775"/>
                    <a:pt x="8645" y="31590"/>
                  </a:cubicBezTo>
                  <a:cubicBezTo>
                    <a:pt x="8645" y="32058"/>
                    <a:pt x="9074" y="32663"/>
                    <a:pt x="10049" y="33775"/>
                  </a:cubicBezTo>
                  <a:cubicBezTo>
                    <a:pt x="10401" y="34224"/>
                    <a:pt x="10849" y="34712"/>
                    <a:pt x="11181" y="35219"/>
                  </a:cubicBezTo>
                  <a:cubicBezTo>
                    <a:pt x="11805" y="36117"/>
                    <a:pt x="12118" y="36468"/>
                    <a:pt x="12449" y="36565"/>
                  </a:cubicBezTo>
                  <a:cubicBezTo>
                    <a:pt x="12491" y="36571"/>
                    <a:pt x="12541" y="36577"/>
                    <a:pt x="12603" y="36577"/>
                  </a:cubicBezTo>
                  <a:cubicBezTo>
                    <a:pt x="12747" y="36577"/>
                    <a:pt x="12955" y="36546"/>
                    <a:pt x="13269" y="36409"/>
                  </a:cubicBezTo>
                  <a:cubicBezTo>
                    <a:pt x="13386" y="36370"/>
                    <a:pt x="13503" y="36312"/>
                    <a:pt x="13581" y="36292"/>
                  </a:cubicBezTo>
                  <a:cubicBezTo>
                    <a:pt x="13718" y="36253"/>
                    <a:pt x="13776" y="36214"/>
                    <a:pt x="13796" y="36214"/>
                  </a:cubicBezTo>
                  <a:cubicBezTo>
                    <a:pt x="13854" y="36117"/>
                    <a:pt x="13893" y="36078"/>
                    <a:pt x="13932" y="36019"/>
                  </a:cubicBezTo>
                  <a:cubicBezTo>
                    <a:pt x="14654" y="35141"/>
                    <a:pt x="14908" y="34790"/>
                    <a:pt x="14908" y="34497"/>
                  </a:cubicBezTo>
                  <a:cubicBezTo>
                    <a:pt x="14908" y="34400"/>
                    <a:pt x="14869" y="34165"/>
                    <a:pt x="14479" y="33756"/>
                  </a:cubicBezTo>
                  <a:lnTo>
                    <a:pt x="14459" y="33736"/>
                  </a:lnTo>
                  <a:cubicBezTo>
                    <a:pt x="14342" y="33561"/>
                    <a:pt x="14225" y="33346"/>
                    <a:pt x="14186" y="33073"/>
                  </a:cubicBezTo>
                  <a:cubicBezTo>
                    <a:pt x="14166" y="32780"/>
                    <a:pt x="14244" y="32507"/>
                    <a:pt x="14322" y="32351"/>
                  </a:cubicBezTo>
                  <a:cubicBezTo>
                    <a:pt x="14459" y="32058"/>
                    <a:pt x="14674" y="31863"/>
                    <a:pt x="14752" y="31804"/>
                  </a:cubicBezTo>
                  <a:cubicBezTo>
                    <a:pt x="14947" y="31668"/>
                    <a:pt x="15201" y="31492"/>
                    <a:pt x="15337" y="31414"/>
                  </a:cubicBezTo>
                  <a:cubicBezTo>
                    <a:pt x="15883" y="31102"/>
                    <a:pt x="16274" y="30829"/>
                    <a:pt x="16430" y="30556"/>
                  </a:cubicBezTo>
                  <a:cubicBezTo>
                    <a:pt x="16488" y="30458"/>
                    <a:pt x="16508" y="30400"/>
                    <a:pt x="16508" y="30322"/>
                  </a:cubicBezTo>
                  <a:cubicBezTo>
                    <a:pt x="16508" y="30205"/>
                    <a:pt x="16469" y="29931"/>
                    <a:pt x="16137" y="29483"/>
                  </a:cubicBezTo>
                  <a:cubicBezTo>
                    <a:pt x="15825" y="29053"/>
                    <a:pt x="15805" y="28487"/>
                    <a:pt x="15805" y="28351"/>
                  </a:cubicBezTo>
                  <a:cubicBezTo>
                    <a:pt x="15552" y="28117"/>
                    <a:pt x="15337" y="27824"/>
                    <a:pt x="15220" y="27473"/>
                  </a:cubicBezTo>
                  <a:cubicBezTo>
                    <a:pt x="15122" y="27122"/>
                    <a:pt x="15142" y="26790"/>
                    <a:pt x="15259" y="26458"/>
                  </a:cubicBezTo>
                  <a:cubicBezTo>
                    <a:pt x="15513" y="25775"/>
                    <a:pt x="16196" y="25366"/>
                    <a:pt x="16274" y="25327"/>
                  </a:cubicBezTo>
                  <a:cubicBezTo>
                    <a:pt x="16313" y="25288"/>
                    <a:pt x="16332" y="25268"/>
                    <a:pt x="16371" y="25249"/>
                  </a:cubicBezTo>
                  <a:cubicBezTo>
                    <a:pt x="16898" y="24605"/>
                    <a:pt x="17366" y="24078"/>
                    <a:pt x="17776" y="23610"/>
                  </a:cubicBezTo>
                  <a:cubicBezTo>
                    <a:pt x="18810" y="22439"/>
                    <a:pt x="19435" y="21756"/>
                    <a:pt x="19844" y="21268"/>
                  </a:cubicBezTo>
                  <a:lnTo>
                    <a:pt x="19844" y="21268"/>
                  </a:lnTo>
                  <a:cubicBezTo>
                    <a:pt x="19805" y="21288"/>
                    <a:pt x="19747" y="21288"/>
                    <a:pt x="19708" y="21327"/>
                  </a:cubicBezTo>
                  <a:cubicBezTo>
                    <a:pt x="19524" y="21375"/>
                    <a:pt x="19344" y="21390"/>
                    <a:pt x="19185" y="21390"/>
                  </a:cubicBezTo>
                  <a:cubicBezTo>
                    <a:pt x="18954" y="21390"/>
                    <a:pt x="18766" y="21358"/>
                    <a:pt x="18674" y="21346"/>
                  </a:cubicBezTo>
                  <a:cubicBezTo>
                    <a:pt x="18557" y="21327"/>
                    <a:pt x="18342" y="21268"/>
                    <a:pt x="18147" y="21171"/>
                  </a:cubicBezTo>
                  <a:cubicBezTo>
                    <a:pt x="18088" y="21151"/>
                    <a:pt x="17971" y="21093"/>
                    <a:pt x="17854" y="20975"/>
                  </a:cubicBezTo>
                  <a:cubicBezTo>
                    <a:pt x="17776" y="20936"/>
                    <a:pt x="17659" y="20780"/>
                    <a:pt x="17561" y="20566"/>
                  </a:cubicBezTo>
                  <a:cubicBezTo>
                    <a:pt x="17503" y="20449"/>
                    <a:pt x="17483" y="20273"/>
                    <a:pt x="17483" y="20117"/>
                  </a:cubicBezTo>
                  <a:cubicBezTo>
                    <a:pt x="17444" y="20097"/>
                    <a:pt x="17308" y="20019"/>
                    <a:pt x="17074" y="19902"/>
                  </a:cubicBezTo>
                  <a:cubicBezTo>
                    <a:pt x="16722" y="19727"/>
                    <a:pt x="16001" y="19395"/>
                    <a:pt x="15552" y="18693"/>
                  </a:cubicBezTo>
                  <a:cubicBezTo>
                    <a:pt x="15318" y="18263"/>
                    <a:pt x="15201" y="17756"/>
                    <a:pt x="15201" y="17190"/>
                  </a:cubicBezTo>
                  <a:cubicBezTo>
                    <a:pt x="15201" y="16976"/>
                    <a:pt x="15044" y="16663"/>
                    <a:pt x="14596" y="15883"/>
                  </a:cubicBezTo>
                  <a:cubicBezTo>
                    <a:pt x="14225" y="15200"/>
                    <a:pt x="13562" y="14146"/>
                    <a:pt x="13562" y="12859"/>
                  </a:cubicBezTo>
                  <a:lnTo>
                    <a:pt x="13562" y="12839"/>
                  </a:lnTo>
                  <a:cubicBezTo>
                    <a:pt x="13269" y="12937"/>
                    <a:pt x="12976" y="12976"/>
                    <a:pt x="12703" y="12976"/>
                  </a:cubicBezTo>
                  <a:cubicBezTo>
                    <a:pt x="12137" y="12976"/>
                    <a:pt x="11669" y="12839"/>
                    <a:pt x="11337" y="12605"/>
                  </a:cubicBezTo>
                  <a:cubicBezTo>
                    <a:pt x="11240" y="12742"/>
                    <a:pt x="11123" y="12859"/>
                    <a:pt x="10986" y="12956"/>
                  </a:cubicBezTo>
                  <a:cubicBezTo>
                    <a:pt x="10752" y="13151"/>
                    <a:pt x="10479" y="13268"/>
                    <a:pt x="10186" y="13346"/>
                  </a:cubicBezTo>
                  <a:cubicBezTo>
                    <a:pt x="10045" y="13375"/>
                    <a:pt x="9911" y="13387"/>
                    <a:pt x="9786" y="13387"/>
                  </a:cubicBezTo>
                  <a:cubicBezTo>
                    <a:pt x="9322" y="13387"/>
                    <a:pt x="8992" y="13229"/>
                    <a:pt x="8976" y="13229"/>
                  </a:cubicBezTo>
                  <a:cubicBezTo>
                    <a:pt x="8957" y="13229"/>
                    <a:pt x="8918" y="13190"/>
                    <a:pt x="8918" y="13190"/>
                  </a:cubicBezTo>
                  <a:cubicBezTo>
                    <a:pt x="8586" y="13151"/>
                    <a:pt x="8313" y="12956"/>
                    <a:pt x="8157" y="12663"/>
                  </a:cubicBezTo>
                  <a:cubicBezTo>
                    <a:pt x="8118" y="12585"/>
                    <a:pt x="8098" y="12507"/>
                    <a:pt x="8059" y="12449"/>
                  </a:cubicBezTo>
                  <a:cubicBezTo>
                    <a:pt x="7942" y="12410"/>
                    <a:pt x="7045" y="12195"/>
                    <a:pt x="6752" y="11473"/>
                  </a:cubicBezTo>
                  <a:cubicBezTo>
                    <a:pt x="6693" y="11337"/>
                    <a:pt x="6674" y="11200"/>
                    <a:pt x="6654" y="11083"/>
                  </a:cubicBezTo>
                  <a:close/>
                </a:path>
              </a:pathLst>
            </a:custGeom>
            <a:solidFill>
              <a:srgbClr val="0088D3">
                <a:alpha val="275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45"/>
            <p:cNvSpPr/>
            <p:nvPr/>
          </p:nvSpPr>
          <p:spPr>
            <a:xfrm>
              <a:off x="4766769" y="1372980"/>
              <a:ext cx="2798317" cy="930166"/>
            </a:xfrm>
            <a:custGeom>
              <a:rect b="b" l="l" r="r" t="t"/>
              <a:pathLst>
                <a:path extrusionOk="0" h="14514" w="43664">
                  <a:moveTo>
                    <a:pt x="38941" y="1"/>
                  </a:moveTo>
                  <a:lnTo>
                    <a:pt x="38941" y="1"/>
                  </a:lnTo>
                  <a:cubicBezTo>
                    <a:pt x="40326" y="625"/>
                    <a:pt x="41126" y="1679"/>
                    <a:pt x="41126" y="2381"/>
                  </a:cubicBezTo>
                  <a:cubicBezTo>
                    <a:pt x="41126" y="2713"/>
                    <a:pt x="41341" y="2830"/>
                    <a:pt x="41439" y="3006"/>
                  </a:cubicBezTo>
                  <a:cubicBezTo>
                    <a:pt x="41575" y="3201"/>
                    <a:pt x="41439" y="3474"/>
                    <a:pt x="40405" y="4157"/>
                  </a:cubicBezTo>
                  <a:cubicBezTo>
                    <a:pt x="39370" y="4820"/>
                    <a:pt x="38414" y="5133"/>
                    <a:pt x="37341" y="5191"/>
                  </a:cubicBezTo>
                  <a:cubicBezTo>
                    <a:pt x="37162" y="5203"/>
                    <a:pt x="36979" y="5208"/>
                    <a:pt x="36792" y="5208"/>
                  </a:cubicBezTo>
                  <a:cubicBezTo>
                    <a:pt x="36045" y="5208"/>
                    <a:pt x="35230" y="5121"/>
                    <a:pt x="34278" y="4996"/>
                  </a:cubicBezTo>
                  <a:cubicBezTo>
                    <a:pt x="33642" y="4909"/>
                    <a:pt x="33149" y="4879"/>
                    <a:pt x="32743" y="4879"/>
                  </a:cubicBezTo>
                  <a:cubicBezTo>
                    <a:pt x="31907" y="4879"/>
                    <a:pt x="31444" y="5004"/>
                    <a:pt x="30875" y="5004"/>
                  </a:cubicBezTo>
                  <a:cubicBezTo>
                    <a:pt x="30611" y="5004"/>
                    <a:pt x="30324" y="4977"/>
                    <a:pt x="29966" y="4898"/>
                  </a:cubicBezTo>
                  <a:cubicBezTo>
                    <a:pt x="29474" y="4798"/>
                    <a:pt x="29086" y="4754"/>
                    <a:pt x="28799" y="4754"/>
                  </a:cubicBezTo>
                  <a:cubicBezTo>
                    <a:pt x="28195" y="4754"/>
                    <a:pt x="28030" y="4946"/>
                    <a:pt x="28268" y="5211"/>
                  </a:cubicBezTo>
                  <a:cubicBezTo>
                    <a:pt x="28400" y="5342"/>
                    <a:pt x="28327" y="5374"/>
                    <a:pt x="28169" y="5374"/>
                  </a:cubicBezTo>
                  <a:cubicBezTo>
                    <a:pt x="28021" y="5374"/>
                    <a:pt x="27798" y="5346"/>
                    <a:pt x="27597" y="5346"/>
                  </a:cubicBezTo>
                  <a:cubicBezTo>
                    <a:pt x="27374" y="5346"/>
                    <a:pt x="27177" y="5380"/>
                    <a:pt x="27137" y="5523"/>
                  </a:cubicBezTo>
                  <a:cubicBezTo>
                    <a:pt x="27120" y="5568"/>
                    <a:pt x="27053" y="5588"/>
                    <a:pt x="26947" y="5588"/>
                  </a:cubicBezTo>
                  <a:cubicBezTo>
                    <a:pt x="26185" y="5588"/>
                    <a:pt x="23423" y="4541"/>
                    <a:pt x="23098" y="4215"/>
                  </a:cubicBezTo>
                  <a:cubicBezTo>
                    <a:pt x="22746" y="3884"/>
                    <a:pt x="25985" y="2655"/>
                    <a:pt x="24620" y="2381"/>
                  </a:cubicBezTo>
                  <a:cubicBezTo>
                    <a:pt x="23254" y="2128"/>
                    <a:pt x="20542" y="1874"/>
                    <a:pt x="19156" y="1679"/>
                  </a:cubicBezTo>
                  <a:cubicBezTo>
                    <a:pt x="18812" y="1630"/>
                    <a:pt x="18416" y="1607"/>
                    <a:pt x="18035" y="1607"/>
                  </a:cubicBezTo>
                  <a:cubicBezTo>
                    <a:pt x="16881" y="1607"/>
                    <a:pt x="15862" y="1820"/>
                    <a:pt x="16815" y="2186"/>
                  </a:cubicBezTo>
                  <a:cubicBezTo>
                    <a:pt x="17781" y="2564"/>
                    <a:pt x="17708" y="2906"/>
                    <a:pt x="17272" y="2906"/>
                  </a:cubicBezTo>
                  <a:cubicBezTo>
                    <a:pt x="17145" y="2906"/>
                    <a:pt x="16987" y="2877"/>
                    <a:pt x="16815" y="2811"/>
                  </a:cubicBezTo>
                  <a:cubicBezTo>
                    <a:pt x="16707" y="2770"/>
                    <a:pt x="16610" y="2754"/>
                    <a:pt x="16517" y="2754"/>
                  </a:cubicBezTo>
                  <a:cubicBezTo>
                    <a:pt x="16078" y="2754"/>
                    <a:pt x="15757" y="3127"/>
                    <a:pt x="15088" y="3127"/>
                  </a:cubicBezTo>
                  <a:cubicBezTo>
                    <a:pt x="14872" y="3127"/>
                    <a:pt x="14621" y="3089"/>
                    <a:pt x="14317" y="2986"/>
                  </a:cubicBezTo>
                  <a:cubicBezTo>
                    <a:pt x="12912" y="2498"/>
                    <a:pt x="12795" y="2694"/>
                    <a:pt x="11469" y="2011"/>
                  </a:cubicBezTo>
                  <a:cubicBezTo>
                    <a:pt x="11088" y="1809"/>
                    <a:pt x="10748" y="1726"/>
                    <a:pt x="10481" y="1726"/>
                  </a:cubicBezTo>
                  <a:cubicBezTo>
                    <a:pt x="9843" y="1726"/>
                    <a:pt x="9615" y="2195"/>
                    <a:pt x="10220" y="2635"/>
                  </a:cubicBezTo>
                  <a:cubicBezTo>
                    <a:pt x="11078" y="3259"/>
                    <a:pt x="10434" y="3494"/>
                    <a:pt x="9888" y="3494"/>
                  </a:cubicBezTo>
                  <a:cubicBezTo>
                    <a:pt x="9322" y="3494"/>
                    <a:pt x="8386" y="4079"/>
                    <a:pt x="9342" y="4996"/>
                  </a:cubicBezTo>
                  <a:cubicBezTo>
                    <a:pt x="10298" y="5932"/>
                    <a:pt x="12912" y="7532"/>
                    <a:pt x="11703" y="7532"/>
                  </a:cubicBezTo>
                  <a:cubicBezTo>
                    <a:pt x="11205" y="7532"/>
                    <a:pt x="10612" y="7580"/>
                    <a:pt x="10023" y="7580"/>
                  </a:cubicBezTo>
                  <a:cubicBezTo>
                    <a:pt x="9201" y="7580"/>
                    <a:pt x="8385" y="7488"/>
                    <a:pt x="7839" y="7045"/>
                  </a:cubicBezTo>
                  <a:cubicBezTo>
                    <a:pt x="6864" y="6303"/>
                    <a:pt x="6181" y="5932"/>
                    <a:pt x="5713" y="5464"/>
                  </a:cubicBezTo>
                  <a:cubicBezTo>
                    <a:pt x="5627" y="5378"/>
                    <a:pt x="5572" y="5342"/>
                    <a:pt x="5542" y="5342"/>
                  </a:cubicBezTo>
                  <a:cubicBezTo>
                    <a:pt x="5410" y="5342"/>
                    <a:pt x="5783" y="6057"/>
                    <a:pt x="6181" y="6264"/>
                  </a:cubicBezTo>
                  <a:cubicBezTo>
                    <a:pt x="6280" y="6320"/>
                    <a:pt x="6288" y="6345"/>
                    <a:pt x="6235" y="6345"/>
                  </a:cubicBezTo>
                  <a:cubicBezTo>
                    <a:pt x="6050" y="6345"/>
                    <a:pt x="5123" y="6041"/>
                    <a:pt x="4835" y="5737"/>
                  </a:cubicBezTo>
                  <a:cubicBezTo>
                    <a:pt x="4464" y="5367"/>
                    <a:pt x="3839" y="4898"/>
                    <a:pt x="3547" y="4606"/>
                  </a:cubicBezTo>
                  <a:cubicBezTo>
                    <a:pt x="3254" y="4313"/>
                    <a:pt x="2805" y="3181"/>
                    <a:pt x="3098" y="2069"/>
                  </a:cubicBezTo>
                  <a:lnTo>
                    <a:pt x="3098" y="2069"/>
                  </a:lnTo>
                  <a:cubicBezTo>
                    <a:pt x="2474" y="3103"/>
                    <a:pt x="2766" y="4664"/>
                    <a:pt x="3332" y="5191"/>
                  </a:cubicBezTo>
                  <a:cubicBezTo>
                    <a:pt x="3859" y="5737"/>
                    <a:pt x="4249" y="7006"/>
                    <a:pt x="5615" y="7864"/>
                  </a:cubicBezTo>
                  <a:cubicBezTo>
                    <a:pt x="6981" y="8703"/>
                    <a:pt x="8834" y="9171"/>
                    <a:pt x="8308" y="9249"/>
                  </a:cubicBezTo>
                  <a:cubicBezTo>
                    <a:pt x="7761" y="9328"/>
                    <a:pt x="6278" y="9620"/>
                    <a:pt x="6513" y="9835"/>
                  </a:cubicBezTo>
                  <a:cubicBezTo>
                    <a:pt x="6674" y="9984"/>
                    <a:pt x="6701" y="10102"/>
                    <a:pt x="6513" y="10102"/>
                  </a:cubicBezTo>
                  <a:cubicBezTo>
                    <a:pt x="6405" y="10102"/>
                    <a:pt x="6228" y="10063"/>
                    <a:pt x="5966" y="9971"/>
                  </a:cubicBezTo>
                  <a:cubicBezTo>
                    <a:pt x="5789" y="9920"/>
                    <a:pt x="5659" y="9897"/>
                    <a:pt x="5581" y="9897"/>
                  </a:cubicBezTo>
                  <a:cubicBezTo>
                    <a:pt x="5334" y="9897"/>
                    <a:pt x="5607" y="10133"/>
                    <a:pt x="6513" y="10459"/>
                  </a:cubicBezTo>
                  <a:cubicBezTo>
                    <a:pt x="6747" y="10537"/>
                    <a:pt x="6942" y="10635"/>
                    <a:pt x="7078" y="10713"/>
                  </a:cubicBezTo>
                  <a:cubicBezTo>
                    <a:pt x="7820" y="11084"/>
                    <a:pt x="8074" y="11493"/>
                    <a:pt x="8932" y="11610"/>
                  </a:cubicBezTo>
                  <a:cubicBezTo>
                    <a:pt x="9612" y="11711"/>
                    <a:pt x="8910" y="11796"/>
                    <a:pt x="8022" y="11796"/>
                  </a:cubicBezTo>
                  <a:cubicBezTo>
                    <a:pt x="7535" y="11796"/>
                    <a:pt x="6992" y="11770"/>
                    <a:pt x="6591" y="11708"/>
                  </a:cubicBezTo>
                  <a:cubicBezTo>
                    <a:pt x="5478" y="11532"/>
                    <a:pt x="3371" y="11298"/>
                    <a:pt x="2474" y="10927"/>
                  </a:cubicBezTo>
                  <a:cubicBezTo>
                    <a:pt x="1576" y="10557"/>
                    <a:pt x="1010" y="10049"/>
                    <a:pt x="464" y="9640"/>
                  </a:cubicBezTo>
                  <a:cubicBezTo>
                    <a:pt x="370" y="9567"/>
                    <a:pt x="297" y="9535"/>
                    <a:pt x="244" y="9535"/>
                  </a:cubicBezTo>
                  <a:cubicBezTo>
                    <a:pt x="0" y="9535"/>
                    <a:pt x="178" y="10201"/>
                    <a:pt x="659" y="10537"/>
                  </a:cubicBezTo>
                  <a:cubicBezTo>
                    <a:pt x="1244" y="10947"/>
                    <a:pt x="3449" y="12801"/>
                    <a:pt x="5927" y="13249"/>
                  </a:cubicBezTo>
                  <a:cubicBezTo>
                    <a:pt x="8425" y="13659"/>
                    <a:pt x="9088" y="13445"/>
                    <a:pt x="10942" y="14030"/>
                  </a:cubicBezTo>
                  <a:cubicBezTo>
                    <a:pt x="11655" y="14260"/>
                    <a:pt x="12064" y="14312"/>
                    <a:pt x="12406" y="14312"/>
                  </a:cubicBezTo>
                  <a:cubicBezTo>
                    <a:pt x="12691" y="14312"/>
                    <a:pt x="12930" y="14276"/>
                    <a:pt x="13261" y="14276"/>
                  </a:cubicBezTo>
                  <a:cubicBezTo>
                    <a:pt x="13544" y="14276"/>
                    <a:pt x="13893" y="14302"/>
                    <a:pt x="14395" y="14401"/>
                  </a:cubicBezTo>
                  <a:cubicBezTo>
                    <a:pt x="14819" y="14478"/>
                    <a:pt x="15205" y="14514"/>
                    <a:pt x="15541" y="14514"/>
                  </a:cubicBezTo>
                  <a:cubicBezTo>
                    <a:pt x="16648" y="14514"/>
                    <a:pt x="17219" y="14125"/>
                    <a:pt x="16815" y="13542"/>
                  </a:cubicBezTo>
                  <a:cubicBezTo>
                    <a:pt x="16268" y="12781"/>
                    <a:pt x="16756" y="12469"/>
                    <a:pt x="16503" y="12001"/>
                  </a:cubicBezTo>
                  <a:cubicBezTo>
                    <a:pt x="16229" y="11571"/>
                    <a:pt x="16054" y="11376"/>
                    <a:pt x="16522" y="11220"/>
                  </a:cubicBezTo>
                  <a:cubicBezTo>
                    <a:pt x="16951" y="11103"/>
                    <a:pt x="17498" y="10732"/>
                    <a:pt x="16698" y="10264"/>
                  </a:cubicBezTo>
                  <a:cubicBezTo>
                    <a:pt x="16014" y="9914"/>
                    <a:pt x="16186" y="9396"/>
                    <a:pt x="17361" y="9396"/>
                  </a:cubicBezTo>
                  <a:cubicBezTo>
                    <a:pt x="17628" y="9396"/>
                    <a:pt x="17946" y="9422"/>
                    <a:pt x="18317" y="9484"/>
                  </a:cubicBezTo>
                  <a:cubicBezTo>
                    <a:pt x="20346" y="9835"/>
                    <a:pt x="23390" y="10693"/>
                    <a:pt x="24698" y="10830"/>
                  </a:cubicBezTo>
                  <a:cubicBezTo>
                    <a:pt x="25985" y="11006"/>
                    <a:pt x="27000" y="11123"/>
                    <a:pt x="25693" y="11552"/>
                  </a:cubicBezTo>
                  <a:cubicBezTo>
                    <a:pt x="24366" y="12001"/>
                    <a:pt x="26219" y="12762"/>
                    <a:pt x="27332" y="12762"/>
                  </a:cubicBezTo>
                  <a:cubicBezTo>
                    <a:pt x="27914" y="12762"/>
                    <a:pt x="28303" y="12850"/>
                    <a:pt x="28769" y="12850"/>
                  </a:cubicBezTo>
                  <a:cubicBezTo>
                    <a:pt x="29178" y="12850"/>
                    <a:pt x="29646" y="12782"/>
                    <a:pt x="30356" y="12527"/>
                  </a:cubicBezTo>
                  <a:cubicBezTo>
                    <a:pt x="31773" y="12037"/>
                    <a:pt x="32277" y="12020"/>
                    <a:pt x="33568" y="12020"/>
                  </a:cubicBezTo>
                  <a:cubicBezTo>
                    <a:pt x="33663" y="12020"/>
                    <a:pt x="33763" y="12020"/>
                    <a:pt x="33868" y="12020"/>
                  </a:cubicBezTo>
                  <a:cubicBezTo>
                    <a:pt x="35351" y="12020"/>
                    <a:pt x="38395" y="11610"/>
                    <a:pt x="37146" y="11064"/>
                  </a:cubicBezTo>
                  <a:cubicBezTo>
                    <a:pt x="36002" y="10574"/>
                    <a:pt x="36447" y="10557"/>
                    <a:pt x="37238" y="10557"/>
                  </a:cubicBezTo>
                  <a:cubicBezTo>
                    <a:pt x="37297" y="10557"/>
                    <a:pt x="37357" y="10557"/>
                    <a:pt x="37419" y="10557"/>
                  </a:cubicBezTo>
                  <a:cubicBezTo>
                    <a:pt x="38317" y="10557"/>
                    <a:pt x="40034" y="10303"/>
                    <a:pt x="38570" y="9659"/>
                  </a:cubicBezTo>
                  <a:cubicBezTo>
                    <a:pt x="37107" y="9035"/>
                    <a:pt x="37927" y="8274"/>
                    <a:pt x="40619" y="7337"/>
                  </a:cubicBezTo>
                  <a:cubicBezTo>
                    <a:pt x="43292" y="6420"/>
                    <a:pt x="43663" y="5093"/>
                    <a:pt x="43039" y="3923"/>
                  </a:cubicBezTo>
                  <a:cubicBezTo>
                    <a:pt x="42414" y="2830"/>
                    <a:pt x="42083" y="2869"/>
                    <a:pt x="41712" y="2206"/>
                  </a:cubicBezTo>
                  <a:cubicBezTo>
                    <a:pt x="41692" y="2167"/>
                    <a:pt x="41673" y="2128"/>
                    <a:pt x="41673" y="2089"/>
                  </a:cubicBezTo>
                  <a:cubicBezTo>
                    <a:pt x="41283" y="1289"/>
                    <a:pt x="40112" y="333"/>
                    <a:pt x="389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45"/>
            <p:cNvSpPr/>
            <p:nvPr/>
          </p:nvSpPr>
          <p:spPr>
            <a:xfrm>
              <a:off x="4766834" y="1371762"/>
              <a:ext cx="2794471" cy="929397"/>
            </a:xfrm>
            <a:custGeom>
              <a:rect b="b" l="l" r="r" t="t"/>
              <a:pathLst>
                <a:path extrusionOk="0" h="14502" w="43604">
                  <a:moveTo>
                    <a:pt x="38882" y="0"/>
                  </a:moveTo>
                  <a:lnTo>
                    <a:pt x="38882" y="0"/>
                  </a:lnTo>
                  <a:cubicBezTo>
                    <a:pt x="40267" y="644"/>
                    <a:pt x="41086" y="1678"/>
                    <a:pt x="41086" y="2381"/>
                  </a:cubicBezTo>
                  <a:cubicBezTo>
                    <a:pt x="41086" y="2693"/>
                    <a:pt x="41301" y="2830"/>
                    <a:pt x="41399" y="2986"/>
                  </a:cubicBezTo>
                  <a:cubicBezTo>
                    <a:pt x="41516" y="3181"/>
                    <a:pt x="41399" y="3434"/>
                    <a:pt x="40345" y="4137"/>
                  </a:cubicBezTo>
                  <a:cubicBezTo>
                    <a:pt x="39330" y="4820"/>
                    <a:pt x="38374" y="5112"/>
                    <a:pt x="37301" y="5191"/>
                  </a:cubicBezTo>
                  <a:cubicBezTo>
                    <a:pt x="36052" y="5834"/>
                    <a:pt x="35877" y="6361"/>
                    <a:pt x="36950" y="6830"/>
                  </a:cubicBezTo>
                  <a:cubicBezTo>
                    <a:pt x="38413" y="7454"/>
                    <a:pt x="36716" y="7727"/>
                    <a:pt x="35818" y="7727"/>
                  </a:cubicBezTo>
                  <a:cubicBezTo>
                    <a:pt x="35755" y="7727"/>
                    <a:pt x="35693" y="7727"/>
                    <a:pt x="35633" y="7727"/>
                  </a:cubicBezTo>
                  <a:cubicBezTo>
                    <a:pt x="34827" y="7727"/>
                    <a:pt x="34382" y="7744"/>
                    <a:pt x="35545" y="8234"/>
                  </a:cubicBezTo>
                  <a:cubicBezTo>
                    <a:pt x="36794" y="8781"/>
                    <a:pt x="33731" y="9190"/>
                    <a:pt x="32248" y="9190"/>
                  </a:cubicBezTo>
                  <a:cubicBezTo>
                    <a:pt x="32143" y="9190"/>
                    <a:pt x="32043" y="9190"/>
                    <a:pt x="31947" y="9190"/>
                  </a:cubicBezTo>
                  <a:cubicBezTo>
                    <a:pt x="30659" y="9190"/>
                    <a:pt x="30171" y="9207"/>
                    <a:pt x="28735" y="9698"/>
                  </a:cubicBezTo>
                  <a:cubicBezTo>
                    <a:pt x="28016" y="9953"/>
                    <a:pt x="27543" y="10021"/>
                    <a:pt x="27132" y="10021"/>
                  </a:cubicBezTo>
                  <a:cubicBezTo>
                    <a:pt x="26663" y="10021"/>
                    <a:pt x="26274" y="9932"/>
                    <a:pt x="25692" y="9932"/>
                  </a:cubicBezTo>
                  <a:cubicBezTo>
                    <a:pt x="24619" y="9932"/>
                    <a:pt x="22765" y="9171"/>
                    <a:pt x="24072" y="8722"/>
                  </a:cubicBezTo>
                  <a:cubicBezTo>
                    <a:pt x="25399" y="8293"/>
                    <a:pt x="24365" y="8156"/>
                    <a:pt x="23077" y="8000"/>
                  </a:cubicBezTo>
                  <a:cubicBezTo>
                    <a:pt x="21789" y="7844"/>
                    <a:pt x="18745" y="7005"/>
                    <a:pt x="16716" y="6654"/>
                  </a:cubicBezTo>
                  <a:cubicBezTo>
                    <a:pt x="16341" y="6593"/>
                    <a:pt x="16021" y="6566"/>
                    <a:pt x="15753" y="6566"/>
                  </a:cubicBezTo>
                  <a:cubicBezTo>
                    <a:pt x="14571" y="6566"/>
                    <a:pt x="14409" y="7084"/>
                    <a:pt x="15077" y="7434"/>
                  </a:cubicBezTo>
                  <a:cubicBezTo>
                    <a:pt x="15877" y="7903"/>
                    <a:pt x="15350" y="8273"/>
                    <a:pt x="14902" y="8390"/>
                  </a:cubicBezTo>
                  <a:cubicBezTo>
                    <a:pt x="14453" y="8527"/>
                    <a:pt x="14609" y="8722"/>
                    <a:pt x="14882" y="9171"/>
                  </a:cubicBezTo>
                  <a:cubicBezTo>
                    <a:pt x="15155" y="9620"/>
                    <a:pt x="14668" y="9951"/>
                    <a:pt x="15194" y="10712"/>
                  </a:cubicBezTo>
                  <a:cubicBezTo>
                    <a:pt x="15609" y="11276"/>
                    <a:pt x="15045" y="11681"/>
                    <a:pt x="13963" y="11681"/>
                  </a:cubicBezTo>
                  <a:cubicBezTo>
                    <a:pt x="13620" y="11681"/>
                    <a:pt x="13226" y="11640"/>
                    <a:pt x="12794" y="11551"/>
                  </a:cubicBezTo>
                  <a:cubicBezTo>
                    <a:pt x="12314" y="11464"/>
                    <a:pt x="11973" y="11439"/>
                    <a:pt x="11697" y="11439"/>
                  </a:cubicBezTo>
                  <a:cubicBezTo>
                    <a:pt x="11336" y="11439"/>
                    <a:pt x="11087" y="11481"/>
                    <a:pt x="10784" y="11481"/>
                  </a:cubicBezTo>
                  <a:cubicBezTo>
                    <a:pt x="10443" y="11481"/>
                    <a:pt x="10034" y="11428"/>
                    <a:pt x="9321" y="11200"/>
                  </a:cubicBezTo>
                  <a:cubicBezTo>
                    <a:pt x="8404" y="10927"/>
                    <a:pt x="7760" y="10829"/>
                    <a:pt x="7058" y="10751"/>
                  </a:cubicBezTo>
                  <a:lnTo>
                    <a:pt x="7058" y="10751"/>
                  </a:lnTo>
                  <a:cubicBezTo>
                    <a:pt x="7780" y="11142"/>
                    <a:pt x="8053" y="11532"/>
                    <a:pt x="8912" y="11649"/>
                  </a:cubicBezTo>
                  <a:cubicBezTo>
                    <a:pt x="9592" y="11750"/>
                    <a:pt x="8881" y="11834"/>
                    <a:pt x="7993" y="11834"/>
                  </a:cubicBezTo>
                  <a:cubicBezTo>
                    <a:pt x="7506" y="11834"/>
                    <a:pt x="6964" y="11809"/>
                    <a:pt x="6570" y="11746"/>
                  </a:cubicBezTo>
                  <a:cubicBezTo>
                    <a:pt x="5438" y="11590"/>
                    <a:pt x="3351" y="11337"/>
                    <a:pt x="2453" y="10966"/>
                  </a:cubicBezTo>
                  <a:cubicBezTo>
                    <a:pt x="1517" y="10615"/>
                    <a:pt x="990" y="10088"/>
                    <a:pt x="443" y="9678"/>
                  </a:cubicBezTo>
                  <a:cubicBezTo>
                    <a:pt x="349" y="9599"/>
                    <a:pt x="277" y="9565"/>
                    <a:pt x="226" y="9565"/>
                  </a:cubicBezTo>
                  <a:cubicBezTo>
                    <a:pt x="1" y="9565"/>
                    <a:pt x="174" y="10219"/>
                    <a:pt x="619" y="10537"/>
                  </a:cubicBezTo>
                  <a:cubicBezTo>
                    <a:pt x="1204" y="10946"/>
                    <a:pt x="3390" y="12820"/>
                    <a:pt x="5887" y="13229"/>
                  </a:cubicBezTo>
                  <a:cubicBezTo>
                    <a:pt x="8365" y="13659"/>
                    <a:pt x="9048" y="13424"/>
                    <a:pt x="10882" y="14010"/>
                  </a:cubicBezTo>
                  <a:cubicBezTo>
                    <a:pt x="11591" y="14229"/>
                    <a:pt x="12000" y="14278"/>
                    <a:pt x="12338" y="14278"/>
                  </a:cubicBezTo>
                  <a:cubicBezTo>
                    <a:pt x="12619" y="14278"/>
                    <a:pt x="12852" y="14244"/>
                    <a:pt x="13168" y="14244"/>
                  </a:cubicBezTo>
                  <a:cubicBezTo>
                    <a:pt x="13455" y="14244"/>
                    <a:pt x="13811" y="14272"/>
                    <a:pt x="14336" y="14381"/>
                  </a:cubicBezTo>
                  <a:cubicBezTo>
                    <a:pt x="14770" y="14464"/>
                    <a:pt x="15164" y="14502"/>
                    <a:pt x="15507" y="14502"/>
                  </a:cubicBezTo>
                  <a:cubicBezTo>
                    <a:pt x="16611" y="14502"/>
                    <a:pt x="17172" y="14103"/>
                    <a:pt x="16755" y="13522"/>
                  </a:cubicBezTo>
                  <a:cubicBezTo>
                    <a:pt x="16228" y="12781"/>
                    <a:pt x="16716" y="12429"/>
                    <a:pt x="16443" y="12000"/>
                  </a:cubicBezTo>
                  <a:cubicBezTo>
                    <a:pt x="16170" y="11532"/>
                    <a:pt x="16033" y="11337"/>
                    <a:pt x="16463" y="11220"/>
                  </a:cubicBezTo>
                  <a:cubicBezTo>
                    <a:pt x="16931" y="11083"/>
                    <a:pt x="17458" y="10693"/>
                    <a:pt x="16638" y="10264"/>
                  </a:cubicBezTo>
                  <a:cubicBezTo>
                    <a:pt x="15961" y="9901"/>
                    <a:pt x="16123" y="9386"/>
                    <a:pt x="17279" y="9386"/>
                  </a:cubicBezTo>
                  <a:cubicBezTo>
                    <a:pt x="17554" y="9386"/>
                    <a:pt x="17886" y="9415"/>
                    <a:pt x="18277" y="9483"/>
                  </a:cubicBezTo>
                  <a:cubicBezTo>
                    <a:pt x="20287" y="9815"/>
                    <a:pt x="23350" y="10654"/>
                    <a:pt x="24638" y="10829"/>
                  </a:cubicBezTo>
                  <a:cubicBezTo>
                    <a:pt x="25926" y="10986"/>
                    <a:pt x="26960" y="11122"/>
                    <a:pt x="25633" y="11551"/>
                  </a:cubicBezTo>
                  <a:cubicBezTo>
                    <a:pt x="24326" y="11961"/>
                    <a:pt x="26199" y="12742"/>
                    <a:pt x="27272" y="12742"/>
                  </a:cubicBezTo>
                  <a:cubicBezTo>
                    <a:pt x="27861" y="12742"/>
                    <a:pt x="28250" y="12841"/>
                    <a:pt x="28735" y="12841"/>
                  </a:cubicBezTo>
                  <a:cubicBezTo>
                    <a:pt x="29135" y="12841"/>
                    <a:pt x="29600" y="12774"/>
                    <a:pt x="30296" y="12527"/>
                  </a:cubicBezTo>
                  <a:cubicBezTo>
                    <a:pt x="31732" y="12036"/>
                    <a:pt x="32253" y="12020"/>
                    <a:pt x="33515" y="12020"/>
                  </a:cubicBezTo>
                  <a:cubicBezTo>
                    <a:pt x="33609" y="12020"/>
                    <a:pt x="33706" y="12020"/>
                    <a:pt x="33809" y="12020"/>
                  </a:cubicBezTo>
                  <a:cubicBezTo>
                    <a:pt x="35291" y="12020"/>
                    <a:pt x="38335" y="11610"/>
                    <a:pt x="37106" y="11064"/>
                  </a:cubicBezTo>
                  <a:cubicBezTo>
                    <a:pt x="35925" y="10573"/>
                    <a:pt x="36385" y="10556"/>
                    <a:pt x="37178" y="10556"/>
                  </a:cubicBezTo>
                  <a:cubicBezTo>
                    <a:pt x="37237" y="10556"/>
                    <a:pt x="37298" y="10556"/>
                    <a:pt x="37360" y="10556"/>
                  </a:cubicBezTo>
                  <a:cubicBezTo>
                    <a:pt x="38238" y="10556"/>
                    <a:pt x="39974" y="10283"/>
                    <a:pt x="38511" y="9659"/>
                  </a:cubicBezTo>
                  <a:cubicBezTo>
                    <a:pt x="37048" y="9015"/>
                    <a:pt x="37887" y="8254"/>
                    <a:pt x="40560" y="7337"/>
                  </a:cubicBezTo>
                  <a:cubicBezTo>
                    <a:pt x="43252" y="6400"/>
                    <a:pt x="43603" y="5073"/>
                    <a:pt x="42979" y="3922"/>
                  </a:cubicBezTo>
                  <a:cubicBezTo>
                    <a:pt x="42374" y="2830"/>
                    <a:pt x="42023" y="2869"/>
                    <a:pt x="41652" y="2186"/>
                  </a:cubicBezTo>
                  <a:cubicBezTo>
                    <a:pt x="41652" y="2166"/>
                    <a:pt x="41633" y="2147"/>
                    <a:pt x="41613" y="2088"/>
                  </a:cubicBezTo>
                  <a:cubicBezTo>
                    <a:pt x="41223" y="1288"/>
                    <a:pt x="40052" y="313"/>
                    <a:pt x="38882" y="0"/>
                  </a:cubicBezTo>
                  <a:close/>
                </a:path>
              </a:pathLst>
            </a:custGeom>
            <a:solidFill>
              <a:srgbClr val="0088D3">
                <a:alpha val="14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45"/>
            <p:cNvSpPr/>
            <p:nvPr/>
          </p:nvSpPr>
          <p:spPr>
            <a:xfrm>
              <a:off x="5626836" y="2371999"/>
              <a:ext cx="1225545" cy="446369"/>
            </a:xfrm>
            <a:custGeom>
              <a:rect b="b" l="l" r="r" t="t"/>
              <a:pathLst>
                <a:path extrusionOk="0" h="6965" w="19123">
                  <a:moveTo>
                    <a:pt x="9094" y="1"/>
                  </a:moveTo>
                  <a:cubicBezTo>
                    <a:pt x="8895" y="1"/>
                    <a:pt x="9911" y="729"/>
                    <a:pt x="11317" y="998"/>
                  </a:cubicBezTo>
                  <a:cubicBezTo>
                    <a:pt x="13057" y="1291"/>
                    <a:pt x="13525" y="1963"/>
                    <a:pt x="14722" y="1963"/>
                  </a:cubicBezTo>
                  <a:cubicBezTo>
                    <a:pt x="14800" y="1963"/>
                    <a:pt x="14881" y="1960"/>
                    <a:pt x="14965" y="1954"/>
                  </a:cubicBezTo>
                  <a:cubicBezTo>
                    <a:pt x="15067" y="1947"/>
                    <a:pt x="15149" y="1944"/>
                    <a:pt x="15211" y="1944"/>
                  </a:cubicBezTo>
                  <a:cubicBezTo>
                    <a:pt x="15964" y="1944"/>
                    <a:pt x="13914" y="2426"/>
                    <a:pt x="12654" y="2426"/>
                  </a:cubicBezTo>
                  <a:cubicBezTo>
                    <a:pt x="12590" y="2426"/>
                    <a:pt x="12527" y="2425"/>
                    <a:pt x="12468" y="2422"/>
                  </a:cubicBezTo>
                  <a:cubicBezTo>
                    <a:pt x="11570" y="2370"/>
                    <a:pt x="10681" y="2327"/>
                    <a:pt x="9917" y="2327"/>
                  </a:cubicBezTo>
                  <a:cubicBezTo>
                    <a:pt x="9535" y="2327"/>
                    <a:pt x="9183" y="2338"/>
                    <a:pt x="8878" y="2364"/>
                  </a:cubicBezTo>
                  <a:cubicBezTo>
                    <a:pt x="8786" y="2371"/>
                    <a:pt x="8684" y="2375"/>
                    <a:pt x="8574" y="2375"/>
                  </a:cubicBezTo>
                  <a:cubicBezTo>
                    <a:pt x="7562" y="2375"/>
                    <a:pt x="5880" y="2075"/>
                    <a:pt x="5405" y="1934"/>
                  </a:cubicBezTo>
                  <a:cubicBezTo>
                    <a:pt x="5335" y="1910"/>
                    <a:pt x="5277" y="1899"/>
                    <a:pt x="5233" y="1899"/>
                  </a:cubicBezTo>
                  <a:cubicBezTo>
                    <a:pt x="4958" y="1899"/>
                    <a:pt x="5201" y="2326"/>
                    <a:pt x="6126" y="2578"/>
                  </a:cubicBezTo>
                  <a:cubicBezTo>
                    <a:pt x="6976" y="2823"/>
                    <a:pt x="7237" y="3055"/>
                    <a:pt x="6842" y="3055"/>
                  </a:cubicBezTo>
                  <a:cubicBezTo>
                    <a:pt x="6765" y="3055"/>
                    <a:pt x="6663" y="3046"/>
                    <a:pt x="6536" y="3027"/>
                  </a:cubicBezTo>
                  <a:cubicBezTo>
                    <a:pt x="6432" y="3012"/>
                    <a:pt x="6349" y="3005"/>
                    <a:pt x="6284" y="3005"/>
                  </a:cubicBezTo>
                  <a:cubicBezTo>
                    <a:pt x="5859" y="3005"/>
                    <a:pt x="6190" y="3299"/>
                    <a:pt x="6478" y="3417"/>
                  </a:cubicBezTo>
                  <a:cubicBezTo>
                    <a:pt x="6819" y="3531"/>
                    <a:pt x="7178" y="4160"/>
                    <a:pt x="5088" y="4160"/>
                  </a:cubicBezTo>
                  <a:cubicBezTo>
                    <a:pt x="5026" y="4160"/>
                    <a:pt x="4963" y="4160"/>
                    <a:pt x="4897" y="4159"/>
                  </a:cubicBezTo>
                  <a:cubicBezTo>
                    <a:pt x="3902" y="4159"/>
                    <a:pt x="3395" y="4198"/>
                    <a:pt x="3024" y="4217"/>
                  </a:cubicBezTo>
                  <a:cubicBezTo>
                    <a:pt x="2691" y="4231"/>
                    <a:pt x="2485" y="4262"/>
                    <a:pt x="2152" y="4262"/>
                  </a:cubicBezTo>
                  <a:cubicBezTo>
                    <a:pt x="1997" y="4262"/>
                    <a:pt x="1815" y="4255"/>
                    <a:pt x="1580" y="4237"/>
                  </a:cubicBezTo>
                  <a:cubicBezTo>
                    <a:pt x="826" y="4165"/>
                    <a:pt x="204" y="4034"/>
                    <a:pt x="79" y="4034"/>
                  </a:cubicBezTo>
                  <a:cubicBezTo>
                    <a:pt x="1" y="4034"/>
                    <a:pt x="120" y="4086"/>
                    <a:pt x="527" y="4237"/>
                  </a:cubicBezTo>
                  <a:cubicBezTo>
                    <a:pt x="1619" y="4647"/>
                    <a:pt x="2497" y="5212"/>
                    <a:pt x="4175" y="5369"/>
                  </a:cubicBezTo>
                  <a:cubicBezTo>
                    <a:pt x="5545" y="5465"/>
                    <a:pt x="5877" y="5695"/>
                    <a:pt x="6534" y="5695"/>
                  </a:cubicBezTo>
                  <a:cubicBezTo>
                    <a:pt x="6672" y="5695"/>
                    <a:pt x="6825" y="5685"/>
                    <a:pt x="7004" y="5661"/>
                  </a:cubicBezTo>
                  <a:cubicBezTo>
                    <a:pt x="7143" y="5640"/>
                    <a:pt x="7281" y="5631"/>
                    <a:pt x="7412" y="5631"/>
                  </a:cubicBezTo>
                  <a:cubicBezTo>
                    <a:pt x="8250" y="5631"/>
                    <a:pt x="8837" y="6006"/>
                    <a:pt x="7590" y="6090"/>
                  </a:cubicBezTo>
                  <a:cubicBezTo>
                    <a:pt x="6146" y="6208"/>
                    <a:pt x="6361" y="6364"/>
                    <a:pt x="7239" y="6461"/>
                  </a:cubicBezTo>
                  <a:cubicBezTo>
                    <a:pt x="8156" y="6559"/>
                    <a:pt x="6146" y="6734"/>
                    <a:pt x="7824" y="6929"/>
                  </a:cubicBezTo>
                  <a:cubicBezTo>
                    <a:pt x="8085" y="6954"/>
                    <a:pt x="8332" y="6965"/>
                    <a:pt x="8565" y="6965"/>
                  </a:cubicBezTo>
                  <a:cubicBezTo>
                    <a:pt x="9808" y="6965"/>
                    <a:pt x="10645" y="6664"/>
                    <a:pt x="11121" y="6598"/>
                  </a:cubicBezTo>
                  <a:cubicBezTo>
                    <a:pt x="11687" y="6539"/>
                    <a:pt x="11882" y="6208"/>
                    <a:pt x="10829" y="5993"/>
                  </a:cubicBezTo>
                  <a:cubicBezTo>
                    <a:pt x="9775" y="5778"/>
                    <a:pt x="9346" y="5232"/>
                    <a:pt x="8839" y="4881"/>
                  </a:cubicBezTo>
                  <a:cubicBezTo>
                    <a:pt x="8588" y="4695"/>
                    <a:pt x="8731" y="4646"/>
                    <a:pt x="9080" y="4646"/>
                  </a:cubicBezTo>
                  <a:cubicBezTo>
                    <a:pt x="9464" y="4646"/>
                    <a:pt x="10098" y="4705"/>
                    <a:pt x="10731" y="4705"/>
                  </a:cubicBezTo>
                  <a:cubicBezTo>
                    <a:pt x="11960" y="4705"/>
                    <a:pt x="14556" y="4608"/>
                    <a:pt x="12995" y="4256"/>
                  </a:cubicBezTo>
                  <a:cubicBezTo>
                    <a:pt x="11434" y="3925"/>
                    <a:pt x="12663" y="4042"/>
                    <a:pt x="14263" y="3710"/>
                  </a:cubicBezTo>
                  <a:cubicBezTo>
                    <a:pt x="15882" y="3359"/>
                    <a:pt x="15102" y="3378"/>
                    <a:pt x="16214" y="2949"/>
                  </a:cubicBezTo>
                  <a:cubicBezTo>
                    <a:pt x="17307" y="2500"/>
                    <a:pt x="17794" y="2013"/>
                    <a:pt x="18438" y="1876"/>
                  </a:cubicBezTo>
                  <a:cubicBezTo>
                    <a:pt x="18931" y="1760"/>
                    <a:pt x="19122" y="1591"/>
                    <a:pt x="18646" y="1591"/>
                  </a:cubicBezTo>
                  <a:cubicBezTo>
                    <a:pt x="18480" y="1591"/>
                    <a:pt x="18234" y="1611"/>
                    <a:pt x="17892" y="1661"/>
                  </a:cubicBezTo>
                  <a:cubicBezTo>
                    <a:pt x="17658" y="1700"/>
                    <a:pt x="17463" y="1700"/>
                    <a:pt x="17307" y="1700"/>
                  </a:cubicBezTo>
                  <a:cubicBezTo>
                    <a:pt x="16740" y="1682"/>
                    <a:pt x="16841" y="1424"/>
                    <a:pt x="16004" y="1424"/>
                  </a:cubicBezTo>
                  <a:cubicBezTo>
                    <a:pt x="15948" y="1424"/>
                    <a:pt x="15888" y="1425"/>
                    <a:pt x="15824" y="1427"/>
                  </a:cubicBezTo>
                  <a:cubicBezTo>
                    <a:pt x="15704" y="1435"/>
                    <a:pt x="15587" y="1438"/>
                    <a:pt x="15473" y="1438"/>
                  </a:cubicBezTo>
                  <a:cubicBezTo>
                    <a:pt x="14454" y="1438"/>
                    <a:pt x="13694" y="1171"/>
                    <a:pt x="13969" y="1171"/>
                  </a:cubicBezTo>
                  <a:cubicBezTo>
                    <a:pt x="13985" y="1171"/>
                    <a:pt x="14005" y="1172"/>
                    <a:pt x="14029" y="1173"/>
                  </a:cubicBezTo>
                  <a:cubicBezTo>
                    <a:pt x="14045" y="1175"/>
                    <a:pt x="14064" y="1176"/>
                    <a:pt x="14084" y="1176"/>
                  </a:cubicBezTo>
                  <a:cubicBezTo>
                    <a:pt x="14608" y="1176"/>
                    <a:pt x="16294" y="702"/>
                    <a:pt x="16858" y="608"/>
                  </a:cubicBezTo>
                  <a:cubicBezTo>
                    <a:pt x="17352" y="525"/>
                    <a:pt x="17332" y="332"/>
                    <a:pt x="16670" y="332"/>
                  </a:cubicBezTo>
                  <a:cubicBezTo>
                    <a:pt x="16547" y="332"/>
                    <a:pt x="16402" y="339"/>
                    <a:pt x="16234" y="354"/>
                  </a:cubicBezTo>
                  <a:cubicBezTo>
                    <a:pt x="15068" y="445"/>
                    <a:pt x="13455" y="644"/>
                    <a:pt x="12056" y="644"/>
                  </a:cubicBezTo>
                  <a:cubicBezTo>
                    <a:pt x="11064" y="644"/>
                    <a:pt x="10181" y="544"/>
                    <a:pt x="9639" y="237"/>
                  </a:cubicBezTo>
                  <a:cubicBezTo>
                    <a:pt x="9329" y="68"/>
                    <a:pt x="9155" y="1"/>
                    <a:pt x="90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45"/>
            <p:cNvSpPr/>
            <p:nvPr/>
          </p:nvSpPr>
          <p:spPr>
            <a:xfrm>
              <a:off x="5626708" y="2473900"/>
              <a:ext cx="1225673" cy="344470"/>
            </a:xfrm>
            <a:custGeom>
              <a:rect b="b" l="l" r="r" t="t"/>
              <a:pathLst>
                <a:path extrusionOk="0" h="5375" w="19125">
                  <a:moveTo>
                    <a:pt x="18648" y="1"/>
                  </a:moveTo>
                  <a:cubicBezTo>
                    <a:pt x="18482" y="1"/>
                    <a:pt x="18236" y="21"/>
                    <a:pt x="17894" y="71"/>
                  </a:cubicBezTo>
                  <a:cubicBezTo>
                    <a:pt x="17660" y="110"/>
                    <a:pt x="17465" y="110"/>
                    <a:pt x="17309" y="110"/>
                  </a:cubicBezTo>
                  <a:cubicBezTo>
                    <a:pt x="14988" y="1500"/>
                    <a:pt x="14063" y="1931"/>
                    <a:pt x="12494" y="1931"/>
                  </a:cubicBezTo>
                  <a:cubicBezTo>
                    <a:pt x="12190" y="1931"/>
                    <a:pt x="11861" y="1914"/>
                    <a:pt x="11494" y="1886"/>
                  </a:cubicBezTo>
                  <a:cubicBezTo>
                    <a:pt x="11294" y="1870"/>
                    <a:pt x="11126" y="1863"/>
                    <a:pt x="10986" y="1863"/>
                  </a:cubicBezTo>
                  <a:cubicBezTo>
                    <a:pt x="9563" y="1863"/>
                    <a:pt x="10933" y="2592"/>
                    <a:pt x="9837" y="2592"/>
                  </a:cubicBezTo>
                  <a:cubicBezTo>
                    <a:pt x="9690" y="2592"/>
                    <a:pt x="9499" y="2579"/>
                    <a:pt x="9250" y="2549"/>
                  </a:cubicBezTo>
                  <a:cubicBezTo>
                    <a:pt x="9090" y="2530"/>
                    <a:pt x="8954" y="2522"/>
                    <a:pt x="8839" y="2522"/>
                  </a:cubicBezTo>
                  <a:cubicBezTo>
                    <a:pt x="7464" y="2522"/>
                    <a:pt x="9161" y="3779"/>
                    <a:pt x="7994" y="3779"/>
                  </a:cubicBezTo>
                  <a:cubicBezTo>
                    <a:pt x="7853" y="3779"/>
                    <a:pt x="7671" y="3761"/>
                    <a:pt x="7436" y="3720"/>
                  </a:cubicBezTo>
                  <a:cubicBezTo>
                    <a:pt x="5738" y="3427"/>
                    <a:pt x="3943" y="2920"/>
                    <a:pt x="3065" y="2608"/>
                  </a:cubicBezTo>
                  <a:cubicBezTo>
                    <a:pt x="2729" y="2621"/>
                    <a:pt x="2522" y="2644"/>
                    <a:pt x="2189" y="2644"/>
                  </a:cubicBezTo>
                  <a:cubicBezTo>
                    <a:pt x="2040" y="2644"/>
                    <a:pt x="1865" y="2639"/>
                    <a:pt x="1641" y="2627"/>
                  </a:cubicBezTo>
                  <a:cubicBezTo>
                    <a:pt x="856" y="2568"/>
                    <a:pt x="223" y="2443"/>
                    <a:pt x="87" y="2443"/>
                  </a:cubicBezTo>
                  <a:cubicBezTo>
                    <a:pt x="0" y="2443"/>
                    <a:pt x="117" y="2494"/>
                    <a:pt x="529" y="2647"/>
                  </a:cubicBezTo>
                  <a:cubicBezTo>
                    <a:pt x="1621" y="3057"/>
                    <a:pt x="2499" y="3622"/>
                    <a:pt x="4177" y="3779"/>
                  </a:cubicBezTo>
                  <a:cubicBezTo>
                    <a:pt x="5547" y="3875"/>
                    <a:pt x="5879" y="4105"/>
                    <a:pt x="6536" y="4105"/>
                  </a:cubicBezTo>
                  <a:cubicBezTo>
                    <a:pt x="6674" y="4105"/>
                    <a:pt x="6827" y="4095"/>
                    <a:pt x="7006" y="4071"/>
                  </a:cubicBezTo>
                  <a:cubicBezTo>
                    <a:pt x="7145" y="4050"/>
                    <a:pt x="7283" y="4041"/>
                    <a:pt x="7414" y="4041"/>
                  </a:cubicBezTo>
                  <a:cubicBezTo>
                    <a:pt x="8252" y="4041"/>
                    <a:pt x="8839" y="4416"/>
                    <a:pt x="7592" y="4500"/>
                  </a:cubicBezTo>
                  <a:cubicBezTo>
                    <a:pt x="6148" y="4618"/>
                    <a:pt x="6363" y="4774"/>
                    <a:pt x="7241" y="4871"/>
                  </a:cubicBezTo>
                  <a:cubicBezTo>
                    <a:pt x="8158" y="4969"/>
                    <a:pt x="6148" y="5144"/>
                    <a:pt x="7826" y="5339"/>
                  </a:cubicBezTo>
                  <a:cubicBezTo>
                    <a:pt x="8087" y="5364"/>
                    <a:pt x="8334" y="5375"/>
                    <a:pt x="8567" y="5375"/>
                  </a:cubicBezTo>
                  <a:cubicBezTo>
                    <a:pt x="9810" y="5375"/>
                    <a:pt x="10647" y="5074"/>
                    <a:pt x="11123" y="5008"/>
                  </a:cubicBezTo>
                  <a:cubicBezTo>
                    <a:pt x="11689" y="4949"/>
                    <a:pt x="11884" y="4618"/>
                    <a:pt x="10831" y="4403"/>
                  </a:cubicBezTo>
                  <a:cubicBezTo>
                    <a:pt x="9777" y="4188"/>
                    <a:pt x="9348" y="3642"/>
                    <a:pt x="8841" y="3291"/>
                  </a:cubicBezTo>
                  <a:cubicBezTo>
                    <a:pt x="8590" y="3105"/>
                    <a:pt x="8733" y="3056"/>
                    <a:pt x="9082" y="3056"/>
                  </a:cubicBezTo>
                  <a:cubicBezTo>
                    <a:pt x="9466" y="3056"/>
                    <a:pt x="10100" y="3115"/>
                    <a:pt x="10733" y="3115"/>
                  </a:cubicBezTo>
                  <a:cubicBezTo>
                    <a:pt x="11962" y="3115"/>
                    <a:pt x="14558" y="3018"/>
                    <a:pt x="12997" y="2666"/>
                  </a:cubicBezTo>
                  <a:cubicBezTo>
                    <a:pt x="11436" y="2335"/>
                    <a:pt x="12665" y="2452"/>
                    <a:pt x="14265" y="2120"/>
                  </a:cubicBezTo>
                  <a:cubicBezTo>
                    <a:pt x="15884" y="1769"/>
                    <a:pt x="15104" y="1788"/>
                    <a:pt x="16216" y="1359"/>
                  </a:cubicBezTo>
                  <a:cubicBezTo>
                    <a:pt x="17309" y="910"/>
                    <a:pt x="17796" y="423"/>
                    <a:pt x="18440" y="286"/>
                  </a:cubicBezTo>
                  <a:cubicBezTo>
                    <a:pt x="18933" y="170"/>
                    <a:pt x="19124" y="1"/>
                    <a:pt x="18648" y="1"/>
                  </a:cubicBezTo>
                  <a:close/>
                </a:path>
              </a:pathLst>
            </a:custGeom>
            <a:solidFill>
              <a:srgbClr val="0088D3">
                <a:alpha val="14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45"/>
            <p:cNvSpPr/>
            <p:nvPr/>
          </p:nvSpPr>
          <p:spPr>
            <a:xfrm>
              <a:off x="4765808" y="2220685"/>
              <a:ext cx="1378714" cy="813142"/>
            </a:xfrm>
            <a:custGeom>
              <a:rect b="b" l="l" r="r" t="t"/>
              <a:pathLst>
                <a:path extrusionOk="0" h="12688" w="21513">
                  <a:moveTo>
                    <a:pt x="755" y="1"/>
                  </a:moveTo>
                  <a:cubicBezTo>
                    <a:pt x="653" y="1"/>
                    <a:pt x="507" y="681"/>
                    <a:pt x="596" y="1271"/>
                  </a:cubicBezTo>
                  <a:cubicBezTo>
                    <a:pt x="733" y="2052"/>
                    <a:pt x="733" y="3125"/>
                    <a:pt x="1006" y="3671"/>
                  </a:cubicBezTo>
                  <a:cubicBezTo>
                    <a:pt x="1175" y="4065"/>
                    <a:pt x="1466" y="4449"/>
                    <a:pt x="1373" y="4449"/>
                  </a:cubicBezTo>
                  <a:cubicBezTo>
                    <a:pt x="1337" y="4449"/>
                    <a:pt x="1244" y="4392"/>
                    <a:pt x="1064" y="4256"/>
                  </a:cubicBezTo>
                  <a:cubicBezTo>
                    <a:pt x="559" y="3874"/>
                    <a:pt x="103" y="3180"/>
                    <a:pt x="23" y="3180"/>
                  </a:cubicBezTo>
                  <a:cubicBezTo>
                    <a:pt x="1" y="3180"/>
                    <a:pt x="8" y="3232"/>
                    <a:pt x="50" y="3359"/>
                  </a:cubicBezTo>
                  <a:cubicBezTo>
                    <a:pt x="245" y="3944"/>
                    <a:pt x="1045" y="4803"/>
                    <a:pt x="1298" y="5388"/>
                  </a:cubicBezTo>
                  <a:cubicBezTo>
                    <a:pt x="1533" y="5993"/>
                    <a:pt x="3152" y="7164"/>
                    <a:pt x="3562" y="7905"/>
                  </a:cubicBezTo>
                  <a:cubicBezTo>
                    <a:pt x="3972" y="8627"/>
                    <a:pt x="5591" y="9876"/>
                    <a:pt x="6703" y="10578"/>
                  </a:cubicBezTo>
                  <a:cubicBezTo>
                    <a:pt x="7835" y="11281"/>
                    <a:pt x="10625" y="12315"/>
                    <a:pt x="11484" y="12588"/>
                  </a:cubicBezTo>
                  <a:cubicBezTo>
                    <a:pt x="11715" y="12656"/>
                    <a:pt x="11866" y="12688"/>
                    <a:pt x="11944" y="12688"/>
                  </a:cubicBezTo>
                  <a:cubicBezTo>
                    <a:pt x="12157" y="12688"/>
                    <a:pt x="11841" y="12456"/>
                    <a:pt x="11171" y="12100"/>
                  </a:cubicBezTo>
                  <a:cubicBezTo>
                    <a:pt x="10235" y="11612"/>
                    <a:pt x="9806" y="11047"/>
                    <a:pt x="8420" y="10168"/>
                  </a:cubicBezTo>
                  <a:cubicBezTo>
                    <a:pt x="7358" y="9505"/>
                    <a:pt x="6809" y="8785"/>
                    <a:pt x="7135" y="8785"/>
                  </a:cubicBezTo>
                  <a:cubicBezTo>
                    <a:pt x="7241" y="8785"/>
                    <a:pt x="7437" y="8861"/>
                    <a:pt x="7737" y="9037"/>
                  </a:cubicBezTo>
                  <a:cubicBezTo>
                    <a:pt x="8928" y="9778"/>
                    <a:pt x="12381" y="10949"/>
                    <a:pt x="14040" y="11066"/>
                  </a:cubicBezTo>
                  <a:cubicBezTo>
                    <a:pt x="15361" y="11157"/>
                    <a:pt x="16848" y="11438"/>
                    <a:pt x="18335" y="11438"/>
                  </a:cubicBezTo>
                  <a:cubicBezTo>
                    <a:pt x="18758" y="11438"/>
                    <a:pt x="19181" y="11415"/>
                    <a:pt x="19600" y="11359"/>
                  </a:cubicBezTo>
                  <a:cubicBezTo>
                    <a:pt x="21513" y="11125"/>
                    <a:pt x="19015" y="11261"/>
                    <a:pt x="18079" y="10988"/>
                  </a:cubicBezTo>
                  <a:cubicBezTo>
                    <a:pt x="17747" y="10890"/>
                    <a:pt x="17240" y="10734"/>
                    <a:pt x="16674" y="10539"/>
                  </a:cubicBezTo>
                  <a:cubicBezTo>
                    <a:pt x="15581" y="10110"/>
                    <a:pt x="14274" y="9583"/>
                    <a:pt x="13727" y="9232"/>
                  </a:cubicBezTo>
                  <a:cubicBezTo>
                    <a:pt x="13473" y="9076"/>
                    <a:pt x="13428" y="9021"/>
                    <a:pt x="13508" y="9021"/>
                  </a:cubicBezTo>
                  <a:cubicBezTo>
                    <a:pt x="13700" y="9021"/>
                    <a:pt x="14599" y="9329"/>
                    <a:pt x="15093" y="9329"/>
                  </a:cubicBezTo>
                  <a:cubicBezTo>
                    <a:pt x="15796" y="9329"/>
                    <a:pt x="15737" y="9310"/>
                    <a:pt x="14957" y="9115"/>
                  </a:cubicBezTo>
                  <a:cubicBezTo>
                    <a:pt x="14248" y="8929"/>
                    <a:pt x="13831" y="8495"/>
                    <a:pt x="14552" y="8495"/>
                  </a:cubicBezTo>
                  <a:cubicBezTo>
                    <a:pt x="14665" y="8495"/>
                    <a:pt x="14805" y="8506"/>
                    <a:pt x="14976" y="8530"/>
                  </a:cubicBezTo>
                  <a:cubicBezTo>
                    <a:pt x="15182" y="8558"/>
                    <a:pt x="15388" y="8570"/>
                    <a:pt x="15579" y="8570"/>
                  </a:cubicBezTo>
                  <a:cubicBezTo>
                    <a:pt x="16587" y="8570"/>
                    <a:pt x="17203" y="8235"/>
                    <a:pt x="15366" y="8120"/>
                  </a:cubicBezTo>
                  <a:cubicBezTo>
                    <a:pt x="12245" y="7905"/>
                    <a:pt x="11425" y="7281"/>
                    <a:pt x="10176" y="6559"/>
                  </a:cubicBezTo>
                  <a:cubicBezTo>
                    <a:pt x="9636" y="6235"/>
                    <a:pt x="9309" y="6084"/>
                    <a:pt x="9173" y="6084"/>
                  </a:cubicBezTo>
                  <a:cubicBezTo>
                    <a:pt x="8991" y="6084"/>
                    <a:pt x="9159" y="6358"/>
                    <a:pt x="9630" y="6851"/>
                  </a:cubicBezTo>
                  <a:cubicBezTo>
                    <a:pt x="10352" y="7573"/>
                    <a:pt x="11363" y="8323"/>
                    <a:pt x="10913" y="8323"/>
                  </a:cubicBezTo>
                  <a:cubicBezTo>
                    <a:pt x="10828" y="8323"/>
                    <a:pt x="10690" y="8296"/>
                    <a:pt x="10488" y="8237"/>
                  </a:cubicBezTo>
                  <a:cubicBezTo>
                    <a:pt x="9220" y="7866"/>
                    <a:pt x="6976" y="6812"/>
                    <a:pt x="5006" y="5622"/>
                  </a:cubicBezTo>
                  <a:cubicBezTo>
                    <a:pt x="3015" y="4452"/>
                    <a:pt x="2040" y="2754"/>
                    <a:pt x="1533" y="2208"/>
                  </a:cubicBezTo>
                  <a:lnTo>
                    <a:pt x="1513" y="2188"/>
                  </a:lnTo>
                  <a:cubicBezTo>
                    <a:pt x="986" y="1661"/>
                    <a:pt x="869" y="900"/>
                    <a:pt x="830" y="237"/>
                  </a:cubicBezTo>
                  <a:cubicBezTo>
                    <a:pt x="816" y="71"/>
                    <a:pt x="788" y="1"/>
                    <a:pt x="7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45"/>
            <p:cNvSpPr/>
            <p:nvPr/>
          </p:nvSpPr>
          <p:spPr>
            <a:xfrm>
              <a:off x="4765808" y="2219275"/>
              <a:ext cx="1378714" cy="814552"/>
            </a:xfrm>
            <a:custGeom>
              <a:rect b="b" l="l" r="r" t="t"/>
              <a:pathLst>
                <a:path extrusionOk="0" h="12710" w="21513">
                  <a:moveTo>
                    <a:pt x="707" y="0"/>
                  </a:moveTo>
                  <a:cubicBezTo>
                    <a:pt x="613" y="0"/>
                    <a:pt x="469" y="666"/>
                    <a:pt x="557" y="1254"/>
                  </a:cubicBezTo>
                  <a:cubicBezTo>
                    <a:pt x="674" y="2035"/>
                    <a:pt x="674" y="3108"/>
                    <a:pt x="947" y="3674"/>
                  </a:cubicBezTo>
                  <a:cubicBezTo>
                    <a:pt x="1130" y="4068"/>
                    <a:pt x="1415" y="4452"/>
                    <a:pt x="1325" y="4452"/>
                  </a:cubicBezTo>
                  <a:cubicBezTo>
                    <a:pt x="1290" y="4452"/>
                    <a:pt x="1199" y="4395"/>
                    <a:pt x="1025" y="4259"/>
                  </a:cubicBezTo>
                  <a:cubicBezTo>
                    <a:pt x="551" y="3892"/>
                    <a:pt x="101" y="3202"/>
                    <a:pt x="23" y="3202"/>
                  </a:cubicBezTo>
                  <a:cubicBezTo>
                    <a:pt x="1" y="3202"/>
                    <a:pt x="7" y="3254"/>
                    <a:pt x="50" y="3381"/>
                  </a:cubicBezTo>
                  <a:cubicBezTo>
                    <a:pt x="245" y="3966"/>
                    <a:pt x="1045" y="4825"/>
                    <a:pt x="1298" y="5410"/>
                  </a:cubicBezTo>
                  <a:cubicBezTo>
                    <a:pt x="1533" y="6015"/>
                    <a:pt x="3152" y="7186"/>
                    <a:pt x="3562" y="7927"/>
                  </a:cubicBezTo>
                  <a:cubicBezTo>
                    <a:pt x="3972" y="8649"/>
                    <a:pt x="5591" y="9898"/>
                    <a:pt x="6703" y="10600"/>
                  </a:cubicBezTo>
                  <a:cubicBezTo>
                    <a:pt x="7835" y="11303"/>
                    <a:pt x="10625" y="12337"/>
                    <a:pt x="11484" y="12610"/>
                  </a:cubicBezTo>
                  <a:cubicBezTo>
                    <a:pt x="11715" y="12678"/>
                    <a:pt x="11866" y="12710"/>
                    <a:pt x="11944" y="12710"/>
                  </a:cubicBezTo>
                  <a:cubicBezTo>
                    <a:pt x="12157" y="12710"/>
                    <a:pt x="11841" y="12478"/>
                    <a:pt x="11171" y="12122"/>
                  </a:cubicBezTo>
                  <a:cubicBezTo>
                    <a:pt x="10235" y="11634"/>
                    <a:pt x="9806" y="11069"/>
                    <a:pt x="8420" y="10190"/>
                  </a:cubicBezTo>
                  <a:cubicBezTo>
                    <a:pt x="7358" y="9527"/>
                    <a:pt x="6809" y="8807"/>
                    <a:pt x="7135" y="8807"/>
                  </a:cubicBezTo>
                  <a:cubicBezTo>
                    <a:pt x="7241" y="8807"/>
                    <a:pt x="7437" y="8883"/>
                    <a:pt x="7737" y="9059"/>
                  </a:cubicBezTo>
                  <a:cubicBezTo>
                    <a:pt x="8928" y="9800"/>
                    <a:pt x="12381" y="10971"/>
                    <a:pt x="14040" y="11088"/>
                  </a:cubicBezTo>
                  <a:cubicBezTo>
                    <a:pt x="15361" y="11179"/>
                    <a:pt x="16848" y="11460"/>
                    <a:pt x="18335" y="11460"/>
                  </a:cubicBezTo>
                  <a:cubicBezTo>
                    <a:pt x="18758" y="11460"/>
                    <a:pt x="19181" y="11437"/>
                    <a:pt x="19600" y="11381"/>
                  </a:cubicBezTo>
                  <a:cubicBezTo>
                    <a:pt x="21513" y="11147"/>
                    <a:pt x="19015" y="11283"/>
                    <a:pt x="18079" y="11010"/>
                  </a:cubicBezTo>
                  <a:cubicBezTo>
                    <a:pt x="17747" y="10912"/>
                    <a:pt x="17240" y="10756"/>
                    <a:pt x="16674" y="10561"/>
                  </a:cubicBezTo>
                  <a:cubicBezTo>
                    <a:pt x="14801" y="10503"/>
                    <a:pt x="11152" y="10210"/>
                    <a:pt x="8869" y="8961"/>
                  </a:cubicBezTo>
                  <a:cubicBezTo>
                    <a:pt x="7331" y="8103"/>
                    <a:pt x="6291" y="7754"/>
                    <a:pt x="5777" y="7754"/>
                  </a:cubicBezTo>
                  <a:cubicBezTo>
                    <a:pt x="5274" y="7754"/>
                    <a:pt x="5275" y="8089"/>
                    <a:pt x="5806" y="8610"/>
                  </a:cubicBezTo>
                  <a:cubicBezTo>
                    <a:pt x="6201" y="8998"/>
                    <a:pt x="6220" y="9169"/>
                    <a:pt x="6027" y="9169"/>
                  </a:cubicBezTo>
                  <a:cubicBezTo>
                    <a:pt x="5706" y="9169"/>
                    <a:pt x="4800" y="8697"/>
                    <a:pt x="4069" y="7966"/>
                  </a:cubicBezTo>
                  <a:cubicBezTo>
                    <a:pt x="2996" y="6893"/>
                    <a:pt x="1435" y="4513"/>
                    <a:pt x="1455" y="2191"/>
                  </a:cubicBezTo>
                  <a:cubicBezTo>
                    <a:pt x="947" y="1644"/>
                    <a:pt x="830" y="903"/>
                    <a:pt x="772" y="240"/>
                  </a:cubicBezTo>
                  <a:cubicBezTo>
                    <a:pt x="762" y="71"/>
                    <a:pt x="737" y="0"/>
                    <a:pt x="707" y="0"/>
                  </a:cubicBezTo>
                  <a:close/>
                </a:path>
              </a:pathLst>
            </a:custGeom>
            <a:solidFill>
              <a:srgbClr val="0088D3">
                <a:alpha val="14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45"/>
            <p:cNvSpPr/>
            <p:nvPr/>
          </p:nvSpPr>
          <p:spPr>
            <a:xfrm>
              <a:off x="6480879" y="2378280"/>
              <a:ext cx="1217278" cy="805580"/>
            </a:xfrm>
            <a:custGeom>
              <a:rect b="b" l="l" r="r" t="t"/>
              <a:pathLst>
                <a:path extrusionOk="0" h="12570" w="18994">
                  <a:moveTo>
                    <a:pt x="13698" y="4919"/>
                  </a:moveTo>
                  <a:cubicBezTo>
                    <a:pt x="13683" y="4919"/>
                    <a:pt x="13680" y="4919"/>
                    <a:pt x="13671" y="4934"/>
                  </a:cubicBezTo>
                  <a:lnTo>
                    <a:pt x="13671" y="4934"/>
                  </a:lnTo>
                  <a:cubicBezTo>
                    <a:pt x="13684" y="4927"/>
                    <a:pt x="13693" y="4922"/>
                    <a:pt x="13698" y="4919"/>
                  </a:cubicBezTo>
                  <a:close/>
                  <a:moveTo>
                    <a:pt x="18931" y="0"/>
                  </a:moveTo>
                  <a:cubicBezTo>
                    <a:pt x="18791" y="0"/>
                    <a:pt x="18346" y="1197"/>
                    <a:pt x="17971" y="1739"/>
                  </a:cubicBezTo>
                  <a:cubicBezTo>
                    <a:pt x="17658" y="2168"/>
                    <a:pt x="16839" y="3358"/>
                    <a:pt x="15512" y="4490"/>
                  </a:cubicBezTo>
                  <a:cubicBezTo>
                    <a:pt x="14556" y="5271"/>
                    <a:pt x="13366" y="6031"/>
                    <a:pt x="11863" y="6461"/>
                  </a:cubicBezTo>
                  <a:cubicBezTo>
                    <a:pt x="13093" y="5778"/>
                    <a:pt x="13327" y="5173"/>
                    <a:pt x="13659" y="4958"/>
                  </a:cubicBezTo>
                  <a:cubicBezTo>
                    <a:pt x="13664" y="4947"/>
                    <a:pt x="13668" y="4940"/>
                    <a:pt x="13671" y="4934"/>
                  </a:cubicBezTo>
                  <a:lnTo>
                    <a:pt x="13671" y="4934"/>
                  </a:lnTo>
                  <a:cubicBezTo>
                    <a:pt x="13468" y="5051"/>
                    <a:pt x="12296" y="5759"/>
                    <a:pt x="12039" y="5778"/>
                  </a:cubicBezTo>
                  <a:cubicBezTo>
                    <a:pt x="12021" y="5781"/>
                    <a:pt x="12008" y="5783"/>
                    <a:pt x="11999" y="5783"/>
                  </a:cubicBezTo>
                  <a:cubicBezTo>
                    <a:pt x="11854" y="5783"/>
                    <a:pt x="12682" y="5357"/>
                    <a:pt x="13268" y="4568"/>
                  </a:cubicBezTo>
                  <a:cubicBezTo>
                    <a:pt x="13931" y="3597"/>
                    <a:pt x="15263" y="1142"/>
                    <a:pt x="14996" y="1142"/>
                  </a:cubicBezTo>
                  <a:cubicBezTo>
                    <a:pt x="14925" y="1142"/>
                    <a:pt x="14741" y="1316"/>
                    <a:pt x="14400" y="1739"/>
                  </a:cubicBezTo>
                  <a:cubicBezTo>
                    <a:pt x="11922" y="4783"/>
                    <a:pt x="7707" y="6578"/>
                    <a:pt x="3844" y="6578"/>
                  </a:cubicBezTo>
                  <a:cubicBezTo>
                    <a:pt x="0" y="6617"/>
                    <a:pt x="742" y="7534"/>
                    <a:pt x="2927" y="7788"/>
                  </a:cubicBezTo>
                  <a:cubicBezTo>
                    <a:pt x="5093" y="8022"/>
                    <a:pt x="5190" y="8197"/>
                    <a:pt x="4586" y="8295"/>
                  </a:cubicBezTo>
                  <a:cubicBezTo>
                    <a:pt x="3961" y="8392"/>
                    <a:pt x="6244" y="8373"/>
                    <a:pt x="4976" y="8763"/>
                  </a:cubicBezTo>
                  <a:cubicBezTo>
                    <a:pt x="3727" y="9153"/>
                    <a:pt x="2498" y="9114"/>
                    <a:pt x="3473" y="9212"/>
                  </a:cubicBezTo>
                  <a:cubicBezTo>
                    <a:pt x="4423" y="9307"/>
                    <a:pt x="4781" y="9994"/>
                    <a:pt x="2818" y="9994"/>
                  </a:cubicBezTo>
                  <a:cubicBezTo>
                    <a:pt x="2765" y="9994"/>
                    <a:pt x="2710" y="9993"/>
                    <a:pt x="2654" y="9992"/>
                  </a:cubicBezTo>
                  <a:cubicBezTo>
                    <a:pt x="2147" y="9992"/>
                    <a:pt x="1698" y="9992"/>
                    <a:pt x="1366" y="10031"/>
                  </a:cubicBezTo>
                  <a:cubicBezTo>
                    <a:pt x="215" y="10070"/>
                    <a:pt x="0" y="10246"/>
                    <a:pt x="1327" y="10519"/>
                  </a:cubicBezTo>
                  <a:cubicBezTo>
                    <a:pt x="2788" y="10789"/>
                    <a:pt x="3939" y="10956"/>
                    <a:pt x="5159" y="10956"/>
                  </a:cubicBezTo>
                  <a:cubicBezTo>
                    <a:pt x="5437" y="10956"/>
                    <a:pt x="5720" y="10947"/>
                    <a:pt x="6010" y="10929"/>
                  </a:cubicBezTo>
                  <a:cubicBezTo>
                    <a:pt x="6078" y="10926"/>
                    <a:pt x="6141" y="10925"/>
                    <a:pt x="6200" y="10925"/>
                  </a:cubicBezTo>
                  <a:cubicBezTo>
                    <a:pt x="7532" y="10925"/>
                    <a:pt x="6408" y="11540"/>
                    <a:pt x="4800" y="11690"/>
                  </a:cubicBezTo>
                  <a:cubicBezTo>
                    <a:pt x="4140" y="11744"/>
                    <a:pt x="3588" y="11777"/>
                    <a:pt x="3103" y="11777"/>
                  </a:cubicBezTo>
                  <a:cubicBezTo>
                    <a:pt x="2371" y="11777"/>
                    <a:pt x="1793" y="11702"/>
                    <a:pt x="1230" y="11514"/>
                  </a:cubicBezTo>
                  <a:cubicBezTo>
                    <a:pt x="1135" y="11481"/>
                    <a:pt x="1060" y="11467"/>
                    <a:pt x="1003" y="11467"/>
                  </a:cubicBezTo>
                  <a:cubicBezTo>
                    <a:pt x="521" y="11467"/>
                    <a:pt x="1419" y="12533"/>
                    <a:pt x="3864" y="12568"/>
                  </a:cubicBezTo>
                  <a:cubicBezTo>
                    <a:pt x="3944" y="12569"/>
                    <a:pt x="4025" y="12570"/>
                    <a:pt x="4106" y="12570"/>
                  </a:cubicBezTo>
                  <a:cubicBezTo>
                    <a:pt x="6746" y="12570"/>
                    <a:pt x="9214" y="11952"/>
                    <a:pt x="11902" y="10948"/>
                  </a:cubicBezTo>
                  <a:cubicBezTo>
                    <a:pt x="13908" y="10209"/>
                    <a:pt x="14255" y="9718"/>
                    <a:pt x="13834" y="9718"/>
                  </a:cubicBezTo>
                  <a:cubicBezTo>
                    <a:pt x="13678" y="9718"/>
                    <a:pt x="13415" y="9786"/>
                    <a:pt x="13093" y="9934"/>
                  </a:cubicBezTo>
                  <a:cubicBezTo>
                    <a:pt x="12664" y="10124"/>
                    <a:pt x="12407" y="10194"/>
                    <a:pt x="12281" y="10194"/>
                  </a:cubicBezTo>
                  <a:cubicBezTo>
                    <a:pt x="12057" y="10194"/>
                    <a:pt x="12243" y="9972"/>
                    <a:pt x="12605" y="9797"/>
                  </a:cubicBezTo>
                  <a:cubicBezTo>
                    <a:pt x="12994" y="9596"/>
                    <a:pt x="13069" y="9422"/>
                    <a:pt x="12869" y="9422"/>
                  </a:cubicBezTo>
                  <a:cubicBezTo>
                    <a:pt x="12778" y="9422"/>
                    <a:pt x="12630" y="9458"/>
                    <a:pt x="12429" y="9544"/>
                  </a:cubicBezTo>
                  <a:cubicBezTo>
                    <a:pt x="12315" y="9590"/>
                    <a:pt x="12236" y="9610"/>
                    <a:pt x="12185" y="9610"/>
                  </a:cubicBezTo>
                  <a:cubicBezTo>
                    <a:pt x="11958" y="9610"/>
                    <a:pt x="12311" y="9215"/>
                    <a:pt x="12741" y="9056"/>
                  </a:cubicBezTo>
                  <a:cubicBezTo>
                    <a:pt x="12878" y="9007"/>
                    <a:pt x="12867" y="8995"/>
                    <a:pt x="12793" y="8995"/>
                  </a:cubicBezTo>
                  <a:cubicBezTo>
                    <a:pt x="12719" y="8995"/>
                    <a:pt x="12582" y="9007"/>
                    <a:pt x="12466" y="9007"/>
                  </a:cubicBezTo>
                  <a:cubicBezTo>
                    <a:pt x="12234" y="9007"/>
                    <a:pt x="12088" y="8958"/>
                    <a:pt x="12702" y="8666"/>
                  </a:cubicBezTo>
                  <a:cubicBezTo>
                    <a:pt x="13912" y="8080"/>
                    <a:pt x="15668" y="5836"/>
                    <a:pt x="16527" y="4900"/>
                  </a:cubicBezTo>
                  <a:cubicBezTo>
                    <a:pt x="17385" y="3983"/>
                    <a:pt x="18673" y="2480"/>
                    <a:pt x="18927" y="705"/>
                  </a:cubicBezTo>
                  <a:cubicBezTo>
                    <a:pt x="18994" y="195"/>
                    <a:pt x="18987" y="0"/>
                    <a:pt x="189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45"/>
            <p:cNvSpPr/>
            <p:nvPr/>
          </p:nvSpPr>
          <p:spPr>
            <a:xfrm>
              <a:off x="6478379" y="2378280"/>
              <a:ext cx="1219777" cy="805580"/>
            </a:xfrm>
            <a:custGeom>
              <a:rect b="b" l="l" r="r" t="t"/>
              <a:pathLst>
                <a:path extrusionOk="0" h="12570" w="19033">
                  <a:moveTo>
                    <a:pt x="18970" y="0"/>
                  </a:moveTo>
                  <a:cubicBezTo>
                    <a:pt x="18830" y="0"/>
                    <a:pt x="18385" y="1197"/>
                    <a:pt x="18010" y="1739"/>
                  </a:cubicBezTo>
                  <a:cubicBezTo>
                    <a:pt x="17697" y="2168"/>
                    <a:pt x="16878" y="3358"/>
                    <a:pt x="15551" y="4490"/>
                  </a:cubicBezTo>
                  <a:cubicBezTo>
                    <a:pt x="14907" y="6168"/>
                    <a:pt x="13698" y="7202"/>
                    <a:pt x="11844" y="8100"/>
                  </a:cubicBezTo>
                  <a:cubicBezTo>
                    <a:pt x="9698" y="9114"/>
                    <a:pt x="12683" y="9661"/>
                    <a:pt x="10634" y="10363"/>
                  </a:cubicBezTo>
                  <a:cubicBezTo>
                    <a:pt x="10186" y="10525"/>
                    <a:pt x="9937" y="10587"/>
                    <a:pt x="9792" y="10587"/>
                  </a:cubicBezTo>
                  <a:cubicBezTo>
                    <a:pt x="9338" y="10587"/>
                    <a:pt x="9895" y="9990"/>
                    <a:pt x="8584" y="9990"/>
                  </a:cubicBezTo>
                  <a:cubicBezTo>
                    <a:pt x="8393" y="9990"/>
                    <a:pt x="8163" y="10002"/>
                    <a:pt x="7883" y="10031"/>
                  </a:cubicBezTo>
                  <a:cubicBezTo>
                    <a:pt x="6485" y="10170"/>
                    <a:pt x="4999" y="10322"/>
                    <a:pt x="3699" y="10322"/>
                  </a:cubicBezTo>
                  <a:cubicBezTo>
                    <a:pt x="2803" y="10322"/>
                    <a:pt x="1995" y="10250"/>
                    <a:pt x="1366" y="10051"/>
                  </a:cubicBezTo>
                  <a:cubicBezTo>
                    <a:pt x="234" y="10090"/>
                    <a:pt x="0" y="10266"/>
                    <a:pt x="1347" y="10539"/>
                  </a:cubicBezTo>
                  <a:cubicBezTo>
                    <a:pt x="2792" y="10809"/>
                    <a:pt x="3953" y="10975"/>
                    <a:pt x="5177" y="10975"/>
                  </a:cubicBezTo>
                  <a:cubicBezTo>
                    <a:pt x="5456" y="10975"/>
                    <a:pt x="5739" y="10967"/>
                    <a:pt x="6029" y="10948"/>
                  </a:cubicBezTo>
                  <a:cubicBezTo>
                    <a:pt x="6120" y="10944"/>
                    <a:pt x="6202" y="10942"/>
                    <a:pt x="6276" y="10942"/>
                  </a:cubicBezTo>
                  <a:cubicBezTo>
                    <a:pt x="7540" y="10942"/>
                    <a:pt x="6425" y="11542"/>
                    <a:pt x="4839" y="11690"/>
                  </a:cubicBezTo>
                  <a:cubicBezTo>
                    <a:pt x="4179" y="11744"/>
                    <a:pt x="3627" y="11777"/>
                    <a:pt x="3142" y="11777"/>
                  </a:cubicBezTo>
                  <a:cubicBezTo>
                    <a:pt x="2410" y="11777"/>
                    <a:pt x="1832" y="11702"/>
                    <a:pt x="1269" y="11514"/>
                  </a:cubicBezTo>
                  <a:cubicBezTo>
                    <a:pt x="1174" y="11481"/>
                    <a:pt x="1099" y="11467"/>
                    <a:pt x="1042" y="11467"/>
                  </a:cubicBezTo>
                  <a:cubicBezTo>
                    <a:pt x="560" y="11467"/>
                    <a:pt x="1458" y="12533"/>
                    <a:pt x="3903" y="12568"/>
                  </a:cubicBezTo>
                  <a:cubicBezTo>
                    <a:pt x="3983" y="12569"/>
                    <a:pt x="4064" y="12570"/>
                    <a:pt x="4145" y="12570"/>
                  </a:cubicBezTo>
                  <a:cubicBezTo>
                    <a:pt x="6785" y="12570"/>
                    <a:pt x="9253" y="11952"/>
                    <a:pt x="11941" y="10948"/>
                  </a:cubicBezTo>
                  <a:cubicBezTo>
                    <a:pt x="13947" y="10209"/>
                    <a:pt x="14294" y="9718"/>
                    <a:pt x="13873" y="9718"/>
                  </a:cubicBezTo>
                  <a:cubicBezTo>
                    <a:pt x="13717" y="9718"/>
                    <a:pt x="13454" y="9786"/>
                    <a:pt x="13132" y="9934"/>
                  </a:cubicBezTo>
                  <a:cubicBezTo>
                    <a:pt x="12703" y="10124"/>
                    <a:pt x="12446" y="10194"/>
                    <a:pt x="12320" y="10194"/>
                  </a:cubicBezTo>
                  <a:cubicBezTo>
                    <a:pt x="12096" y="10194"/>
                    <a:pt x="12282" y="9972"/>
                    <a:pt x="12644" y="9797"/>
                  </a:cubicBezTo>
                  <a:cubicBezTo>
                    <a:pt x="13033" y="9596"/>
                    <a:pt x="13108" y="9422"/>
                    <a:pt x="12908" y="9422"/>
                  </a:cubicBezTo>
                  <a:cubicBezTo>
                    <a:pt x="12817" y="9422"/>
                    <a:pt x="12669" y="9458"/>
                    <a:pt x="12468" y="9544"/>
                  </a:cubicBezTo>
                  <a:cubicBezTo>
                    <a:pt x="12354" y="9590"/>
                    <a:pt x="12275" y="9610"/>
                    <a:pt x="12224" y="9610"/>
                  </a:cubicBezTo>
                  <a:cubicBezTo>
                    <a:pt x="11997" y="9610"/>
                    <a:pt x="12350" y="9215"/>
                    <a:pt x="12780" y="9056"/>
                  </a:cubicBezTo>
                  <a:cubicBezTo>
                    <a:pt x="12917" y="9007"/>
                    <a:pt x="12906" y="8995"/>
                    <a:pt x="12832" y="8995"/>
                  </a:cubicBezTo>
                  <a:cubicBezTo>
                    <a:pt x="12758" y="8995"/>
                    <a:pt x="12621" y="9007"/>
                    <a:pt x="12505" y="9007"/>
                  </a:cubicBezTo>
                  <a:cubicBezTo>
                    <a:pt x="12273" y="9007"/>
                    <a:pt x="12127" y="8958"/>
                    <a:pt x="12741" y="8666"/>
                  </a:cubicBezTo>
                  <a:cubicBezTo>
                    <a:pt x="13951" y="8080"/>
                    <a:pt x="15707" y="5836"/>
                    <a:pt x="16566" y="4900"/>
                  </a:cubicBezTo>
                  <a:cubicBezTo>
                    <a:pt x="17424" y="3983"/>
                    <a:pt x="18712" y="2480"/>
                    <a:pt x="18966" y="705"/>
                  </a:cubicBezTo>
                  <a:cubicBezTo>
                    <a:pt x="19033" y="195"/>
                    <a:pt x="19026" y="0"/>
                    <a:pt x="18970" y="0"/>
                  </a:cubicBezTo>
                  <a:close/>
                </a:path>
              </a:pathLst>
            </a:custGeom>
            <a:solidFill>
              <a:srgbClr val="0088D3">
                <a:alpha val="1466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4" name="Google Shape;1284;p45"/>
          <p:cNvSpPr txBox="1"/>
          <p:nvPr/>
        </p:nvSpPr>
        <p:spPr>
          <a:xfrm>
            <a:off x="818275" y="315200"/>
            <a:ext cx="54837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sz="3000">
                <a:solidFill>
                  <a:schemeClr val="dk1"/>
                </a:solidFill>
                <a:latin typeface="Anton"/>
                <a:ea typeface="Anton"/>
                <a:cs typeface="Anton"/>
                <a:sym typeface="Anton"/>
              </a:rPr>
              <a:t>CHANGING KNOWLEDGE…</a:t>
            </a:r>
            <a:endParaRPr sz="3000">
              <a:solidFill>
                <a:schemeClr val="dk1"/>
              </a:solidFill>
              <a:latin typeface="Anton"/>
              <a:ea typeface="Anton"/>
              <a:cs typeface="Anton"/>
              <a:sym typeface="Anton"/>
            </a:endParaRPr>
          </a:p>
          <a:p>
            <a:pPr indent="0" lvl="0" marL="0" rtl="0" algn="l">
              <a:spcBef>
                <a:spcPts val="0"/>
              </a:spcBef>
              <a:spcAft>
                <a:spcPts val="0"/>
              </a:spcAft>
              <a:buNone/>
            </a:pPr>
            <a:r>
              <a:t/>
            </a:r>
            <a:endParaRPr sz="3600">
              <a:solidFill>
                <a:schemeClr val="dk1"/>
              </a:solidFill>
              <a:latin typeface="Barlow"/>
              <a:ea typeface="Barlow"/>
              <a:cs typeface="Barlow"/>
              <a:sym typeface="Barlow"/>
            </a:endParaRPr>
          </a:p>
        </p:txBody>
      </p:sp>
      <p:sp>
        <p:nvSpPr>
          <p:cNvPr id="1285" name="Google Shape;1285;p45"/>
          <p:cNvSpPr txBox="1"/>
          <p:nvPr/>
        </p:nvSpPr>
        <p:spPr>
          <a:xfrm>
            <a:off x="1557325" y="1530100"/>
            <a:ext cx="2073000" cy="470700"/>
          </a:xfrm>
          <a:prstGeom prst="rect">
            <a:avLst/>
          </a:prstGeom>
          <a:noFill/>
          <a:ln>
            <a:noFill/>
          </a:ln>
        </p:spPr>
        <p:txBody>
          <a:bodyPr anchorCtr="0" anchor="t" bIns="91425" lIns="91425" spcFirstLastPara="1" rIns="91425" wrap="square" tIns="91425">
            <a:noAutofit/>
          </a:bodyPr>
          <a:lstStyle/>
          <a:p>
            <a:pPr indent="-381000" lvl="0" marL="457200" rtl="0" algn="ctr">
              <a:spcBef>
                <a:spcPts val="0"/>
              </a:spcBef>
              <a:spcAft>
                <a:spcPts val="0"/>
              </a:spcAft>
              <a:buClr>
                <a:schemeClr val="dk1"/>
              </a:buClr>
              <a:buSzPts val="2400"/>
              <a:buFont typeface="Anton"/>
              <a:buAutoNum type="arabicPeriod"/>
            </a:pPr>
            <a:r>
              <a:rPr lang="en" sz="2400">
                <a:solidFill>
                  <a:schemeClr val="dk1"/>
                </a:solidFill>
                <a:latin typeface="Anton"/>
                <a:ea typeface="Anton"/>
                <a:cs typeface="Anton"/>
                <a:sym typeface="Anton"/>
              </a:rPr>
              <a:t>LUX-ZEPLIN</a:t>
            </a:r>
            <a:endParaRPr sz="2400">
              <a:solidFill>
                <a:schemeClr val="dk1"/>
              </a:solidFill>
              <a:latin typeface="Anton"/>
              <a:ea typeface="Anton"/>
              <a:cs typeface="Anton"/>
              <a:sym typeface="Anton"/>
            </a:endParaRPr>
          </a:p>
        </p:txBody>
      </p:sp>
      <p:sp>
        <p:nvSpPr>
          <p:cNvPr id="1286" name="Google Shape;1286;p45"/>
          <p:cNvSpPr txBox="1"/>
          <p:nvPr/>
        </p:nvSpPr>
        <p:spPr>
          <a:xfrm>
            <a:off x="1557325" y="3570325"/>
            <a:ext cx="2073000" cy="47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nton"/>
                <a:ea typeface="Anton"/>
                <a:cs typeface="Anton"/>
                <a:sym typeface="Anton"/>
              </a:rPr>
              <a:t>3. </a:t>
            </a:r>
            <a:r>
              <a:rPr lang="en" sz="2400">
                <a:solidFill>
                  <a:schemeClr val="dk1"/>
                </a:solidFill>
                <a:latin typeface="Anton"/>
                <a:ea typeface="Anton"/>
                <a:cs typeface="Anton"/>
                <a:sym typeface="Anton"/>
              </a:rPr>
              <a:t>CERN</a:t>
            </a:r>
            <a:endParaRPr sz="2400">
              <a:solidFill>
                <a:schemeClr val="dk1"/>
              </a:solidFill>
              <a:latin typeface="Anton"/>
              <a:ea typeface="Anton"/>
              <a:cs typeface="Anton"/>
              <a:sym typeface="Anton"/>
            </a:endParaRPr>
          </a:p>
        </p:txBody>
      </p:sp>
      <p:sp>
        <p:nvSpPr>
          <p:cNvPr id="1287" name="Google Shape;1287;p45"/>
          <p:cNvSpPr txBox="1"/>
          <p:nvPr/>
        </p:nvSpPr>
        <p:spPr>
          <a:xfrm>
            <a:off x="1557325" y="2374212"/>
            <a:ext cx="2073000" cy="47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nton"/>
                <a:ea typeface="Anton"/>
                <a:cs typeface="Anton"/>
                <a:sym typeface="Anton"/>
              </a:rPr>
              <a:t>2. </a:t>
            </a:r>
            <a:r>
              <a:rPr lang="en" sz="2400">
                <a:solidFill>
                  <a:schemeClr val="dk1"/>
                </a:solidFill>
                <a:latin typeface="Anton"/>
                <a:ea typeface="Anton"/>
                <a:cs typeface="Anton"/>
                <a:sym typeface="Anton"/>
              </a:rPr>
              <a:t>NEUTRINO DETECTOR</a:t>
            </a:r>
            <a:endParaRPr sz="2400">
              <a:solidFill>
                <a:schemeClr val="dk1"/>
              </a:solidFill>
              <a:latin typeface="Anton"/>
              <a:ea typeface="Anton"/>
              <a:cs typeface="Anton"/>
              <a:sym typeface="Anto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1" name="Shape 1291"/>
        <p:cNvGrpSpPr/>
        <p:nvPr/>
      </p:nvGrpSpPr>
      <p:grpSpPr>
        <a:xfrm>
          <a:off x="0" y="0"/>
          <a:ext cx="0" cy="0"/>
          <a:chOff x="0" y="0"/>
          <a:chExt cx="0" cy="0"/>
        </a:xfrm>
      </p:grpSpPr>
      <p:sp>
        <p:nvSpPr>
          <p:cNvPr id="1292" name="Google Shape;1292;p46"/>
          <p:cNvSpPr txBox="1"/>
          <p:nvPr>
            <p:ph type="title"/>
          </p:nvPr>
        </p:nvSpPr>
        <p:spPr>
          <a:xfrm>
            <a:off x="716850" y="266950"/>
            <a:ext cx="771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Future Research/Possibilities </a:t>
            </a:r>
            <a:endParaRPr/>
          </a:p>
        </p:txBody>
      </p:sp>
      <p:sp>
        <p:nvSpPr>
          <p:cNvPr id="1293" name="Google Shape;1293;p46"/>
          <p:cNvSpPr txBox="1"/>
          <p:nvPr>
            <p:ph idx="2" type="subTitle"/>
          </p:nvPr>
        </p:nvSpPr>
        <p:spPr>
          <a:xfrm>
            <a:off x="955550" y="1113238"/>
            <a:ext cx="7101900" cy="8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As one of the most </a:t>
            </a:r>
            <a:r>
              <a:rPr lang="en"/>
              <a:t>useful tools in today’s world, machine learning has a lot of potential to help with future research in dark matter. </a:t>
            </a:r>
            <a:endParaRPr/>
          </a:p>
          <a:p>
            <a:pPr indent="0" lvl="0" marL="0" rtl="0" algn="ctr">
              <a:spcBef>
                <a:spcPts val="1200"/>
              </a:spcBef>
              <a:spcAft>
                <a:spcPts val="0"/>
              </a:spcAft>
              <a:buNone/>
            </a:pPr>
            <a:r>
              <a:rPr lang="en"/>
              <a:t>As Ibles stated, “Machine learning is very useful in searches we do at our company.”</a:t>
            </a:r>
            <a:endParaRPr/>
          </a:p>
          <a:p>
            <a:pPr indent="0" lvl="0" marL="0" rtl="0" algn="ctr">
              <a:spcBef>
                <a:spcPts val="1200"/>
              </a:spcBef>
              <a:spcAft>
                <a:spcPts val="0"/>
              </a:spcAft>
              <a:buNone/>
            </a:pPr>
            <a:r>
              <a:t/>
            </a:r>
            <a:endParaRPr/>
          </a:p>
          <a:p>
            <a:pPr indent="0" lvl="0" marL="0" rtl="0" algn="ctr">
              <a:spcBef>
                <a:spcPts val="1200"/>
              </a:spcBef>
              <a:spcAft>
                <a:spcPts val="1200"/>
              </a:spcAft>
              <a:buNone/>
            </a:pPr>
            <a:r>
              <a:t/>
            </a:r>
            <a:endParaRPr/>
          </a:p>
        </p:txBody>
      </p:sp>
      <p:sp>
        <p:nvSpPr>
          <p:cNvPr id="1294" name="Google Shape;1294;p46"/>
          <p:cNvSpPr txBox="1"/>
          <p:nvPr>
            <p:ph idx="3" type="subTitle"/>
          </p:nvPr>
        </p:nvSpPr>
        <p:spPr>
          <a:xfrm>
            <a:off x="1807298" y="2201625"/>
            <a:ext cx="2658600" cy="5055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a:t>Theories aligning with the nature of invisible dark matter and the scale of the cosmic web</a:t>
            </a:r>
            <a:endParaRPr/>
          </a:p>
        </p:txBody>
      </p:sp>
      <p:sp>
        <p:nvSpPr>
          <p:cNvPr id="1295" name="Google Shape;1295;p46"/>
          <p:cNvSpPr txBox="1"/>
          <p:nvPr>
            <p:ph idx="5" type="subTitle"/>
          </p:nvPr>
        </p:nvSpPr>
        <p:spPr>
          <a:xfrm>
            <a:off x="4678109" y="2332000"/>
            <a:ext cx="2658600" cy="5055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a:t>Colliders for different particles like muons &amp; antimatter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Earth's Atmosphere Class by Slidesgo">
  <a:themeElements>
    <a:clrScheme name="Simple Light">
      <a:dk1>
        <a:srgbClr val="FFFFFF"/>
      </a:dk1>
      <a:lt1>
        <a:srgbClr val="979797"/>
      </a:lt1>
      <a:dk2>
        <a:srgbClr val="000000"/>
      </a:dk2>
      <a:lt2>
        <a:srgbClr val="061A38"/>
      </a:lt2>
      <a:accent1>
        <a:srgbClr val="052E3A"/>
      </a:accent1>
      <a:accent2>
        <a:srgbClr val="0088D3"/>
      </a:accent2>
      <a:accent3>
        <a:srgbClr val="00C970"/>
      </a:accent3>
      <a:accent4>
        <a:srgbClr val="740FA3"/>
      </a:accent4>
      <a:accent5>
        <a:srgbClr val="FF3121"/>
      </a:accent5>
      <a:accent6>
        <a:srgbClr val="FF9000"/>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