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Taj Sandretto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3-06-29T18:08:24.945">
    <p:pos x="196" y="725"/>
    <p:text>maybe make the font to match the rest of the slides?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2ad15740d4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2ad15740d4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2ad15740d4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2ad15740d4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2ad15740d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2ad15740d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2ad15740d4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2ad15740d4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how gluons cannot exist on their own due to their color charge, which makes them especially difficult to detect. They were detected in Jets.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 and Z bosons are easier to detect, and were detected via conservation of momentum.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2ad15740d4_4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2ad15740d4_4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2ad15740d4_4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2ad15740d4_4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-higgs field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gives mass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-exitation in the higs field - Higgs boson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-confirms the higgs field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interaction with higgs field= more mass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 interaction = less mass Ex: Photons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1.xml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ATLAS and Particle Physics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Interviewing: Emily Thompson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By: Taj Sandretto, Amaliya Nalitkina, Prithvi Vegesna, Justin Ely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 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291700" cy="355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839"/>
              <a:t>Emily Thompso</a:t>
            </a:r>
            <a:r>
              <a:rPr lang="en" sz="1839"/>
              <a:t>n</a:t>
            </a:r>
            <a:endParaRPr sz="1839"/>
          </a:p>
          <a:p>
            <a:pPr indent="-339075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740"/>
              <a:buChar char="-"/>
            </a:pPr>
            <a:r>
              <a:rPr lang="en" sz="1739"/>
              <a:t>Post-doc Fellow at Berkeley Lab</a:t>
            </a:r>
            <a:endParaRPr sz="1739"/>
          </a:p>
          <a:p>
            <a:pPr indent="-33907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40"/>
              <a:buChar char="-"/>
            </a:pPr>
            <a:r>
              <a:rPr lang="en" sz="1739"/>
              <a:t>Undergraduate from Sout</a:t>
            </a:r>
            <a:r>
              <a:rPr lang="en" sz="1739"/>
              <a:t>h Carolina in Physics, minor in Mathematics</a:t>
            </a:r>
            <a:endParaRPr sz="1739"/>
          </a:p>
          <a:p>
            <a:pPr indent="-33907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40"/>
              <a:buChar char="-"/>
            </a:pPr>
            <a:r>
              <a:rPr lang="en" sz="1739"/>
              <a:t>Masters and PhD from Germany in Physics</a:t>
            </a:r>
            <a:endParaRPr sz="1739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39"/>
              <a:t>What does she do?</a:t>
            </a:r>
            <a:endParaRPr sz="1839"/>
          </a:p>
          <a:p>
            <a:pPr indent="-339075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740"/>
              <a:buChar char="-"/>
            </a:pPr>
            <a:r>
              <a:rPr lang="en" sz="1739"/>
              <a:t>Ms. Thompson is trying to find new physics beyond the Standard Model with ATLAS at CERN</a:t>
            </a:r>
            <a:endParaRPr sz="1739"/>
          </a:p>
          <a:p>
            <a:pPr indent="-339075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40"/>
              <a:buChar char="-"/>
            </a:pPr>
            <a:r>
              <a:rPr lang="en" sz="1739"/>
              <a:t>Specifically, she is trying to find dark matter or other bosons and particles in ATLAS</a:t>
            </a:r>
            <a:endParaRPr sz="1739"/>
          </a:p>
          <a:p>
            <a:pPr indent="-33907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40"/>
              <a:buChar char="-"/>
            </a:pPr>
            <a:r>
              <a:rPr lang="en" sz="1749"/>
              <a:t>Her work is focused on improving the detection of particles and pathing when the particles collide</a:t>
            </a:r>
            <a:endParaRPr sz="1749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sz="1355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355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0125" y="0"/>
            <a:ext cx="2973875" cy="1696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5550" y="0"/>
            <a:ext cx="5468451" cy="31192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/>
          <p:nvPr/>
        </p:nvSpPr>
        <p:spPr>
          <a:xfrm>
            <a:off x="6232225" y="1297775"/>
            <a:ext cx="683100" cy="4656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/>
          <p:nvPr/>
        </p:nvSpPr>
        <p:spPr>
          <a:xfrm rot="1976870">
            <a:off x="5637185" y="1156146"/>
            <a:ext cx="578074" cy="23315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0400" y="331906"/>
            <a:ext cx="1375149" cy="1032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Dark Energy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5262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Responsible for the accelerating growth of the </a:t>
            </a:r>
            <a:r>
              <a:rPr lang="en" sz="1500"/>
              <a:t>universe</a:t>
            </a:r>
            <a:endParaRPr sz="1500"/>
          </a:p>
          <a:p>
            <a:pPr indent="-3238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Dark energy accounts for roughly 68 % of the universe</a:t>
            </a:r>
            <a:endParaRPr sz="1500"/>
          </a:p>
          <a:p>
            <a:pPr indent="-3238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Very little is known about dark energy</a:t>
            </a:r>
            <a:endParaRPr sz="1500"/>
          </a:p>
          <a:p>
            <a:pPr indent="-3238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Neither dark matter nor dark energy fit into the standard model and cannot yet be fully explained</a:t>
            </a:r>
            <a:endParaRPr sz="1500"/>
          </a:p>
          <a:p>
            <a:pPr indent="-3238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Dark matter</a:t>
            </a:r>
            <a:endParaRPr sz="1500"/>
          </a:p>
          <a:p>
            <a:pPr indent="-3238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Universe is spinning much faster than it should given are current understanding of gravity</a:t>
            </a:r>
            <a:endParaRPr sz="1500"/>
          </a:p>
          <a:p>
            <a:pPr indent="-3238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We must either redefine our rules of gravity or there must be some type of “dark” matter that provides the additional mass</a:t>
            </a:r>
            <a:endParaRPr sz="1500"/>
          </a:p>
          <a:p>
            <a:pPr indent="-3238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DARK - not much is known about it and it doesn't absorb light</a:t>
            </a:r>
            <a:endParaRPr sz="15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t/>
            </a:r>
            <a:endParaRPr sz="1500"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2750" y="1057863"/>
            <a:ext cx="3671175" cy="302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ATLAS?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5440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ATLAS is a detector created to test protons speeding at almost the speed of light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They need to accelerate the bea</a:t>
            </a:r>
            <a:r>
              <a:rPr lang="en">
                <a:solidFill>
                  <a:schemeClr val="dk1"/>
                </a:solidFill>
              </a:rPr>
              <a:t>ms in a long tube that goes in a circle around 100 meters underground. The protons are accelerated to roughly </a:t>
            </a:r>
            <a:r>
              <a:rPr lang="en" sz="1500">
                <a:solidFill>
                  <a:schemeClr val="dk1"/>
                </a:solidFill>
              </a:rPr>
              <a:t>99.9999991% the speed of light.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The LHC (Large Hadron Collider) is supposed to try and detect new particles and </a:t>
            </a:r>
            <a:r>
              <a:rPr lang="en">
                <a:solidFill>
                  <a:schemeClr val="dk1"/>
                </a:solidFill>
              </a:rPr>
              <a:t>potentially</a:t>
            </a:r>
            <a:r>
              <a:rPr lang="en">
                <a:solidFill>
                  <a:schemeClr val="dk1"/>
                </a:solidFill>
              </a:rPr>
              <a:t> dark matter. 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Since momentum is conserved when the protons are fired at each other, any unusual reaction resulting with momentum not being conserved would be a sign of dark matter (or another </a:t>
            </a:r>
            <a:r>
              <a:rPr lang="en">
                <a:solidFill>
                  <a:schemeClr val="dk1"/>
                </a:solidFill>
              </a:rPr>
              <a:t>interfering</a:t>
            </a:r>
            <a:r>
              <a:rPr lang="en">
                <a:solidFill>
                  <a:schemeClr val="dk1"/>
                </a:solidFill>
              </a:rPr>
              <a:t> particle)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4900" y="1170125"/>
            <a:ext cx="2828925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has ATLAS detected so far?</a:t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LHC smashes H</a:t>
            </a:r>
            <a:r>
              <a:rPr baseline="30000" lang="en"/>
              <a:t>+</a:t>
            </a:r>
            <a:r>
              <a:rPr lang="en"/>
              <a:t> (protons) together to detect the different particles created in </a:t>
            </a:r>
            <a:r>
              <a:rPr lang="en"/>
              <a:t>the</a:t>
            </a:r>
            <a:r>
              <a:rPr lang="en"/>
              <a:t> collision.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Protons are not fundamental particles, meaning that when they collide, they often generate lots of heavy debris that are uninteresting and well-documented.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Instead, CERN wishes to detect lighter particles, such as bosons.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Gluons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W, Z bosons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25" y="0"/>
            <a:ext cx="899956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/>
        </p:nvSpPr>
        <p:spPr>
          <a:xfrm>
            <a:off x="0" y="4882800"/>
            <a:ext cx="33261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Source: </a:t>
            </a:r>
            <a:r>
              <a:rPr lang="en" sz="800">
                <a:solidFill>
                  <a:srgbClr val="9B9B9B"/>
                </a:solidFill>
              </a:rPr>
              <a:t>Thomas McCauley, CMS/CERN</a:t>
            </a:r>
            <a:endParaRPr sz="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What has ATLAS detected so far? (Higgs Boson)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most recent and biggest achievement of ATLAS was the discovery of the Higgs boson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most significant discovery of 2012 and was only a theory before this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Higgs boson confirmed the existence of the higg</a:t>
            </a:r>
            <a:r>
              <a:rPr lang="en"/>
              <a:t>s</a:t>
            </a:r>
            <a:r>
              <a:rPr lang="en"/>
              <a:t> field which was theorized to be responsible for mass in </a:t>
            </a:r>
            <a:r>
              <a:rPr lang="en"/>
              <a:t>fundamental</a:t>
            </a:r>
            <a:r>
              <a:rPr lang="en"/>
              <a:t> subatomic particles (gave name of GOD particle).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More interactions with the field, more mass.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Ex: Photons are massless particles and this is because they don't interact with the higgs field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The interactions are what causes a gain in mass.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