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5143500" cx="9144000"/>
  <p:notesSz cx="6858000" cy="9144000"/>
  <p:embeddedFontLst>
    <p:embeddedFont>
      <p:font typeface="IBM Plex Sans"/>
      <p:regular r:id="rId23"/>
      <p:bold r:id="rId24"/>
      <p:italic r:id="rId25"/>
      <p:boldItalic r:id="rId26"/>
    </p:embeddedFont>
    <p:embeddedFont>
      <p:font typeface="Archivo"/>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IBMPlexSans-bold.fntdata"/><Relationship Id="rId23" Type="http://schemas.openxmlformats.org/officeDocument/2006/relationships/font" Target="fonts/IBMPlexSans-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IBMPlexSans-boldItalic.fntdata"/><Relationship Id="rId25" Type="http://schemas.openxmlformats.org/officeDocument/2006/relationships/font" Target="fonts/IBMPlexSans-italic.fntdata"/><Relationship Id="rId28" Type="http://schemas.openxmlformats.org/officeDocument/2006/relationships/font" Target="fonts/Archivo-bold.fntdata"/><Relationship Id="rId27" Type="http://schemas.openxmlformats.org/officeDocument/2006/relationships/font" Target="fonts/Archivo-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Archivo-italic.fntdata"/><Relationship Id="rId7" Type="http://schemas.openxmlformats.org/officeDocument/2006/relationships/slide" Target="slides/slide3.xml"/><Relationship Id="rId8" Type="http://schemas.openxmlformats.org/officeDocument/2006/relationships/slide" Target="slides/slide4.xml"/><Relationship Id="rId30" Type="http://schemas.openxmlformats.org/officeDocument/2006/relationships/font" Target="fonts/Archivo-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f4b5e128c9_1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f4b5e128c9_1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f4b5e128c9_2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1" name="Google Shape;941;gf4b5e128c9_2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22ac387977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1" name="Google Shape;971;g22ac387977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f4b5e128c9_2_290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f4b5e128c9_2_290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f4b5e128c9_2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1" name="Google Shape;1001;gf4b5e128c9_2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f4b5e128c9_2_290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1" name="Google Shape;1021;gf4b5e128c9_2_290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f4b5e128c9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1" name="Google Shape;1041;gf4b5e128c9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f4b5e128c9_2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8" name="Google Shape;1068;gf4b5e128c9_2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f4b5e128c9_2_287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f4b5e128c9_2_287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f309daf455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9" name="Google Shape;1099;gf309daf455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f309daf455_0_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f309daf455_0_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f309daf455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f309daf455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f4b5e128c9_2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f4b5e128c9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f309daf455_0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f309daf455_0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f4b5e128c9_2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f4b5e128c9_2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f4b5e128c9_2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f4b5e128c9_2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f309daf455_0_4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f309daf455_0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22ac387977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22ac387977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4571975" y="683000"/>
            <a:ext cx="4082400" cy="2076000"/>
          </a:xfrm>
          <a:prstGeom prst="rect">
            <a:avLst/>
          </a:prstGeom>
        </p:spPr>
        <p:txBody>
          <a:bodyPr anchorCtr="0" anchor="b" bIns="91425" lIns="91425" spcFirstLastPara="1" rIns="91425" wrap="square" tIns="91425">
            <a:noAutofit/>
          </a:bodyPr>
          <a:lstStyle>
            <a:lvl1pPr lvl="0">
              <a:spcBef>
                <a:spcPts val="0"/>
              </a:spcBef>
              <a:spcAft>
                <a:spcPts val="0"/>
              </a:spcAft>
              <a:buSzPts val="5200"/>
              <a:buNone/>
              <a:defRPr sz="4300">
                <a:latin typeface="IBM Plex Sans"/>
                <a:ea typeface="IBM Plex Sans"/>
                <a:cs typeface="IBM Plex Sans"/>
                <a:sym typeface="IBM Plex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4572000" y="3874993"/>
            <a:ext cx="2879700" cy="6549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 name="Google Shape;11;p2"/>
          <p:cNvSpPr txBox="1"/>
          <p:nvPr>
            <p:ph idx="2" type="ctrTitle"/>
          </p:nvPr>
        </p:nvSpPr>
        <p:spPr>
          <a:xfrm>
            <a:off x="4571975" y="2758923"/>
            <a:ext cx="3872100" cy="654900"/>
          </a:xfrm>
          <a:prstGeom prst="rect">
            <a:avLst/>
          </a:prstGeom>
        </p:spPr>
        <p:txBody>
          <a:bodyPr anchorCtr="0" anchor="t" bIns="91425" lIns="91425" spcFirstLastPara="1" rIns="91425" wrap="square" tIns="91425">
            <a:noAutofit/>
          </a:bodyPr>
          <a:lstStyle>
            <a:lvl1pPr lvl="0" rtl="0">
              <a:spcBef>
                <a:spcPts val="0"/>
              </a:spcBef>
              <a:spcAft>
                <a:spcPts val="0"/>
              </a:spcAft>
              <a:buSzPts val="5200"/>
              <a:buNone/>
              <a:defRPr sz="3200">
                <a:solidFill>
                  <a:schemeClr val="dk2"/>
                </a:solidFill>
                <a:highlight>
                  <a:schemeClr val="dk1"/>
                </a:highlight>
                <a:latin typeface="IBM Plex Sans"/>
                <a:ea typeface="IBM Plex Sans"/>
                <a:cs typeface="IBM Plex Sans"/>
                <a:sym typeface="IBM Plex Sans"/>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grpSp>
        <p:nvGrpSpPr>
          <p:cNvPr id="12" name="Google Shape;12;p2"/>
          <p:cNvGrpSpPr/>
          <p:nvPr/>
        </p:nvGrpSpPr>
        <p:grpSpPr>
          <a:xfrm>
            <a:off x="3416425" y="584671"/>
            <a:ext cx="832446" cy="78000"/>
            <a:chOff x="3514325" y="613600"/>
            <a:chExt cx="832446" cy="78000"/>
          </a:xfrm>
        </p:grpSpPr>
        <p:sp>
          <p:nvSpPr>
            <p:cNvPr id="13" name="Google Shape;13;p2"/>
            <p:cNvSpPr/>
            <p:nvPr/>
          </p:nvSpPr>
          <p:spPr>
            <a:xfrm>
              <a:off x="3514325"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 name="Google Shape;16;p2"/>
          <p:cNvGrpSpPr/>
          <p:nvPr/>
        </p:nvGrpSpPr>
        <p:grpSpPr>
          <a:xfrm>
            <a:off x="3416425" y="4475671"/>
            <a:ext cx="832446" cy="78000"/>
            <a:chOff x="3514325" y="613600"/>
            <a:chExt cx="832446" cy="78000"/>
          </a:xfrm>
        </p:grpSpPr>
        <p:sp>
          <p:nvSpPr>
            <p:cNvPr id="17" name="Google Shape;17;p2"/>
            <p:cNvSpPr/>
            <p:nvPr/>
          </p:nvSpPr>
          <p:spPr>
            <a:xfrm>
              <a:off x="3514325"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 name="Google Shape;20;p2"/>
          <p:cNvGrpSpPr/>
          <p:nvPr/>
        </p:nvGrpSpPr>
        <p:grpSpPr>
          <a:xfrm>
            <a:off x="1149802" y="519860"/>
            <a:ext cx="187491" cy="187491"/>
            <a:chOff x="7431660" y="4295870"/>
            <a:chExt cx="320553" cy="320553"/>
          </a:xfrm>
        </p:grpSpPr>
        <p:sp>
          <p:nvSpPr>
            <p:cNvPr id="21" name="Google Shape;21;p2"/>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 name="Google Shape;23;p2"/>
          <p:cNvGrpSpPr/>
          <p:nvPr/>
        </p:nvGrpSpPr>
        <p:grpSpPr>
          <a:xfrm>
            <a:off x="1149802" y="4436160"/>
            <a:ext cx="187491" cy="187491"/>
            <a:chOff x="7431660" y="4295870"/>
            <a:chExt cx="320553" cy="320553"/>
          </a:xfrm>
        </p:grpSpPr>
        <p:sp>
          <p:nvSpPr>
            <p:cNvPr id="24" name="Google Shape;24;p2"/>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0" y="-5550"/>
            <a:ext cx="9144075" cy="5156900"/>
            <a:chOff x="0" y="-5550"/>
            <a:chExt cx="9144075" cy="5156900"/>
          </a:xfrm>
        </p:grpSpPr>
        <p:sp>
          <p:nvSpPr>
            <p:cNvPr id="27" name="Google Shape;27;p2"/>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 name="Google Shape;31;p2"/>
          <p:cNvGrpSpPr/>
          <p:nvPr/>
        </p:nvGrpSpPr>
        <p:grpSpPr>
          <a:xfrm>
            <a:off x="8319690" y="4436145"/>
            <a:ext cx="200593" cy="187500"/>
            <a:chOff x="8103684" y="4279203"/>
            <a:chExt cx="340393" cy="318173"/>
          </a:xfrm>
        </p:grpSpPr>
        <p:sp>
          <p:nvSpPr>
            <p:cNvPr id="32" name="Google Shape;32;p2"/>
            <p:cNvSpPr/>
            <p:nvPr/>
          </p:nvSpPr>
          <p:spPr>
            <a:xfrm>
              <a:off x="8252062" y="4279203"/>
              <a:ext cx="192015" cy="318173"/>
            </a:xfrm>
            <a:custGeom>
              <a:rect b="b" l="l" r="r" t="t"/>
              <a:pathLst>
                <a:path extrusionOk="0" h="34897" w="21060">
                  <a:moveTo>
                    <a:pt x="3655" y="1"/>
                  </a:moveTo>
                  <a:lnTo>
                    <a:pt x="0" y="3656"/>
                  </a:lnTo>
                  <a:lnTo>
                    <a:pt x="13750" y="17405"/>
                  </a:lnTo>
                  <a:lnTo>
                    <a:pt x="0" y="31155"/>
                  </a:lnTo>
                  <a:lnTo>
                    <a:pt x="3655" y="34897"/>
                  </a:lnTo>
                  <a:lnTo>
                    <a:pt x="21059" y="17405"/>
                  </a:lnTo>
                  <a:lnTo>
                    <a:pt x="36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8103684" y="4414088"/>
              <a:ext cx="307068" cy="47612"/>
            </a:xfrm>
            <a:custGeom>
              <a:rect b="b" l="l" r="r" t="t"/>
              <a:pathLst>
                <a:path extrusionOk="0" h="5222" w="33679">
                  <a:moveTo>
                    <a:pt x="1" y="0"/>
                  </a:moveTo>
                  <a:lnTo>
                    <a:pt x="1" y="5222"/>
                  </a:lnTo>
                  <a:lnTo>
                    <a:pt x="33679" y="5222"/>
                  </a:lnTo>
                  <a:lnTo>
                    <a:pt x="336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10" name="Shape 210"/>
        <p:cNvGrpSpPr/>
        <p:nvPr/>
      </p:nvGrpSpPr>
      <p:grpSpPr>
        <a:xfrm>
          <a:off x="0" y="0"/>
          <a:ext cx="0" cy="0"/>
          <a:chOff x="0" y="0"/>
          <a:chExt cx="0" cy="0"/>
        </a:xfrm>
      </p:grpSpPr>
      <p:sp>
        <p:nvSpPr>
          <p:cNvPr id="211" name="Google Shape;211;p11"/>
          <p:cNvSpPr txBox="1"/>
          <p:nvPr>
            <p:ph hasCustomPrompt="1" type="title"/>
          </p:nvPr>
        </p:nvSpPr>
        <p:spPr>
          <a:xfrm>
            <a:off x="4571975" y="653525"/>
            <a:ext cx="3872100" cy="2092200"/>
          </a:xfrm>
          <a:prstGeom prst="rect">
            <a:avLst/>
          </a:prstGeom>
        </p:spPr>
        <p:txBody>
          <a:bodyPr anchorCtr="0" anchor="ctr" bIns="91425" lIns="91425" spcFirstLastPara="1" rIns="91425" wrap="square" tIns="91425">
            <a:noAutofit/>
          </a:bodyPr>
          <a:lstStyle>
            <a:lvl1pPr lvl="0" rtl="0">
              <a:spcBef>
                <a:spcPts val="0"/>
              </a:spcBef>
              <a:spcAft>
                <a:spcPts val="0"/>
              </a:spcAft>
              <a:buSzPts val="12000"/>
              <a:buNone/>
              <a:defRPr sz="13000">
                <a:solidFill>
                  <a:schemeClr val="dk2"/>
                </a:solidFill>
                <a:highlight>
                  <a:schemeClr val="dk1"/>
                </a:highlight>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12" name="Google Shape;212;p11"/>
          <p:cNvSpPr txBox="1"/>
          <p:nvPr>
            <p:ph idx="1" type="subTitle"/>
          </p:nvPr>
        </p:nvSpPr>
        <p:spPr>
          <a:xfrm>
            <a:off x="4572000" y="3875000"/>
            <a:ext cx="2593800" cy="654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800"/>
              <a:buNone/>
              <a:defRPr sz="16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grpSp>
        <p:nvGrpSpPr>
          <p:cNvPr id="213" name="Google Shape;213;p11"/>
          <p:cNvGrpSpPr/>
          <p:nvPr/>
        </p:nvGrpSpPr>
        <p:grpSpPr>
          <a:xfrm>
            <a:off x="8319690" y="4436145"/>
            <a:ext cx="200593" cy="187500"/>
            <a:chOff x="8103684" y="4279203"/>
            <a:chExt cx="340393" cy="318173"/>
          </a:xfrm>
        </p:grpSpPr>
        <p:sp>
          <p:nvSpPr>
            <p:cNvPr id="214" name="Google Shape;214;p11"/>
            <p:cNvSpPr/>
            <p:nvPr/>
          </p:nvSpPr>
          <p:spPr>
            <a:xfrm>
              <a:off x="8252062" y="4279203"/>
              <a:ext cx="192015" cy="318173"/>
            </a:xfrm>
            <a:custGeom>
              <a:rect b="b" l="l" r="r" t="t"/>
              <a:pathLst>
                <a:path extrusionOk="0" h="34897" w="21060">
                  <a:moveTo>
                    <a:pt x="3655" y="1"/>
                  </a:moveTo>
                  <a:lnTo>
                    <a:pt x="0" y="3656"/>
                  </a:lnTo>
                  <a:lnTo>
                    <a:pt x="13750" y="17405"/>
                  </a:lnTo>
                  <a:lnTo>
                    <a:pt x="0" y="31155"/>
                  </a:lnTo>
                  <a:lnTo>
                    <a:pt x="3655" y="34897"/>
                  </a:lnTo>
                  <a:lnTo>
                    <a:pt x="21059" y="17405"/>
                  </a:lnTo>
                  <a:lnTo>
                    <a:pt x="36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1"/>
            <p:cNvSpPr/>
            <p:nvPr/>
          </p:nvSpPr>
          <p:spPr>
            <a:xfrm>
              <a:off x="8103684" y="4414088"/>
              <a:ext cx="307068" cy="47612"/>
            </a:xfrm>
            <a:custGeom>
              <a:rect b="b" l="l" r="r" t="t"/>
              <a:pathLst>
                <a:path extrusionOk="0" h="5222" w="33679">
                  <a:moveTo>
                    <a:pt x="1" y="0"/>
                  </a:moveTo>
                  <a:lnTo>
                    <a:pt x="1" y="5222"/>
                  </a:lnTo>
                  <a:lnTo>
                    <a:pt x="33679" y="5222"/>
                  </a:lnTo>
                  <a:lnTo>
                    <a:pt x="336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6" name="Google Shape;216;p11"/>
          <p:cNvGrpSpPr/>
          <p:nvPr/>
        </p:nvGrpSpPr>
        <p:grpSpPr>
          <a:xfrm flipH="1" rot="-5400000">
            <a:off x="6224914" y="3163445"/>
            <a:ext cx="455223" cy="448275"/>
            <a:chOff x="7375048" y="3414796"/>
            <a:chExt cx="455223" cy="448275"/>
          </a:xfrm>
        </p:grpSpPr>
        <p:sp>
          <p:nvSpPr>
            <p:cNvPr id="217" name="Google Shape;217;p11"/>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8" name="Google Shape;218;p11"/>
            <p:cNvGrpSpPr/>
            <p:nvPr/>
          </p:nvGrpSpPr>
          <p:grpSpPr>
            <a:xfrm>
              <a:off x="7375048" y="3785071"/>
              <a:ext cx="455223" cy="78000"/>
              <a:chOff x="3891548" y="613600"/>
              <a:chExt cx="455223" cy="78000"/>
            </a:xfrm>
          </p:grpSpPr>
          <p:sp>
            <p:nvSpPr>
              <p:cNvPr id="219" name="Google Shape;219;p11"/>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1"/>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1" name="Google Shape;221;p11"/>
          <p:cNvGrpSpPr/>
          <p:nvPr/>
        </p:nvGrpSpPr>
        <p:grpSpPr>
          <a:xfrm flipH="1">
            <a:off x="1753119" y="584671"/>
            <a:ext cx="832446" cy="78000"/>
            <a:chOff x="3514325" y="613600"/>
            <a:chExt cx="832446" cy="78000"/>
          </a:xfrm>
        </p:grpSpPr>
        <p:sp>
          <p:nvSpPr>
            <p:cNvPr id="222" name="Google Shape;222;p11"/>
            <p:cNvSpPr/>
            <p:nvPr/>
          </p:nvSpPr>
          <p:spPr>
            <a:xfrm>
              <a:off x="3514325"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1"/>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1"/>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5" name="Google Shape;225;p11"/>
          <p:cNvGrpSpPr/>
          <p:nvPr/>
        </p:nvGrpSpPr>
        <p:grpSpPr>
          <a:xfrm>
            <a:off x="0" y="-5550"/>
            <a:ext cx="9144075" cy="5156900"/>
            <a:chOff x="0" y="-5550"/>
            <a:chExt cx="9144075" cy="5156900"/>
          </a:xfrm>
        </p:grpSpPr>
        <p:sp>
          <p:nvSpPr>
            <p:cNvPr id="226" name="Google Shape;226;p11"/>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1"/>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1"/>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230" name="Shape 23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231" name="Shape 231"/>
        <p:cNvGrpSpPr/>
        <p:nvPr/>
      </p:nvGrpSpPr>
      <p:grpSpPr>
        <a:xfrm>
          <a:off x="0" y="0"/>
          <a:ext cx="0" cy="0"/>
          <a:chOff x="0" y="0"/>
          <a:chExt cx="0" cy="0"/>
        </a:xfrm>
      </p:grpSpPr>
      <p:grpSp>
        <p:nvGrpSpPr>
          <p:cNvPr id="232" name="Google Shape;232;p13"/>
          <p:cNvGrpSpPr/>
          <p:nvPr/>
        </p:nvGrpSpPr>
        <p:grpSpPr>
          <a:xfrm>
            <a:off x="7858475" y="-1331481"/>
            <a:ext cx="2581111" cy="2581111"/>
            <a:chOff x="273789" y="683315"/>
            <a:chExt cx="3771900" cy="3771900"/>
          </a:xfrm>
        </p:grpSpPr>
        <p:sp>
          <p:nvSpPr>
            <p:cNvPr id="233" name="Google Shape;233;p13"/>
            <p:cNvSpPr/>
            <p:nvPr/>
          </p:nvSpPr>
          <p:spPr>
            <a:xfrm>
              <a:off x="273789" y="683315"/>
              <a:ext cx="3771900" cy="37719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3"/>
            <p:cNvSpPr/>
            <p:nvPr/>
          </p:nvSpPr>
          <p:spPr>
            <a:xfrm>
              <a:off x="913912" y="1329232"/>
              <a:ext cx="2491800" cy="24918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 name="Google Shape;235;p13"/>
          <p:cNvGrpSpPr/>
          <p:nvPr/>
        </p:nvGrpSpPr>
        <p:grpSpPr>
          <a:xfrm>
            <a:off x="8350352" y="4436160"/>
            <a:ext cx="187491" cy="187491"/>
            <a:chOff x="7431660" y="4295870"/>
            <a:chExt cx="320553" cy="320553"/>
          </a:xfrm>
        </p:grpSpPr>
        <p:sp>
          <p:nvSpPr>
            <p:cNvPr id="236" name="Google Shape;236;p13"/>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3"/>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8" name="Google Shape;238;p13"/>
          <p:cNvGrpSpPr/>
          <p:nvPr/>
        </p:nvGrpSpPr>
        <p:grpSpPr>
          <a:xfrm>
            <a:off x="0" y="-5550"/>
            <a:ext cx="9144075" cy="5156900"/>
            <a:chOff x="0" y="-5550"/>
            <a:chExt cx="9144075" cy="5156900"/>
          </a:xfrm>
        </p:grpSpPr>
        <p:sp>
          <p:nvSpPr>
            <p:cNvPr id="239" name="Google Shape;239;p13"/>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3"/>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3"/>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3"/>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3" name="Google Shape;243;p13"/>
          <p:cNvSpPr txBox="1"/>
          <p:nvPr>
            <p:ph type="title"/>
          </p:nvPr>
        </p:nvSpPr>
        <p:spPr>
          <a:xfrm>
            <a:off x="1489050" y="2173275"/>
            <a:ext cx="22383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44" name="Google Shape;244;p13"/>
          <p:cNvSpPr txBox="1"/>
          <p:nvPr>
            <p:ph hasCustomPrompt="1" idx="2" type="title"/>
          </p:nvPr>
        </p:nvSpPr>
        <p:spPr>
          <a:xfrm>
            <a:off x="713250" y="2173275"/>
            <a:ext cx="7236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b="1"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5" name="Google Shape;245;p13"/>
          <p:cNvSpPr txBox="1"/>
          <p:nvPr>
            <p:ph idx="1" type="subTitle"/>
          </p:nvPr>
        </p:nvSpPr>
        <p:spPr>
          <a:xfrm>
            <a:off x="1489100" y="2653525"/>
            <a:ext cx="22383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246" name="Google Shape;246;p13"/>
          <p:cNvGrpSpPr/>
          <p:nvPr/>
        </p:nvGrpSpPr>
        <p:grpSpPr>
          <a:xfrm>
            <a:off x="5725077" y="519860"/>
            <a:ext cx="187491" cy="187491"/>
            <a:chOff x="7431660" y="4295870"/>
            <a:chExt cx="320553" cy="320553"/>
          </a:xfrm>
        </p:grpSpPr>
        <p:sp>
          <p:nvSpPr>
            <p:cNvPr id="247" name="Google Shape;247;p13"/>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3"/>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9" name="Google Shape;249;p13"/>
          <p:cNvSpPr txBox="1"/>
          <p:nvPr>
            <p:ph idx="3" type="title"/>
          </p:nvPr>
        </p:nvSpPr>
        <p:spPr>
          <a:xfrm>
            <a:off x="1489050" y="3488650"/>
            <a:ext cx="22383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50" name="Google Shape;250;p13"/>
          <p:cNvSpPr txBox="1"/>
          <p:nvPr>
            <p:ph hasCustomPrompt="1" idx="4" type="title"/>
          </p:nvPr>
        </p:nvSpPr>
        <p:spPr>
          <a:xfrm>
            <a:off x="713250" y="3488650"/>
            <a:ext cx="7236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b="1"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51" name="Google Shape;251;p13"/>
          <p:cNvSpPr txBox="1"/>
          <p:nvPr>
            <p:ph idx="5" type="subTitle"/>
          </p:nvPr>
        </p:nvSpPr>
        <p:spPr>
          <a:xfrm>
            <a:off x="1489100" y="3968900"/>
            <a:ext cx="22383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52" name="Google Shape;252;p13"/>
          <p:cNvSpPr txBox="1"/>
          <p:nvPr>
            <p:ph idx="6" type="title"/>
          </p:nvPr>
        </p:nvSpPr>
        <p:spPr>
          <a:xfrm>
            <a:off x="4703200" y="2173275"/>
            <a:ext cx="22383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53" name="Google Shape;253;p13"/>
          <p:cNvSpPr txBox="1"/>
          <p:nvPr>
            <p:ph hasCustomPrompt="1" idx="7" type="title"/>
          </p:nvPr>
        </p:nvSpPr>
        <p:spPr>
          <a:xfrm>
            <a:off x="3927400" y="2173275"/>
            <a:ext cx="7236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b="1"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54" name="Google Shape;254;p13"/>
          <p:cNvSpPr txBox="1"/>
          <p:nvPr>
            <p:ph idx="8" type="subTitle"/>
          </p:nvPr>
        </p:nvSpPr>
        <p:spPr>
          <a:xfrm>
            <a:off x="4703250" y="2653525"/>
            <a:ext cx="22383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55" name="Google Shape;255;p13"/>
          <p:cNvSpPr txBox="1"/>
          <p:nvPr>
            <p:ph idx="9" type="title"/>
          </p:nvPr>
        </p:nvSpPr>
        <p:spPr>
          <a:xfrm>
            <a:off x="4703200" y="3488650"/>
            <a:ext cx="22383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56" name="Google Shape;256;p13"/>
          <p:cNvSpPr txBox="1"/>
          <p:nvPr>
            <p:ph hasCustomPrompt="1" idx="13" type="title"/>
          </p:nvPr>
        </p:nvSpPr>
        <p:spPr>
          <a:xfrm>
            <a:off x="3927400" y="3488650"/>
            <a:ext cx="7236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b="1"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57" name="Google Shape;257;p13"/>
          <p:cNvSpPr txBox="1"/>
          <p:nvPr>
            <p:ph idx="14" type="subTitle"/>
          </p:nvPr>
        </p:nvSpPr>
        <p:spPr>
          <a:xfrm>
            <a:off x="4703250" y="3968900"/>
            <a:ext cx="22383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58" name="Google Shape;258;p13"/>
          <p:cNvSpPr/>
          <p:nvPr/>
        </p:nvSpPr>
        <p:spPr>
          <a:xfrm>
            <a:off x="7371271" y="4475671"/>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9" name="Google Shape;259;p13"/>
          <p:cNvGrpSpPr/>
          <p:nvPr/>
        </p:nvGrpSpPr>
        <p:grpSpPr>
          <a:xfrm>
            <a:off x="605977" y="4436160"/>
            <a:ext cx="187491" cy="187491"/>
            <a:chOff x="7431660" y="4295870"/>
            <a:chExt cx="320553" cy="320553"/>
          </a:xfrm>
        </p:grpSpPr>
        <p:sp>
          <p:nvSpPr>
            <p:cNvPr id="260" name="Google Shape;260;p13"/>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3"/>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2" name="Google Shape;262;p13"/>
          <p:cNvSpPr txBox="1"/>
          <p:nvPr>
            <p:ph idx="15" type="title"/>
          </p:nvPr>
        </p:nvSpPr>
        <p:spPr>
          <a:xfrm>
            <a:off x="699725" y="435900"/>
            <a:ext cx="3872400" cy="1271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3500">
                <a:highlight>
                  <a:schemeClr val="lt1"/>
                </a:highlight>
              </a:defRPr>
            </a:lvl1pPr>
            <a:lvl2pPr lvl="1" rtl="0">
              <a:spcBef>
                <a:spcPts val="0"/>
              </a:spcBef>
              <a:spcAft>
                <a:spcPts val="0"/>
              </a:spcAft>
              <a:buSzPts val="2800"/>
              <a:buNone/>
              <a:defRPr>
                <a:highlight>
                  <a:schemeClr val="lt1"/>
                </a:highlight>
              </a:defRPr>
            </a:lvl2pPr>
            <a:lvl3pPr lvl="2" rtl="0">
              <a:spcBef>
                <a:spcPts val="0"/>
              </a:spcBef>
              <a:spcAft>
                <a:spcPts val="0"/>
              </a:spcAft>
              <a:buSzPts val="2800"/>
              <a:buNone/>
              <a:defRPr>
                <a:highlight>
                  <a:schemeClr val="lt1"/>
                </a:highlight>
              </a:defRPr>
            </a:lvl3pPr>
            <a:lvl4pPr lvl="3" rtl="0">
              <a:spcBef>
                <a:spcPts val="0"/>
              </a:spcBef>
              <a:spcAft>
                <a:spcPts val="0"/>
              </a:spcAft>
              <a:buSzPts val="2800"/>
              <a:buNone/>
              <a:defRPr>
                <a:highlight>
                  <a:schemeClr val="lt1"/>
                </a:highlight>
              </a:defRPr>
            </a:lvl4pPr>
            <a:lvl5pPr lvl="4" rtl="0">
              <a:spcBef>
                <a:spcPts val="0"/>
              </a:spcBef>
              <a:spcAft>
                <a:spcPts val="0"/>
              </a:spcAft>
              <a:buSzPts val="2800"/>
              <a:buNone/>
              <a:defRPr>
                <a:highlight>
                  <a:schemeClr val="lt1"/>
                </a:highlight>
              </a:defRPr>
            </a:lvl5pPr>
            <a:lvl6pPr lvl="5" rtl="0">
              <a:spcBef>
                <a:spcPts val="0"/>
              </a:spcBef>
              <a:spcAft>
                <a:spcPts val="0"/>
              </a:spcAft>
              <a:buSzPts val="2800"/>
              <a:buNone/>
              <a:defRPr>
                <a:highlight>
                  <a:schemeClr val="lt1"/>
                </a:highlight>
              </a:defRPr>
            </a:lvl6pPr>
            <a:lvl7pPr lvl="6" rtl="0">
              <a:spcBef>
                <a:spcPts val="0"/>
              </a:spcBef>
              <a:spcAft>
                <a:spcPts val="0"/>
              </a:spcAft>
              <a:buSzPts val="2800"/>
              <a:buNone/>
              <a:defRPr>
                <a:highlight>
                  <a:schemeClr val="lt1"/>
                </a:highlight>
              </a:defRPr>
            </a:lvl7pPr>
            <a:lvl8pPr lvl="7" rtl="0">
              <a:spcBef>
                <a:spcPts val="0"/>
              </a:spcBef>
              <a:spcAft>
                <a:spcPts val="0"/>
              </a:spcAft>
              <a:buSzPts val="2800"/>
              <a:buNone/>
              <a:defRPr>
                <a:highlight>
                  <a:schemeClr val="lt1"/>
                </a:highlight>
              </a:defRPr>
            </a:lvl8pPr>
            <a:lvl9pPr lvl="8" rtl="0">
              <a:spcBef>
                <a:spcPts val="0"/>
              </a:spcBef>
              <a:spcAft>
                <a:spcPts val="0"/>
              </a:spcAft>
              <a:buSzPts val="2800"/>
              <a:buNone/>
              <a:defRPr>
                <a:highlight>
                  <a:schemeClr val="lt1"/>
                </a:highlight>
              </a:defRPr>
            </a:lvl9pPr>
          </a:lstStyle>
          <a:p/>
        </p:txBody>
      </p:sp>
      <p:sp>
        <p:nvSpPr>
          <p:cNvPr id="263" name="Google Shape;263;p13"/>
          <p:cNvSpPr/>
          <p:nvPr/>
        </p:nvSpPr>
        <p:spPr>
          <a:xfrm flipH="1">
            <a:off x="8127037" y="764529"/>
            <a:ext cx="187500" cy="187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264" name="Shape 264"/>
        <p:cNvGrpSpPr/>
        <p:nvPr/>
      </p:nvGrpSpPr>
      <p:grpSpPr>
        <a:xfrm>
          <a:off x="0" y="0"/>
          <a:ext cx="0" cy="0"/>
          <a:chOff x="0" y="0"/>
          <a:chExt cx="0" cy="0"/>
        </a:xfrm>
      </p:grpSpPr>
      <p:grpSp>
        <p:nvGrpSpPr>
          <p:cNvPr id="265" name="Google Shape;265;p14"/>
          <p:cNvGrpSpPr/>
          <p:nvPr/>
        </p:nvGrpSpPr>
        <p:grpSpPr>
          <a:xfrm>
            <a:off x="0" y="-5550"/>
            <a:ext cx="9144075" cy="5156900"/>
            <a:chOff x="0" y="-5550"/>
            <a:chExt cx="9144075" cy="5156900"/>
          </a:xfrm>
        </p:grpSpPr>
        <p:sp>
          <p:nvSpPr>
            <p:cNvPr id="266" name="Google Shape;266;p14"/>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4"/>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4"/>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4"/>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0" name="Google Shape;270;p14"/>
          <p:cNvGrpSpPr/>
          <p:nvPr/>
        </p:nvGrpSpPr>
        <p:grpSpPr>
          <a:xfrm>
            <a:off x="8319690" y="4436145"/>
            <a:ext cx="200593" cy="187500"/>
            <a:chOff x="8103684" y="4279203"/>
            <a:chExt cx="340393" cy="318173"/>
          </a:xfrm>
        </p:grpSpPr>
        <p:sp>
          <p:nvSpPr>
            <p:cNvPr id="271" name="Google Shape;271;p14"/>
            <p:cNvSpPr/>
            <p:nvPr/>
          </p:nvSpPr>
          <p:spPr>
            <a:xfrm>
              <a:off x="8252062" y="4279203"/>
              <a:ext cx="192015" cy="318173"/>
            </a:xfrm>
            <a:custGeom>
              <a:rect b="b" l="l" r="r" t="t"/>
              <a:pathLst>
                <a:path extrusionOk="0" h="34897" w="21060">
                  <a:moveTo>
                    <a:pt x="3655" y="1"/>
                  </a:moveTo>
                  <a:lnTo>
                    <a:pt x="0" y="3656"/>
                  </a:lnTo>
                  <a:lnTo>
                    <a:pt x="13750" y="17405"/>
                  </a:lnTo>
                  <a:lnTo>
                    <a:pt x="0" y="31155"/>
                  </a:lnTo>
                  <a:lnTo>
                    <a:pt x="3655" y="34897"/>
                  </a:lnTo>
                  <a:lnTo>
                    <a:pt x="21059" y="17405"/>
                  </a:lnTo>
                  <a:lnTo>
                    <a:pt x="36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4"/>
            <p:cNvSpPr/>
            <p:nvPr/>
          </p:nvSpPr>
          <p:spPr>
            <a:xfrm>
              <a:off x="8103684" y="4414088"/>
              <a:ext cx="307068" cy="47612"/>
            </a:xfrm>
            <a:custGeom>
              <a:rect b="b" l="l" r="r" t="t"/>
              <a:pathLst>
                <a:path extrusionOk="0" h="5222" w="33679">
                  <a:moveTo>
                    <a:pt x="1" y="0"/>
                  </a:moveTo>
                  <a:lnTo>
                    <a:pt x="1" y="5222"/>
                  </a:lnTo>
                  <a:lnTo>
                    <a:pt x="33679" y="5222"/>
                  </a:lnTo>
                  <a:lnTo>
                    <a:pt x="336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 name="Google Shape;273;p14"/>
          <p:cNvGrpSpPr/>
          <p:nvPr/>
        </p:nvGrpSpPr>
        <p:grpSpPr>
          <a:xfrm>
            <a:off x="8350352" y="519860"/>
            <a:ext cx="187491" cy="187491"/>
            <a:chOff x="7431660" y="4295870"/>
            <a:chExt cx="320553" cy="320553"/>
          </a:xfrm>
        </p:grpSpPr>
        <p:sp>
          <p:nvSpPr>
            <p:cNvPr id="274" name="Google Shape;274;p14"/>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4"/>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 name="Google Shape;276;p14"/>
          <p:cNvGrpSpPr/>
          <p:nvPr/>
        </p:nvGrpSpPr>
        <p:grpSpPr>
          <a:xfrm>
            <a:off x="605977" y="4436160"/>
            <a:ext cx="187491" cy="187491"/>
            <a:chOff x="7431660" y="4295870"/>
            <a:chExt cx="320553" cy="320553"/>
          </a:xfrm>
        </p:grpSpPr>
        <p:sp>
          <p:nvSpPr>
            <p:cNvPr id="277" name="Google Shape;277;p14"/>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4"/>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9" name="Google Shape;279;p14"/>
          <p:cNvSpPr txBox="1"/>
          <p:nvPr>
            <p:ph idx="1" type="subTitle"/>
          </p:nvPr>
        </p:nvSpPr>
        <p:spPr>
          <a:xfrm>
            <a:off x="2102400" y="1436175"/>
            <a:ext cx="2411100" cy="892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0" name="Google Shape;280;p14"/>
          <p:cNvSpPr txBox="1"/>
          <p:nvPr>
            <p:ph type="title"/>
          </p:nvPr>
        </p:nvSpPr>
        <p:spPr>
          <a:xfrm>
            <a:off x="1601413" y="435900"/>
            <a:ext cx="4744200" cy="936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sz="5000">
                <a:highlight>
                  <a:schemeClr val="l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1" name="Google Shape;281;p14"/>
          <p:cNvSpPr txBox="1"/>
          <p:nvPr>
            <p:ph hasCustomPrompt="1" idx="2" type="title"/>
          </p:nvPr>
        </p:nvSpPr>
        <p:spPr>
          <a:xfrm>
            <a:off x="5688263" y="431275"/>
            <a:ext cx="1854300" cy="195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2000"/>
              <a:buNone/>
              <a:defRPr sz="9500">
                <a:solidFill>
                  <a:schemeClr val="dk2"/>
                </a:solidFill>
                <a:highlight>
                  <a:schemeClr val="dk1"/>
                </a:highlight>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spTree>
      <p:nvGrpSpPr>
        <p:cNvPr id="282" name="Shape 282"/>
        <p:cNvGrpSpPr/>
        <p:nvPr/>
      </p:nvGrpSpPr>
      <p:grpSpPr>
        <a:xfrm>
          <a:off x="0" y="0"/>
          <a:ext cx="0" cy="0"/>
          <a:chOff x="0" y="0"/>
          <a:chExt cx="0" cy="0"/>
        </a:xfrm>
      </p:grpSpPr>
      <p:sp>
        <p:nvSpPr>
          <p:cNvPr id="283" name="Google Shape;283;p15"/>
          <p:cNvSpPr txBox="1"/>
          <p:nvPr>
            <p:ph idx="1" type="subTitle"/>
          </p:nvPr>
        </p:nvSpPr>
        <p:spPr>
          <a:xfrm>
            <a:off x="2337925" y="1436175"/>
            <a:ext cx="2411100" cy="892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4" name="Google Shape;284;p15"/>
          <p:cNvSpPr txBox="1"/>
          <p:nvPr>
            <p:ph type="title"/>
          </p:nvPr>
        </p:nvSpPr>
        <p:spPr>
          <a:xfrm>
            <a:off x="2149100" y="435900"/>
            <a:ext cx="4744200" cy="9366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5000">
                <a:highlight>
                  <a:schemeClr val="l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85" name="Google Shape;285;p15"/>
          <p:cNvGrpSpPr/>
          <p:nvPr/>
        </p:nvGrpSpPr>
        <p:grpSpPr>
          <a:xfrm>
            <a:off x="8319690" y="4436145"/>
            <a:ext cx="200593" cy="187500"/>
            <a:chOff x="8103684" y="4279203"/>
            <a:chExt cx="340393" cy="318173"/>
          </a:xfrm>
        </p:grpSpPr>
        <p:sp>
          <p:nvSpPr>
            <p:cNvPr id="286" name="Google Shape;286;p15"/>
            <p:cNvSpPr/>
            <p:nvPr/>
          </p:nvSpPr>
          <p:spPr>
            <a:xfrm>
              <a:off x="8252062" y="4279203"/>
              <a:ext cx="192015" cy="318173"/>
            </a:xfrm>
            <a:custGeom>
              <a:rect b="b" l="l" r="r" t="t"/>
              <a:pathLst>
                <a:path extrusionOk="0" h="34897" w="21060">
                  <a:moveTo>
                    <a:pt x="3655" y="1"/>
                  </a:moveTo>
                  <a:lnTo>
                    <a:pt x="0" y="3656"/>
                  </a:lnTo>
                  <a:lnTo>
                    <a:pt x="13750" y="17405"/>
                  </a:lnTo>
                  <a:lnTo>
                    <a:pt x="0" y="31155"/>
                  </a:lnTo>
                  <a:lnTo>
                    <a:pt x="3655" y="34897"/>
                  </a:lnTo>
                  <a:lnTo>
                    <a:pt x="21059" y="17405"/>
                  </a:lnTo>
                  <a:lnTo>
                    <a:pt x="36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5"/>
            <p:cNvSpPr/>
            <p:nvPr/>
          </p:nvSpPr>
          <p:spPr>
            <a:xfrm>
              <a:off x="8103684" y="4414088"/>
              <a:ext cx="307068" cy="47612"/>
            </a:xfrm>
            <a:custGeom>
              <a:rect b="b" l="l" r="r" t="t"/>
              <a:pathLst>
                <a:path extrusionOk="0" h="5222" w="33679">
                  <a:moveTo>
                    <a:pt x="1" y="0"/>
                  </a:moveTo>
                  <a:lnTo>
                    <a:pt x="1" y="5222"/>
                  </a:lnTo>
                  <a:lnTo>
                    <a:pt x="33679" y="5222"/>
                  </a:lnTo>
                  <a:lnTo>
                    <a:pt x="336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 name="Google Shape;288;p15"/>
          <p:cNvGrpSpPr/>
          <p:nvPr/>
        </p:nvGrpSpPr>
        <p:grpSpPr>
          <a:xfrm>
            <a:off x="0" y="-5550"/>
            <a:ext cx="9144075" cy="5156900"/>
            <a:chOff x="0" y="-5550"/>
            <a:chExt cx="9144075" cy="5156900"/>
          </a:xfrm>
        </p:grpSpPr>
        <p:sp>
          <p:nvSpPr>
            <p:cNvPr id="289" name="Google Shape;289;p15"/>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5"/>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5"/>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5"/>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3" name="Google Shape;293;p15"/>
          <p:cNvSpPr txBox="1"/>
          <p:nvPr>
            <p:ph hasCustomPrompt="1" idx="2" type="title"/>
          </p:nvPr>
        </p:nvSpPr>
        <p:spPr>
          <a:xfrm>
            <a:off x="699725" y="431275"/>
            <a:ext cx="1854300" cy="1958100"/>
          </a:xfrm>
          <a:prstGeom prst="rect">
            <a:avLst/>
          </a:prstGeom>
        </p:spPr>
        <p:txBody>
          <a:bodyPr anchorCtr="0" anchor="t" bIns="91425" lIns="91425" spcFirstLastPara="1" rIns="91425" wrap="square" tIns="91425">
            <a:noAutofit/>
          </a:bodyPr>
          <a:lstStyle>
            <a:lvl1pPr lvl="0" rtl="0">
              <a:spcBef>
                <a:spcPts val="0"/>
              </a:spcBef>
              <a:spcAft>
                <a:spcPts val="0"/>
              </a:spcAft>
              <a:buSzPts val="12000"/>
              <a:buNone/>
              <a:defRPr sz="9500">
                <a:solidFill>
                  <a:schemeClr val="dk2"/>
                </a:solidFill>
                <a:highlight>
                  <a:schemeClr val="dk1"/>
                </a:highlight>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grpSp>
        <p:nvGrpSpPr>
          <p:cNvPr id="294" name="Google Shape;294;p15"/>
          <p:cNvGrpSpPr/>
          <p:nvPr/>
        </p:nvGrpSpPr>
        <p:grpSpPr>
          <a:xfrm flipH="1" rot="10800000">
            <a:off x="7279219" y="2949796"/>
            <a:ext cx="455223" cy="448275"/>
            <a:chOff x="7375048" y="3414796"/>
            <a:chExt cx="455223" cy="448275"/>
          </a:xfrm>
        </p:grpSpPr>
        <p:sp>
          <p:nvSpPr>
            <p:cNvPr id="295" name="Google Shape;295;p15"/>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6" name="Google Shape;296;p15"/>
            <p:cNvGrpSpPr/>
            <p:nvPr/>
          </p:nvGrpSpPr>
          <p:grpSpPr>
            <a:xfrm>
              <a:off x="7375048" y="3785071"/>
              <a:ext cx="455223" cy="78000"/>
              <a:chOff x="3891548" y="613600"/>
              <a:chExt cx="455223" cy="78000"/>
            </a:xfrm>
          </p:grpSpPr>
          <p:sp>
            <p:nvSpPr>
              <p:cNvPr id="297" name="Google Shape;297;p15"/>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5"/>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9" name="Google Shape;299;p15"/>
          <p:cNvGrpSpPr/>
          <p:nvPr/>
        </p:nvGrpSpPr>
        <p:grpSpPr>
          <a:xfrm>
            <a:off x="7570277" y="519860"/>
            <a:ext cx="187491" cy="187491"/>
            <a:chOff x="7431660" y="4295870"/>
            <a:chExt cx="320553" cy="320553"/>
          </a:xfrm>
        </p:grpSpPr>
        <p:sp>
          <p:nvSpPr>
            <p:cNvPr id="300" name="Google Shape;300;p15"/>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5"/>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3">
    <p:spTree>
      <p:nvGrpSpPr>
        <p:cNvPr id="302" name="Shape 302"/>
        <p:cNvGrpSpPr/>
        <p:nvPr/>
      </p:nvGrpSpPr>
      <p:grpSpPr>
        <a:xfrm>
          <a:off x="0" y="0"/>
          <a:ext cx="0" cy="0"/>
          <a:chOff x="0" y="0"/>
          <a:chExt cx="0" cy="0"/>
        </a:xfrm>
      </p:grpSpPr>
      <p:grpSp>
        <p:nvGrpSpPr>
          <p:cNvPr id="303" name="Google Shape;303;p16"/>
          <p:cNvGrpSpPr/>
          <p:nvPr/>
        </p:nvGrpSpPr>
        <p:grpSpPr>
          <a:xfrm>
            <a:off x="8326240" y="519660"/>
            <a:ext cx="187491" cy="187491"/>
            <a:chOff x="7431660" y="4295870"/>
            <a:chExt cx="320553" cy="320553"/>
          </a:xfrm>
        </p:grpSpPr>
        <p:sp>
          <p:nvSpPr>
            <p:cNvPr id="304" name="Google Shape;304;p16"/>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6"/>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6" name="Google Shape;306;p16"/>
          <p:cNvSpPr txBox="1"/>
          <p:nvPr>
            <p:ph hasCustomPrompt="1" type="title"/>
          </p:nvPr>
        </p:nvSpPr>
        <p:spPr>
          <a:xfrm>
            <a:off x="699725" y="653525"/>
            <a:ext cx="2525700" cy="2092200"/>
          </a:xfrm>
          <a:prstGeom prst="rect">
            <a:avLst/>
          </a:prstGeom>
        </p:spPr>
        <p:txBody>
          <a:bodyPr anchorCtr="0" anchor="ctr" bIns="91425" lIns="91425" spcFirstLastPara="1" rIns="91425" wrap="square" tIns="91425">
            <a:noAutofit/>
          </a:bodyPr>
          <a:lstStyle>
            <a:lvl1pPr lvl="0" rtl="0">
              <a:spcBef>
                <a:spcPts val="0"/>
              </a:spcBef>
              <a:spcAft>
                <a:spcPts val="0"/>
              </a:spcAft>
              <a:buSzPts val="12000"/>
              <a:buNone/>
              <a:defRPr sz="13000">
                <a:solidFill>
                  <a:schemeClr val="dk2"/>
                </a:solidFill>
                <a:highlight>
                  <a:schemeClr val="dk1"/>
                </a:highlight>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grpSp>
        <p:nvGrpSpPr>
          <p:cNvPr id="307" name="Google Shape;307;p16"/>
          <p:cNvGrpSpPr/>
          <p:nvPr/>
        </p:nvGrpSpPr>
        <p:grpSpPr>
          <a:xfrm>
            <a:off x="0" y="-5550"/>
            <a:ext cx="9144075" cy="5156900"/>
            <a:chOff x="0" y="-5550"/>
            <a:chExt cx="9144075" cy="5156900"/>
          </a:xfrm>
        </p:grpSpPr>
        <p:sp>
          <p:nvSpPr>
            <p:cNvPr id="308" name="Google Shape;308;p16"/>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6"/>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6"/>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6"/>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2" name="Google Shape;312;p16"/>
          <p:cNvSpPr txBox="1"/>
          <p:nvPr>
            <p:ph idx="2" type="ctrTitle"/>
          </p:nvPr>
        </p:nvSpPr>
        <p:spPr>
          <a:xfrm>
            <a:off x="699725" y="2555925"/>
            <a:ext cx="4082400" cy="882600"/>
          </a:xfrm>
          <a:prstGeom prst="rect">
            <a:avLst/>
          </a:prstGeom>
        </p:spPr>
        <p:txBody>
          <a:bodyPr anchorCtr="0" anchor="t" bIns="91425" lIns="91425" spcFirstLastPara="1" rIns="91425" wrap="square" tIns="91425">
            <a:noAutofit/>
          </a:bodyPr>
          <a:lstStyle>
            <a:lvl1pPr lvl="0" rtl="0">
              <a:spcBef>
                <a:spcPts val="0"/>
              </a:spcBef>
              <a:spcAft>
                <a:spcPts val="0"/>
              </a:spcAft>
              <a:buSzPts val="5200"/>
              <a:buNone/>
              <a:defRPr sz="4300">
                <a:highlight>
                  <a:schemeClr val="lt1"/>
                </a:highlight>
                <a:latin typeface="IBM Plex Sans"/>
                <a:ea typeface="IBM Plex Sans"/>
                <a:cs typeface="IBM Plex Sans"/>
                <a:sym typeface="IBM Plex Sans"/>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13" name="Google Shape;313;p16"/>
          <p:cNvSpPr txBox="1"/>
          <p:nvPr>
            <p:ph idx="1" type="subTitle"/>
          </p:nvPr>
        </p:nvSpPr>
        <p:spPr>
          <a:xfrm>
            <a:off x="699750" y="3875000"/>
            <a:ext cx="2593800" cy="654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sz="16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grpSp>
        <p:nvGrpSpPr>
          <p:cNvPr id="314" name="Google Shape;314;p16"/>
          <p:cNvGrpSpPr/>
          <p:nvPr/>
        </p:nvGrpSpPr>
        <p:grpSpPr>
          <a:xfrm>
            <a:off x="8319690" y="4436145"/>
            <a:ext cx="200593" cy="187500"/>
            <a:chOff x="8103684" y="4279203"/>
            <a:chExt cx="340393" cy="318173"/>
          </a:xfrm>
        </p:grpSpPr>
        <p:sp>
          <p:nvSpPr>
            <p:cNvPr id="315" name="Google Shape;315;p16"/>
            <p:cNvSpPr/>
            <p:nvPr/>
          </p:nvSpPr>
          <p:spPr>
            <a:xfrm>
              <a:off x="8252062" y="4279203"/>
              <a:ext cx="192015" cy="318173"/>
            </a:xfrm>
            <a:custGeom>
              <a:rect b="b" l="l" r="r" t="t"/>
              <a:pathLst>
                <a:path extrusionOk="0" h="34897" w="21060">
                  <a:moveTo>
                    <a:pt x="3655" y="1"/>
                  </a:moveTo>
                  <a:lnTo>
                    <a:pt x="0" y="3656"/>
                  </a:lnTo>
                  <a:lnTo>
                    <a:pt x="13750" y="17405"/>
                  </a:lnTo>
                  <a:lnTo>
                    <a:pt x="0" y="31155"/>
                  </a:lnTo>
                  <a:lnTo>
                    <a:pt x="3655" y="34897"/>
                  </a:lnTo>
                  <a:lnTo>
                    <a:pt x="21059" y="17405"/>
                  </a:lnTo>
                  <a:lnTo>
                    <a:pt x="36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6"/>
            <p:cNvSpPr/>
            <p:nvPr/>
          </p:nvSpPr>
          <p:spPr>
            <a:xfrm>
              <a:off x="8103684" y="4414088"/>
              <a:ext cx="307068" cy="47612"/>
            </a:xfrm>
            <a:custGeom>
              <a:rect b="b" l="l" r="r" t="t"/>
              <a:pathLst>
                <a:path extrusionOk="0" h="5222" w="33679">
                  <a:moveTo>
                    <a:pt x="1" y="0"/>
                  </a:moveTo>
                  <a:lnTo>
                    <a:pt x="1" y="5222"/>
                  </a:lnTo>
                  <a:lnTo>
                    <a:pt x="33679" y="5222"/>
                  </a:lnTo>
                  <a:lnTo>
                    <a:pt x="336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7" name="Google Shape;317;p16"/>
          <p:cNvGrpSpPr/>
          <p:nvPr/>
        </p:nvGrpSpPr>
        <p:grpSpPr>
          <a:xfrm rot="-5400000">
            <a:off x="3338314" y="588146"/>
            <a:ext cx="455223" cy="448275"/>
            <a:chOff x="7375048" y="3414796"/>
            <a:chExt cx="455223" cy="448275"/>
          </a:xfrm>
        </p:grpSpPr>
        <p:sp>
          <p:nvSpPr>
            <p:cNvPr id="318" name="Google Shape;318;p16"/>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9" name="Google Shape;319;p16"/>
            <p:cNvGrpSpPr/>
            <p:nvPr/>
          </p:nvGrpSpPr>
          <p:grpSpPr>
            <a:xfrm>
              <a:off x="7375048" y="3785071"/>
              <a:ext cx="455223" cy="78000"/>
              <a:chOff x="3891548" y="613600"/>
              <a:chExt cx="455223" cy="78000"/>
            </a:xfrm>
          </p:grpSpPr>
          <p:sp>
            <p:nvSpPr>
              <p:cNvPr id="320" name="Google Shape;320;p16"/>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6"/>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322" name="Shape 322"/>
        <p:cNvGrpSpPr/>
        <p:nvPr/>
      </p:nvGrpSpPr>
      <p:grpSpPr>
        <a:xfrm>
          <a:off x="0" y="0"/>
          <a:ext cx="0" cy="0"/>
          <a:chOff x="0" y="0"/>
          <a:chExt cx="0" cy="0"/>
        </a:xfrm>
      </p:grpSpPr>
      <p:grpSp>
        <p:nvGrpSpPr>
          <p:cNvPr id="323" name="Google Shape;323;p17"/>
          <p:cNvGrpSpPr/>
          <p:nvPr/>
        </p:nvGrpSpPr>
        <p:grpSpPr>
          <a:xfrm>
            <a:off x="0" y="-5550"/>
            <a:ext cx="9144075" cy="5156900"/>
            <a:chOff x="0" y="-5550"/>
            <a:chExt cx="9144075" cy="5156900"/>
          </a:xfrm>
        </p:grpSpPr>
        <p:sp>
          <p:nvSpPr>
            <p:cNvPr id="324" name="Google Shape;324;p17"/>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7"/>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7"/>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7"/>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8" name="Google Shape;328;p17"/>
          <p:cNvSpPr txBox="1"/>
          <p:nvPr>
            <p:ph type="title"/>
          </p:nvPr>
        </p:nvSpPr>
        <p:spPr>
          <a:xfrm>
            <a:off x="699725" y="3258200"/>
            <a:ext cx="3609000" cy="12717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300">
                <a:highlight>
                  <a:schemeClr val="lt1"/>
                </a:highlight>
              </a:defRPr>
            </a:lvl1pPr>
            <a:lvl2pPr lvl="1" rtl="0">
              <a:spcBef>
                <a:spcPts val="0"/>
              </a:spcBef>
              <a:spcAft>
                <a:spcPts val="0"/>
              </a:spcAft>
              <a:buSzPts val="2800"/>
              <a:buNone/>
              <a:defRPr>
                <a:highlight>
                  <a:schemeClr val="lt1"/>
                </a:highlight>
              </a:defRPr>
            </a:lvl2pPr>
            <a:lvl3pPr lvl="2" rtl="0">
              <a:spcBef>
                <a:spcPts val="0"/>
              </a:spcBef>
              <a:spcAft>
                <a:spcPts val="0"/>
              </a:spcAft>
              <a:buSzPts val="2800"/>
              <a:buNone/>
              <a:defRPr>
                <a:highlight>
                  <a:schemeClr val="lt1"/>
                </a:highlight>
              </a:defRPr>
            </a:lvl3pPr>
            <a:lvl4pPr lvl="3" rtl="0">
              <a:spcBef>
                <a:spcPts val="0"/>
              </a:spcBef>
              <a:spcAft>
                <a:spcPts val="0"/>
              </a:spcAft>
              <a:buSzPts val="2800"/>
              <a:buNone/>
              <a:defRPr>
                <a:highlight>
                  <a:schemeClr val="lt1"/>
                </a:highlight>
              </a:defRPr>
            </a:lvl4pPr>
            <a:lvl5pPr lvl="4" rtl="0">
              <a:spcBef>
                <a:spcPts val="0"/>
              </a:spcBef>
              <a:spcAft>
                <a:spcPts val="0"/>
              </a:spcAft>
              <a:buSzPts val="2800"/>
              <a:buNone/>
              <a:defRPr>
                <a:highlight>
                  <a:schemeClr val="lt1"/>
                </a:highlight>
              </a:defRPr>
            </a:lvl5pPr>
            <a:lvl6pPr lvl="5" rtl="0">
              <a:spcBef>
                <a:spcPts val="0"/>
              </a:spcBef>
              <a:spcAft>
                <a:spcPts val="0"/>
              </a:spcAft>
              <a:buSzPts val="2800"/>
              <a:buNone/>
              <a:defRPr>
                <a:highlight>
                  <a:schemeClr val="lt1"/>
                </a:highlight>
              </a:defRPr>
            </a:lvl6pPr>
            <a:lvl7pPr lvl="6" rtl="0">
              <a:spcBef>
                <a:spcPts val="0"/>
              </a:spcBef>
              <a:spcAft>
                <a:spcPts val="0"/>
              </a:spcAft>
              <a:buSzPts val="2800"/>
              <a:buNone/>
              <a:defRPr>
                <a:highlight>
                  <a:schemeClr val="lt1"/>
                </a:highlight>
              </a:defRPr>
            </a:lvl7pPr>
            <a:lvl8pPr lvl="7" rtl="0">
              <a:spcBef>
                <a:spcPts val="0"/>
              </a:spcBef>
              <a:spcAft>
                <a:spcPts val="0"/>
              </a:spcAft>
              <a:buSzPts val="2800"/>
              <a:buNone/>
              <a:defRPr>
                <a:highlight>
                  <a:schemeClr val="lt1"/>
                </a:highlight>
              </a:defRPr>
            </a:lvl8pPr>
            <a:lvl9pPr lvl="8" rtl="0">
              <a:spcBef>
                <a:spcPts val="0"/>
              </a:spcBef>
              <a:spcAft>
                <a:spcPts val="0"/>
              </a:spcAft>
              <a:buSzPts val="2800"/>
              <a:buNone/>
              <a:defRPr>
                <a:highlight>
                  <a:schemeClr val="lt1"/>
                </a:highlight>
              </a:defRPr>
            </a:lvl9pPr>
          </a:lstStyle>
          <a:p/>
        </p:txBody>
      </p:sp>
      <p:sp>
        <p:nvSpPr>
          <p:cNvPr id="329" name="Google Shape;329;p17"/>
          <p:cNvSpPr txBox="1"/>
          <p:nvPr>
            <p:ph idx="1" type="subTitle"/>
          </p:nvPr>
        </p:nvSpPr>
        <p:spPr>
          <a:xfrm>
            <a:off x="699725" y="613600"/>
            <a:ext cx="3382500" cy="1958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23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330" name="Google Shape;330;p17"/>
          <p:cNvGrpSpPr/>
          <p:nvPr/>
        </p:nvGrpSpPr>
        <p:grpSpPr>
          <a:xfrm flipH="1">
            <a:off x="604438" y="2820735"/>
            <a:ext cx="187491" cy="187491"/>
            <a:chOff x="7431660" y="4295870"/>
            <a:chExt cx="320553" cy="320553"/>
          </a:xfrm>
        </p:grpSpPr>
        <p:sp>
          <p:nvSpPr>
            <p:cNvPr id="331" name="Google Shape;331;p17"/>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7"/>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3" name="Google Shape;333;p17"/>
          <p:cNvGrpSpPr/>
          <p:nvPr/>
        </p:nvGrpSpPr>
        <p:grpSpPr>
          <a:xfrm>
            <a:off x="6668077" y="4436160"/>
            <a:ext cx="187491" cy="187491"/>
            <a:chOff x="7431660" y="4295870"/>
            <a:chExt cx="320553" cy="320553"/>
          </a:xfrm>
        </p:grpSpPr>
        <p:sp>
          <p:nvSpPr>
            <p:cNvPr id="334" name="Google Shape;334;p17"/>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7"/>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6" name="Google Shape;336;p17"/>
          <p:cNvGrpSpPr/>
          <p:nvPr/>
        </p:nvGrpSpPr>
        <p:grpSpPr>
          <a:xfrm>
            <a:off x="6668077" y="519660"/>
            <a:ext cx="187491" cy="187491"/>
            <a:chOff x="7431660" y="4295870"/>
            <a:chExt cx="320553" cy="320553"/>
          </a:xfrm>
        </p:grpSpPr>
        <p:sp>
          <p:nvSpPr>
            <p:cNvPr id="337" name="Google Shape;337;p17"/>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7"/>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339" name="Shape 339"/>
        <p:cNvGrpSpPr/>
        <p:nvPr/>
      </p:nvGrpSpPr>
      <p:grpSpPr>
        <a:xfrm>
          <a:off x="0" y="0"/>
          <a:ext cx="0" cy="0"/>
          <a:chOff x="0" y="0"/>
          <a:chExt cx="0" cy="0"/>
        </a:xfrm>
      </p:grpSpPr>
      <p:sp>
        <p:nvSpPr>
          <p:cNvPr id="340" name="Google Shape;340;p18"/>
          <p:cNvSpPr txBox="1"/>
          <p:nvPr>
            <p:ph idx="1" type="subTitle"/>
          </p:nvPr>
        </p:nvSpPr>
        <p:spPr>
          <a:xfrm>
            <a:off x="4572000" y="3565775"/>
            <a:ext cx="3497400" cy="964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1" name="Google Shape;341;p18"/>
          <p:cNvSpPr txBox="1"/>
          <p:nvPr>
            <p:ph type="title"/>
          </p:nvPr>
        </p:nvSpPr>
        <p:spPr>
          <a:xfrm>
            <a:off x="4572000" y="435900"/>
            <a:ext cx="4124700" cy="21636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6200">
                <a:highlight>
                  <a:schemeClr val="l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42" name="Google Shape;342;p18"/>
          <p:cNvGrpSpPr/>
          <p:nvPr/>
        </p:nvGrpSpPr>
        <p:grpSpPr>
          <a:xfrm>
            <a:off x="8319690" y="4436145"/>
            <a:ext cx="200593" cy="187500"/>
            <a:chOff x="8103684" y="4279203"/>
            <a:chExt cx="340393" cy="318173"/>
          </a:xfrm>
        </p:grpSpPr>
        <p:sp>
          <p:nvSpPr>
            <p:cNvPr id="343" name="Google Shape;343;p18"/>
            <p:cNvSpPr/>
            <p:nvPr/>
          </p:nvSpPr>
          <p:spPr>
            <a:xfrm>
              <a:off x="8252062" y="4279203"/>
              <a:ext cx="192015" cy="318173"/>
            </a:xfrm>
            <a:custGeom>
              <a:rect b="b" l="l" r="r" t="t"/>
              <a:pathLst>
                <a:path extrusionOk="0" h="34897" w="21060">
                  <a:moveTo>
                    <a:pt x="3655" y="1"/>
                  </a:moveTo>
                  <a:lnTo>
                    <a:pt x="0" y="3656"/>
                  </a:lnTo>
                  <a:lnTo>
                    <a:pt x="13750" y="17405"/>
                  </a:lnTo>
                  <a:lnTo>
                    <a:pt x="0" y="31155"/>
                  </a:lnTo>
                  <a:lnTo>
                    <a:pt x="3655" y="34897"/>
                  </a:lnTo>
                  <a:lnTo>
                    <a:pt x="21059" y="17405"/>
                  </a:lnTo>
                  <a:lnTo>
                    <a:pt x="36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8"/>
            <p:cNvSpPr/>
            <p:nvPr/>
          </p:nvSpPr>
          <p:spPr>
            <a:xfrm>
              <a:off x="8103684" y="4414088"/>
              <a:ext cx="307068" cy="47612"/>
            </a:xfrm>
            <a:custGeom>
              <a:rect b="b" l="l" r="r" t="t"/>
              <a:pathLst>
                <a:path extrusionOk="0" h="5222" w="33679">
                  <a:moveTo>
                    <a:pt x="1" y="0"/>
                  </a:moveTo>
                  <a:lnTo>
                    <a:pt x="1" y="5222"/>
                  </a:lnTo>
                  <a:lnTo>
                    <a:pt x="33679" y="5222"/>
                  </a:lnTo>
                  <a:lnTo>
                    <a:pt x="336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5" name="Google Shape;345;p18"/>
          <p:cNvSpPr/>
          <p:nvPr/>
        </p:nvSpPr>
        <p:spPr>
          <a:xfrm flipH="1">
            <a:off x="-2968750" y="685800"/>
            <a:ext cx="3768900" cy="3771900"/>
          </a:xfrm>
          <a:prstGeom prst="pie">
            <a:avLst>
              <a:gd fmla="val 0" name="adj1"/>
              <a:gd fmla="val 10797557"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6" name="Google Shape;346;p18"/>
          <p:cNvGrpSpPr/>
          <p:nvPr/>
        </p:nvGrpSpPr>
        <p:grpSpPr>
          <a:xfrm flipH="1">
            <a:off x="2804694" y="584671"/>
            <a:ext cx="832446" cy="78000"/>
            <a:chOff x="3514325" y="613600"/>
            <a:chExt cx="832446" cy="78000"/>
          </a:xfrm>
        </p:grpSpPr>
        <p:sp>
          <p:nvSpPr>
            <p:cNvPr id="347" name="Google Shape;347;p18"/>
            <p:cNvSpPr/>
            <p:nvPr/>
          </p:nvSpPr>
          <p:spPr>
            <a:xfrm>
              <a:off x="3514325"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8"/>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8"/>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 name="Google Shape;350;p18"/>
          <p:cNvGrpSpPr/>
          <p:nvPr/>
        </p:nvGrpSpPr>
        <p:grpSpPr>
          <a:xfrm flipH="1">
            <a:off x="5081288" y="2820735"/>
            <a:ext cx="187491" cy="187491"/>
            <a:chOff x="7431660" y="4295870"/>
            <a:chExt cx="320553" cy="320553"/>
          </a:xfrm>
        </p:grpSpPr>
        <p:sp>
          <p:nvSpPr>
            <p:cNvPr id="351" name="Google Shape;351;p18"/>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8"/>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 name="Google Shape;353;p18"/>
          <p:cNvGrpSpPr/>
          <p:nvPr/>
        </p:nvGrpSpPr>
        <p:grpSpPr>
          <a:xfrm flipH="1" rot="10800000">
            <a:off x="7279219" y="2949796"/>
            <a:ext cx="455223" cy="448275"/>
            <a:chOff x="7375048" y="3414796"/>
            <a:chExt cx="455223" cy="448275"/>
          </a:xfrm>
        </p:grpSpPr>
        <p:sp>
          <p:nvSpPr>
            <p:cNvPr id="354" name="Google Shape;354;p18"/>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5" name="Google Shape;355;p18"/>
            <p:cNvGrpSpPr/>
            <p:nvPr/>
          </p:nvGrpSpPr>
          <p:grpSpPr>
            <a:xfrm>
              <a:off x="7375048" y="3785071"/>
              <a:ext cx="455223" cy="78000"/>
              <a:chOff x="3891548" y="613600"/>
              <a:chExt cx="455223" cy="78000"/>
            </a:xfrm>
          </p:grpSpPr>
          <p:sp>
            <p:nvSpPr>
              <p:cNvPr id="356" name="Google Shape;356;p18"/>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8"/>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8" name="Google Shape;358;p18"/>
          <p:cNvGrpSpPr/>
          <p:nvPr/>
        </p:nvGrpSpPr>
        <p:grpSpPr>
          <a:xfrm>
            <a:off x="605977" y="4436160"/>
            <a:ext cx="187491" cy="187491"/>
            <a:chOff x="7431660" y="4295870"/>
            <a:chExt cx="320553" cy="320553"/>
          </a:xfrm>
        </p:grpSpPr>
        <p:sp>
          <p:nvSpPr>
            <p:cNvPr id="359" name="Google Shape;359;p18"/>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8"/>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1" name="Google Shape;361;p18"/>
          <p:cNvGrpSpPr/>
          <p:nvPr/>
        </p:nvGrpSpPr>
        <p:grpSpPr>
          <a:xfrm>
            <a:off x="0" y="-5550"/>
            <a:ext cx="9144075" cy="5156900"/>
            <a:chOff x="0" y="-5550"/>
            <a:chExt cx="9144075" cy="5156900"/>
          </a:xfrm>
        </p:grpSpPr>
        <p:sp>
          <p:nvSpPr>
            <p:cNvPr id="362" name="Google Shape;362;p18"/>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8"/>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8"/>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8"/>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366" name="Shape 366"/>
        <p:cNvGrpSpPr/>
        <p:nvPr/>
      </p:nvGrpSpPr>
      <p:grpSpPr>
        <a:xfrm>
          <a:off x="0" y="0"/>
          <a:ext cx="0" cy="0"/>
          <a:chOff x="0" y="0"/>
          <a:chExt cx="0" cy="0"/>
        </a:xfrm>
      </p:grpSpPr>
      <p:grpSp>
        <p:nvGrpSpPr>
          <p:cNvPr id="367" name="Google Shape;367;p19"/>
          <p:cNvGrpSpPr/>
          <p:nvPr/>
        </p:nvGrpSpPr>
        <p:grpSpPr>
          <a:xfrm>
            <a:off x="7858475" y="-1331481"/>
            <a:ext cx="2581111" cy="2581111"/>
            <a:chOff x="273789" y="683315"/>
            <a:chExt cx="3771900" cy="3771900"/>
          </a:xfrm>
        </p:grpSpPr>
        <p:sp>
          <p:nvSpPr>
            <p:cNvPr id="368" name="Google Shape;368;p19"/>
            <p:cNvSpPr/>
            <p:nvPr/>
          </p:nvSpPr>
          <p:spPr>
            <a:xfrm>
              <a:off x="273789" y="683315"/>
              <a:ext cx="3771900" cy="37719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9"/>
            <p:cNvSpPr/>
            <p:nvPr/>
          </p:nvSpPr>
          <p:spPr>
            <a:xfrm>
              <a:off x="913912" y="1329232"/>
              <a:ext cx="2491800" cy="24918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0" name="Google Shape;370;p19"/>
          <p:cNvGrpSpPr/>
          <p:nvPr/>
        </p:nvGrpSpPr>
        <p:grpSpPr>
          <a:xfrm>
            <a:off x="8350352" y="4436160"/>
            <a:ext cx="187491" cy="187491"/>
            <a:chOff x="7431660" y="4295870"/>
            <a:chExt cx="320553" cy="320553"/>
          </a:xfrm>
        </p:grpSpPr>
        <p:sp>
          <p:nvSpPr>
            <p:cNvPr id="371" name="Google Shape;371;p19"/>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9"/>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3" name="Google Shape;373;p19"/>
          <p:cNvGrpSpPr/>
          <p:nvPr/>
        </p:nvGrpSpPr>
        <p:grpSpPr>
          <a:xfrm rot="-5400000">
            <a:off x="6994048" y="1359424"/>
            <a:ext cx="455223" cy="448275"/>
            <a:chOff x="7375048" y="3414796"/>
            <a:chExt cx="455223" cy="448275"/>
          </a:xfrm>
        </p:grpSpPr>
        <p:sp>
          <p:nvSpPr>
            <p:cNvPr id="374" name="Google Shape;374;p19"/>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5" name="Google Shape;375;p19"/>
            <p:cNvGrpSpPr/>
            <p:nvPr/>
          </p:nvGrpSpPr>
          <p:grpSpPr>
            <a:xfrm>
              <a:off x="7375048" y="3785071"/>
              <a:ext cx="455223" cy="78000"/>
              <a:chOff x="3891548" y="613600"/>
              <a:chExt cx="455223" cy="78000"/>
            </a:xfrm>
          </p:grpSpPr>
          <p:sp>
            <p:nvSpPr>
              <p:cNvPr id="376" name="Google Shape;376;p19"/>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9"/>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78" name="Google Shape;378;p19"/>
          <p:cNvGrpSpPr/>
          <p:nvPr/>
        </p:nvGrpSpPr>
        <p:grpSpPr>
          <a:xfrm>
            <a:off x="0" y="-5550"/>
            <a:ext cx="9144075" cy="5156900"/>
            <a:chOff x="0" y="-5550"/>
            <a:chExt cx="9144075" cy="5156900"/>
          </a:xfrm>
        </p:grpSpPr>
        <p:sp>
          <p:nvSpPr>
            <p:cNvPr id="379" name="Google Shape;379;p19"/>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9"/>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9"/>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9"/>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3" name="Google Shape;383;p19"/>
          <p:cNvGrpSpPr/>
          <p:nvPr/>
        </p:nvGrpSpPr>
        <p:grpSpPr>
          <a:xfrm>
            <a:off x="5725077" y="519860"/>
            <a:ext cx="187491" cy="187491"/>
            <a:chOff x="7431660" y="4295870"/>
            <a:chExt cx="320553" cy="320553"/>
          </a:xfrm>
        </p:grpSpPr>
        <p:sp>
          <p:nvSpPr>
            <p:cNvPr id="384" name="Google Shape;384;p19"/>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9"/>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6" name="Google Shape;386;p19"/>
          <p:cNvSpPr txBox="1"/>
          <p:nvPr>
            <p:ph type="title"/>
          </p:nvPr>
        </p:nvSpPr>
        <p:spPr>
          <a:xfrm>
            <a:off x="699725" y="435900"/>
            <a:ext cx="4104300" cy="1271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3500">
                <a:highlight>
                  <a:schemeClr val="lt1"/>
                </a:highlight>
              </a:defRPr>
            </a:lvl1pPr>
            <a:lvl2pPr lvl="1" rtl="0">
              <a:spcBef>
                <a:spcPts val="0"/>
              </a:spcBef>
              <a:spcAft>
                <a:spcPts val="0"/>
              </a:spcAft>
              <a:buSzPts val="2800"/>
              <a:buNone/>
              <a:defRPr>
                <a:highlight>
                  <a:schemeClr val="lt1"/>
                </a:highlight>
              </a:defRPr>
            </a:lvl2pPr>
            <a:lvl3pPr lvl="2" rtl="0">
              <a:spcBef>
                <a:spcPts val="0"/>
              </a:spcBef>
              <a:spcAft>
                <a:spcPts val="0"/>
              </a:spcAft>
              <a:buSzPts val="2800"/>
              <a:buNone/>
              <a:defRPr>
                <a:highlight>
                  <a:schemeClr val="lt1"/>
                </a:highlight>
              </a:defRPr>
            </a:lvl3pPr>
            <a:lvl4pPr lvl="3" rtl="0">
              <a:spcBef>
                <a:spcPts val="0"/>
              </a:spcBef>
              <a:spcAft>
                <a:spcPts val="0"/>
              </a:spcAft>
              <a:buSzPts val="2800"/>
              <a:buNone/>
              <a:defRPr>
                <a:highlight>
                  <a:schemeClr val="lt1"/>
                </a:highlight>
              </a:defRPr>
            </a:lvl4pPr>
            <a:lvl5pPr lvl="4" rtl="0">
              <a:spcBef>
                <a:spcPts val="0"/>
              </a:spcBef>
              <a:spcAft>
                <a:spcPts val="0"/>
              </a:spcAft>
              <a:buSzPts val="2800"/>
              <a:buNone/>
              <a:defRPr>
                <a:highlight>
                  <a:schemeClr val="lt1"/>
                </a:highlight>
              </a:defRPr>
            </a:lvl5pPr>
            <a:lvl6pPr lvl="5" rtl="0">
              <a:spcBef>
                <a:spcPts val="0"/>
              </a:spcBef>
              <a:spcAft>
                <a:spcPts val="0"/>
              </a:spcAft>
              <a:buSzPts val="2800"/>
              <a:buNone/>
              <a:defRPr>
                <a:highlight>
                  <a:schemeClr val="lt1"/>
                </a:highlight>
              </a:defRPr>
            </a:lvl6pPr>
            <a:lvl7pPr lvl="6" rtl="0">
              <a:spcBef>
                <a:spcPts val="0"/>
              </a:spcBef>
              <a:spcAft>
                <a:spcPts val="0"/>
              </a:spcAft>
              <a:buSzPts val="2800"/>
              <a:buNone/>
              <a:defRPr>
                <a:highlight>
                  <a:schemeClr val="lt1"/>
                </a:highlight>
              </a:defRPr>
            </a:lvl7pPr>
            <a:lvl8pPr lvl="7" rtl="0">
              <a:spcBef>
                <a:spcPts val="0"/>
              </a:spcBef>
              <a:spcAft>
                <a:spcPts val="0"/>
              </a:spcAft>
              <a:buSzPts val="2800"/>
              <a:buNone/>
              <a:defRPr>
                <a:highlight>
                  <a:schemeClr val="lt1"/>
                </a:highlight>
              </a:defRPr>
            </a:lvl8pPr>
            <a:lvl9pPr lvl="8" rtl="0">
              <a:spcBef>
                <a:spcPts val="0"/>
              </a:spcBef>
              <a:spcAft>
                <a:spcPts val="0"/>
              </a:spcAft>
              <a:buSzPts val="2800"/>
              <a:buNone/>
              <a:defRPr>
                <a:highlight>
                  <a:schemeClr val="lt1"/>
                </a:highlight>
              </a:defRPr>
            </a:lvl9pPr>
          </a:lstStyle>
          <a:p/>
        </p:txBody>
      </p:sp>
      <p:sp>
        <p:nvSpPr>
          <p:cNvPr id="387" name="Google Shape;387;p19"/>
          <p:cNvSpPr/>
          <p:nvPr/>
        </p:nvSpPr>
        <p:spPr>
          <a:xfrm flipH="1">
            <a:off x="8127037" y="764529"/>
            <a:ext cx="187500" cy="187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9"/>
          <p:cNvSpPr txBox="1"/>
          <p:nvPr>
            <p:ph idx="2" type="title"/>
          </p:nvPr>
        </p:nvSpPr>
        <p:spPr>
          <a:xfrm>
            <a:off x="6482350" y="2805500"/>
            <a:ext cx="1961700" cy="8892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89" name="Google Shape;389;p19"/>
          <p:cNvSpPr txBox="1"/>
          <p:nvPr>
            <p:ph idx="1" type="subTitle"/>
          </p:nvPr>
        </p:nvSpPr>
        <p:spPr>
          <a:xfrm>
            <a:off x="6482394" y="3668500"/>
            <a:ext cx="19617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90" name="Google Shape;390;p19"/>
          <p:cNvSpPr txBox="1"/>
          <p:nvPr>
            <p:ph idx="3" type="title"/>
          </p:nvPr>
        </p:nvSpPr>
        <p:spPr>
          <a:xfrm>
            <a:off x="699725" y="2805500"/>
            <a:ext cx="1961700" cy="8892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91" name="Google Shape;391;p19"/>
          <p:cNvSpPr txBox="1"/>
          <p:nvPr>
            <p:ph idx="4" type="subTitle"/>
          </p:nvPr>
        </p:nvSpPr>
        <p:spPr>
          <a:xfrm>
            <a:off x="699769" y="3668500"/>
            <a:ext cx="19617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392" name="Google Shape;392;p19"/>
          <p:cNvGrpSpPr/>
          <p:nvPr/>
        </p:nvGrpSpPr>
        <p:grpSpPr>
          <a:xfrm rot="-5400000">
            <a:off x="1843448" y="2091274"/>
            <a:ext cx="455223" cy="448275"/>
            <a:chOff x="7375048" y="3414796"/>
            <a:chExt cx="455223" cy="448275"/>
          </a:xfrm>
        </p:grpSpPr>
        <p:sp>
          <p:nvSpPr>
            <p:cNvPr id="393" name="Google Shape;393;p19"/>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4" name="Google Shape;394;p19"/>
            <p:cNvGrpSpPr/>
            <p:nvPr/>
          </p:nvGrpSpPr>
          <p:grpSpPr>
            <a:xfrm>
              <a:off x="7375048" y="3785071"/>
              <a:ext cx="455223" cy="78000"/>
              <a:chOff x="3891548" y="613600"/>
              <a:chExt cx="455223" cy="78000"/>
            </a:xfrm>
          </p:grpSpPr>
          <p:sp>
            <p:nvSpPr>
              <p:cNvPr id="395" name="Google Shape;395;p19"/>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9"/>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97" name="Google Shape;397;p19"/>
          <p:cNvGrpSpPr/>
          <p:nvPr/>
        </p:nvGrpSpPr>
        <p:grpSpPr>
          <a:xfrm>
            <a:off x="605977" y="2046435"/>
            <a:ext cx="187491" cy="187491"/>
            <a:chOff x="7431660" y="4295870"/>
            <a:chExt cx="320553" cy="320553"/>
          </a:xfrm>
        </p:grpSpPr>
        <p:sp>
          <p:nvSpPr>
            <p:cNvPr id="398" name="Google Shape;398;p19"/>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9"/>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400" name="Shape 400"/>
        <p:cNvGrpSpPr/>
        <p:nvPr/>
      </p:nvGrpSpPr>
      <p:grpSpPr>
        <a:xfrm>
          <a:off x="0" y="0"/>
          <a:ext cx="0" cy="0"/>
          <a:chOff x="0" y="0"/>
          <a:chExt cx="0" cy="0"/>
        </a:xfrm>
      </p:grpSpPr>
      <p:grpSp>
        <p:nvGrpSpPr>
          <p:cNvPr id="401" name="Google Shape;401;p20"/>
          <p:cNvGrpSpPr/>
          <p:nvPr/>
        </p:nvGrpSpPr>
        <p:grpSpPr>
          <a:xfrm>
            <a:off x="7858475" y="-1331481"/>
            <a:ext cx="2581111" cy="2581111"/>
            <a:chOff x="273789" y="683315"/>
            <a:chExt cx="3771900" cy="3771900"/>
          </a:xfrm>
        </p:grpSpPr>
        <p:sp>
          <p:nvSpPr>
            <p:cNvPr id="402" name="Google Shape;402;p20"/>
            <p:cNvSpPr/>
            <p:nvPr/>
          </p:nvSpPr>
          <p:spPr>
            <a:xfrm>
              <a:off x="273789" y="683315"/>
              <a:ext cx="3771900" cy="37719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0"/>
            <p:cNvSpPr/>
            <p:nvPr/>
          </p:nvSpPr>
          <p:spPr>
            <a:xfrm>
              <a:off x="913912" y="1329232"/>
              <a:ext cx="2491800" cy="24918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4" name="Google Shape;404;p20"/>
          <p:cNvGrpSpPr/>
          <p:nvPr/>
        </p:nvGrpSpPr>
        <p:grpSpPr>
          <a:xfrm>
            <a:off x="8350352" y="4436160"/>
            <a:ext cx="187491" cy="187491"/>
            <a:chOff x="7431660" y="4295870"/>
            <a:chExt cx="320553" cy="320553"/>
          </a:xfrm>
        </p:grpSpPr>
        <p:sp>
          <p:nvSpPr>
            <p:cNvPr id="405" name="Google Shape;405;p20"/>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0"/>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7" name="Google Shape;407;p20"/>
          <p:cNvGrpSpPr/>
          <p:nvPr/>
        </p:nvGrpSpPr>
        <p:grpSpPr>
          <a:xfrm>
            <a:off x="0" y="-5550"/>
            <a:ext cx="9144075" cy="5156900"/>
            <a:chOff x="0" y="-5550"/>
            <a:chExt cx="9144075" cy="5156900"/>
          </a:xfrm>
        </p:grpSpPr>
        <p:sp>
          <p:nvSpPr>
            <p:cNvPr id="408" name="Google Shape;408;p20"/>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0"/>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0"/>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0"/>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2" name="Google Shape;412;p20"/>
          <p:cNvGrpSpPr/>
          <p:nvPr/>
        </p:nvGrpSpPr>
        <p:grpSpPr>
          <a:xfrm>
            <a:off x="5725077" y="519860"/>
            <a:ext cx="187491" cy="187491"/>
            <a:chOff x="7431660" y="4295870"/>
            <a:chExt cx="320553" cy="320553"/>
          </a:xfrm>
        </p:grpSpPr>
        <p:sp>
          <p:nvSpPr>
            <p:cNvPr id="413" name="Google Shape;413;p20"/>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0"/>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5" name="Google Shape;415;p20"/>
          <p:cNvSpPr txBox="1"/>
          <p:nvPr>
            <p:ph type="title"/>
          </p:nvPr>
        </p:nvSpPr>
        <p:spPr>
          <a:xfrm>
            <a:off x="1282413" y="3049300"/>
            <a:ext cx="1961700" cy="9459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16" name="Google Shape;416;p20"/>
          <p:cNvSpPr txBox="1"/>
          <p:nvPr>
            <p:ph idx="1" type="subTitle"/>
          </p:nvPr>
        </p:nvSpPr>
        <p:spPr>
          <a:xfrm>
            <a:off x="1282456" y="3968900"/>
            <a:ext cx="19617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417" name="Google Shape;417;p20"/>
          <p:cNvGrpSpPr/>
          <p:nvPr/>
        </p:nvGrpSpPr>
        <p:grpSpPr>
          <a:xfrm>
            <a:off x="605977" y="4436160"/>
            <a:ext cx="187491" cy="187491"/>
            <a:chOff x="7431660" y="4295870"/>
            <a:chExt cx="320553" cy="320553"/>
          </a:xfrm>
        </p:grpSpPr>
        <p:sp>
          <p:nvSpPr>
            <p:cNvPr id="418" name="Google Shape;418;p20"/>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0"/>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0" name="Google Shape;420;p20"/>
          <p:cNvSpPr txBox="1"/>
          <p:nvPr>
            <p:ph idx="2" type="title"/>
          </p:nvPr>
        </p:nvSpPr>
        <p:spPr>
          <a:xfrm>
            <a:off x="699725" y="435900"/>
            <a:ext cx="4104300" cy="1271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3500">
                <a:highlight>
                  <a:schemeClr val="lt1"/>
                </a:highlight>
              </a:defRPr>
            </a:lvl1pPr>
            <a:lvl2pPr lvl="1" rtl="0">
              <a:spcBef>
                <a:spcPts val="0"/>
              </a:spcBef>
              <a:spcAft>
                <a:spcPts val="0"/>
              </a:spcAft>
              <a:buSzPts val="2800"/>
              <a:buNone/>
              <a:defRPr>
                <a:highlight>
                  <a:schemeClr val="lt1"/>
                </a:highlight>
              </a:defRPr>
            </a:lvl2pPr>
            <a:lvl3pPr lvl="2" rtl="0">
              <a:spcBef>
                <a:spcPts val="0"/>
              </a:spcBef>
              <a:spcAft>
                <a:spcPts val="0"/>
              </a:spcAft>
              <a:buSzPts val="2800"/>
              <a:buNone/>
              <a:defRPr>
                <a:highlight>
                  <a:schemeClr val="lt1"/>
                </a:highlight>
              </a:defRPr>
            </a:lvl3pPr>
            <a:lvl4pPr lvl="3" rtl="0">
              <a:spcBef>
                <a:spcPts val="0"/>
              </a:spcBef>
              <a:spcAft>
                <a:spcPts val="0"/>
              </a:spcAft>
              <a:buSzPts val="2800"/>
              <a:buNone/>
              <a:defRPr>
                <a:highlight>
                  <a:schemeClr val="lt1"/>
                </a:highlight>
              </a:defRPr>
            </a:lvl4pPr>
            <a:lvl5pPr lvl="4" rtl="0">
              <a:spcBef>
                <a:spcPts val="0"/>
              </a:spcBef>
              <a:spcAft>
                <a:spcPts val="0"/>
              </a:spcAft>
              <a:buSzPts val="2800"/>
              <a:buNone/>
              <a:defRPr>
                <a:highlight>
                  <a:schemeClr val="lt1"/>
                </a:highlight>
              </a:defRPr>
            </a:lvl5pPr>
            <a:lvl6pPr lvl="5" rtl="0">
              <a:spcBef>
                <a:spcPts val="0"/>
              </a:spcBef>
              <a:spcAft>
                <a:spcPts val="0"/>
              </a:spcAft>
              <a:buSzPts val="2800"/>
              <a:buNone/>
              <a:defRPr>
                <a:highlight>
                  <a:schemeClr val="lt1"/>
                </a:highlight>
              </a:defRPr>
            </a:lvl6pPr>
            <a:lvl7pPr lvl="6" rtl="0">
              <a:spcBef>
                <a:spcPts val="0"/>
              </a:spcBef>
              <a:spcAft>
                <a:spcPts val="0"/>
              </a:spcAft>
              <a:buSzPts val="2800"/>
              <a:buNone/>
              <a:defRPr>
                <a:highlight>
                  <a:schemeClr val="lt1"/>
                </a:highlight>
              </a:defRPr>
            </a:lvl7pPr>
            <a:lvl8pPr lvl="7" rtl="0">
              <a:spcBef>
                <a:spcPts val="0"/>
              </a:spcBef>
              <a:spcAft>
                <a:spcPts val="0"/>
              </a:spcAft>
              <a:buSzPts val="2800"/>
              <a:buNone/>
              <a:defRPr>
                <a:highlight>
                  <a:schemeClr val="lt1"/>
                </a:highlight>
              </a:defRPr>
            </a:lvl8pPr>
            <a:lvl9pPr lvl="8" rtl="0">
              <a:spcBef>
                <a:spcPts val="0"/>
              </a:spcBef>
              <a:spcAft>
                <a:spcPts val="0"/>
              </a:spcAft>
              <a:buSzPts val="2800"/>
              <a:buNone/>
              <a:defRPr>
                <a:highlight>
                  <a:schemeClr val="lt1"/>
                </a:highlight>
              </a:defRPr>
            </a:lvl9pPr>
          </a:lstStyle>
          <a:p/>
        </p:txBody>
      </p:sp>
      <p:sp>
        <p:nvSpPr>
          <p:cNvPr id="421" name="Google Shape;421;p20"/>
          <p:cNvSpPr/>
          <p:nvPr/>
        </p:nvSpPr>
        <p:spPr>
          <a:xfrm flipH="1">
            <a:off x="8127037" y="764529"/>
            <a:ext cx="187500" cy="187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0"/>
          <p:cNvSpPr txBox="1"/>
          <p:nvPr>
            <p:ph idx="3" type="title"/>
          </p:nvPr>
        </p:nvSpPr>
        <p:spPr>
          <a:xfrm>
            <a:off x="3591113" y="3049225"/>
            <a:ext cx="1961700" cy="9459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23" name="Google Shape;423;p20"/>
          <p:cNvSpPr txBox="1"/>
          <p:nvPr>
            <p:ph idx="4" type="subTitle"/>
          </p:nvPr>
        </p:nvSpPr>
        <p:spPr>
          <a:xfrm>
            <a:off x="3591156" y="3968900"/>
            <a:ext cx="19617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424" name="Google Shape;424;p20"/>
          <p:cNvSpPr txBox="1"/>
          <p:nvPr>
            <p:ph idx="5" type="title"/>
          </p:nvPr>
        </p:nvSpPr>
        <p:spPr>
          <a:xfrm>
            <a:off x="5899838" y="3105900"/>
            <a:ext cx="1961700" cy="8892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25" name="Google Shape;425;p20"/>
          <p:cNvSpPr txBox="1"/>
          <p:nvPr>
            <p:ph idx="6" type="subTitle"/>
          </p:nvPr>
        </p:nvSpPr>
        <p:spPr>
          <a:xfrm>
            <a:off x="5899881" y="3968900"/>
            <a:ext cx="19617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3"/>
          <p:cNvSpPr txBox="1"/>
          <p:nvPr>
            <p:ph hasCustomPrompt="1" type="title"/>
          </p:nvPr>
        </p:nvSpPr>
        <p:spPr>
          <a:xfrm>
            <a:off x="4571975" y="653525"/>
            <a:ext cx="2525700" cy="2092200"/>
          </a:xfrm>
          <a:prstGeom prst="rect">
            <a:avLst/>
          </a:prstGeom>
        </p:spPr>
        <p:txBody>
          <a:bodyPr anchorCtr="0" anchor="ctr" bIns="91425" lIns="91425" spcFirstLastPara="1" rIns="91425" wrap="square" tIns="91425">
            <a:noAutofit/>
          </a:bodyPr>
          <a:lstStyle>
            <a:lvl1pPr lvl="0" rtl="0">
              <a:spcBef>
                <a:spcPts val="0"/>
              </a:spcBef>
              <a:spcAft>
                <a:spcPts val="0"/>
              </a:spcAft>
              <a:buSzPts val="12000"/>
              <a:buNone/>
              <a:defRPr sz="13000">
                <a:solidFill>
                  <a:schemeClr val="dk2"/>
                </a:solidFill>
                <a:highlight>
                  <a:schemeClr val="dk1"/>
                </a:highlight>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grpSp>
        <p:nvGrpSpPr>
          <p:cNvPr id="36" name="Google Shape;36;p3"/>
          <p:cNvGrpSpPr/>
          <p:nvPr/>
        </p:nvGrpSpPr>
        <p:grpSpPr>
          <a:xfrm>
            <a:off x="0" y="-5550"/>
            <a:ext cx="9144075" cy="5156900"/>
            <a:chOff x="0" y="-5550"/>
            <a:chExt cx="9144075" cy="5156900"/>
          </a:xfrm>
        </p:grpSpPr>
        <p:sp>
          <p:nvSpPr>
            <p:cNvPr id="37" name="Google Shape;37;p3"/>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3"/>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3"/>
          <p:cNvSpPr txBox="1"/>
          <p:nvPr>
            <p:ph idx="2" type="ctrTitle"/>
          </p:nvPr>
        </p:nvSpPr>
        <p:spPr>
          <a:xfrm>
            <a:off x="4571975" y="2555925"/>
            <a:ext cx="4082400" cy="1053900"/>
          </a:xfrm>
          <a:prstGeom prst="rect">
            <a:avLst/>
          </a:prstGeom>
        </p:spPr>
        <p:txBody>
          <a:bodyPr anchorCtr="0" anchor="t" bIns="91425" lIns="91425" spcFirstLastPara="1" rIns="91425" wrap="square" tIns="91425">
            <a:noAutofit/>
          </a:bodyPr>
          <a:lstStyle>
            <a:lvl1pPr lvl="0" rtl="0">
              <a:spcBef>
                <a:spcPts val="0"/>
              </a:spcBef>
              <a:spcAft>
                <a:spcPts val="0"/>
              </a:spcAft>
              <a:buSzPts val="5200"/>
              <a:buNone/>
              <a:defRPr sz="4300">
                <a:highlight>
                  <a:schemeClr val="lt1"/>
                </a:highlight>
                <a:latin typeface="IBM Plex Sans"/>
                <a:ea typeface="IBM Plex Sans"/>
                <a:cs typeface="IBM Plex Sans"/>
                <a:sym typeface="IBM Plex Sans"/>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2" name="Google Shape;42;p3"/>
          <p:cNvSpPr txBox="1"/>
          <p:nvPr>
            <p:ph idx="1" type="subTitle"/>
          </p:nvPr>
        </p:nvSpPr>
        <p:spPr>
          <a:xfrm>
            <a:off x="4572000" y="3875000"/>
            <a:ext cx="2593800" cy="654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800"/>
              <a:buNone/>
              <a:defRPr sz="16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grpSp>
        <p:nvGrpSpPr>
          <p:cNvPr id="43" name="Google Shape;43;p3"/>
          <p:cNvGrpSpPr/>
          <p:nvPr/>
        </p:nvGrpSpPr>
        <p:grpSpPr>
          <a:xfrm>
            <a:off x="8319690" y="4436145"/>
            <a:ext cx="200593" cy="187500"/>
            <a:chOff x="8103684" y="4279203"/>
            <a:chExt cx="340393" cy="318173"/>
          </a:xfrm>
        </p:grpSpPr>
        <p:sp>
          <p:nvSpPr>
            <p:cNvPr id="44" name="Google Shape;44;p3"/>
            <p:cNvSpPr/>
            <p:nvPr/>
          </p:nvSpPr>
          <p:spPr>
            <a:xfrm>
              <a:off x="8252062" y="4279203"/>
              <a:ext cx="192015" cy="318173"/>
            </a:xfrm>
            <a:custGeom>
              <a:rect b="b" l="l" r="r" t="t"/>
              <a:pathLst>
                <a:path extrusionOk="0" h="34897" w="21060">
                  <a:moveTo>
                    <a:pt x="3655" y="1"/>
                  </a:moveTo>
                  <a:lnTo>
                    <a:pt x="0" y="3656"/>
                  </a:lnTo>
                  <a:lnTo>
                    <a:pt x="13750" y="17405"/>
                  </a:lnTo>
                  <a:lnTo>
                    <a:pt x="0" y="31155"/>
                  </a:lnTo>
                  <a:lnTo>
                    <a:pt x="3655" y="34897"/>
                  </a:lnTo>
                  <a:lnTo>
                    <a:pt x="21059" y="17405"/>
                  </a:lnTo>
                  <a:lnTo>
                    <a:pt x="36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8103684" y="4414088"/>
              <a:ext cx="307068" cy="47612"/>
            </a:xfrm>
            <a:custGeom>
              <a:rect b="b" l="l" r="r" t="t"/>
              <a:pathLst>
                <a:path extrusionOk="0" h="5222" w="33679">
                  <a:moveTo>
                    <a:pt x="1" y="0"/>
                  </a:moveTo>
                  <a:lnTo>
                    <a:pt x="1" y="5222"/>
                  </a:lnTo>
                  <a:lnTo>
                    <a:pt x="33679" y="5222"/>
                  </a:lnTo>
                  <a:lnTo>
                    <a:pt x="336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 name="Google Shape;46;p3"/>
          <p:cNvGrpSpPr/>
          <p:nvPr/>
        </p:nvGrpSpPr>
        <p:grpSpPr>
          <a:xfrm rot="-5400000">
            <a:off x="8029039" y="588146"/>
            <a:ext cx="455223" cy="448275"/>
            <a:chOff x="7375048" y="3414796"/>
            <a:chExt cx="455223" cy="448275"/>
          </a:xfrm>
        </p:grpSpPr>
        <p:sp>
          <p:nvSpPr>
            <p:cNvPr id="47" name="Google Shape;47;p3"/>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 name="Google Shape;48;p3"/>
            <p:cNvGrpSpPr/>
            <p:nvPr/>
          </p:nvGrpSpPr>
          <p:grpSpPr>
            <a:xfrm>
              <a:off x="7375048" y="3785071"/>
              <a:ext cx="455223" cy="78000"/>
              <a:chOff x="3891548" y="613600"/>
              <a:chExt cx="455223" cy="78000"/>
            </a:xfrm>
          </p:grpSpPr>
          <p:sp>
            <p:nvSpPr>
              <p:cNvPr id="49" name="Google Shape;49;p3"/>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1" name="Google Shape;51;p3"/>
          <p:cNvGrpSpPr/>
          <p:nvPr/>
        </p:nvGrpSpPr>
        <p:grpSpPr>
          <a:xfrm>
            <a:off x="4072702" y="4436160"/>
            <a:ext cx="187491" cy="187491"/>
            <a:chOff x="7431660" y="4295870"/>
            <a:chExt cx="320553" cy="320553"/>
          </a:xfrm>
        </p:grpSpPr>
        <p:sp>
          <p:nvSpPr>
            <p:cNvPr id="52" name="Google Shape;52;p3"/>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 name="Google Shape;54;p3"/>
          <p:cNvGrpSpPr/>
          <p:nvPr/>
        </p:nvGrpSpPr>
        <p:grpSpPr>
          <a:xfrm>
            <a:off x="605977" y="4436160"/>
            <a:ext cx="187491" cy="187491"/>
            <a:chOff x="7431660" y="4295870"/>
            <a:chExt cx="320553" cy="320553"/>
          </a:xfrm>
        </p:grpSpPr>
        <p:sp>
          <p:nvSpPr>
            <p:cNvPr id="55" name="Google Shape;55;p3"/>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
    <p:spTree>
      <p:nvGrpSpPr>
        <p:cNvPr id="426" name="Shape 426"/>
        <p:cNvGrpSpPr/>
        <p:nvPr/>
      </p:nvGrpSpPr>
      <p:grpSpPr>
        <a:xfrm>
          <a:off x="0" y="0"/>
          <a:ext cx="0" cy="0"/>
          <a:chOff x="0" y="0"/>
          <a:chExt cx="0" cy="0"/>
        </a:xfrm>
      </p:grpSpPr>
      <p:sp>
        <p:nvSpPr>
          <p:cNvPr id="427" name="Google Shape;427;p21"/>
          <p:cNvSpPr txBox="1"/>
          <p:nvPr>
            <p:ph type="title"/>
          </p:nvPr>
        </p:nvSpPr>
        <p:spPr>
          <a:xfrm>
            <a:off x="699725" y="435900"/>
            <a:ext cx="4748100" cy="1271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3500">
                <a:highlight>
                  <a:schemeClr val="lt1"/>
                </a:highlight>
              </a:defRPr>
            </a:lvl1pPr>
            <a:lvl2pPr lvl="1" rtl="0">
              <a:spcBef>
                <a:spcPts val="0"/>
              </a:spcBef>
              <a:spcAft>
                <a:spcPts val="0"/>
              </a:spcAft>
              <a:buSzPts val="2800"/>
              <a:buNone/>
              <a:defRPr>
                <a:highlight>
                  <a:schemeClr val="lt1"/>
                </a:highlight>
              </a:defRPr>
            </a:lvl2pPr>
            <a:lvl3pPr lvl="2" rtl="0">
              <a:spcBef>
                <a:spcPts val="0"/>
              </a:spcBef>
              <a:spcAft>
                <a:spcPts val="0"/>
              </a:spcAft>
              <a:buSzPts val="2800"/>
              <a:buNone/>
              <a:defRPr>
                <a:highlight>
                  <a:schemeClr val="lt1"/>
                </a:highlight>
              </a:defRPr>
            </a:lvl3pPr>
            <a:lvl4pPr lvl="3" rtl="0">
              <a:spcBef>
                <a:spcPts val="0"/>
              </a:spcBef>
              <a:spcAft>
                <a:spcPts val="0"/>
              </a:spcAft>
              <a:buSzPts val="2800"/>
              <a:buNone/>
              <a:defRPr>
                <a:highlight>
                  <a:schemeClr val="lt1"/>
                </a:highlight>
              </a:defRPr>
            </a:lvl4pPr>
            <a:lvl5pPr lvl="4" rtl="0">
              <a:spcBef>
                <a:spcPts val="0"/>
              </a:spcBef>
              <a:spcAft>
                <a:spcPts val="0"/>
              </a:spcAft>
              <a:buSzPts val="2800"/>
              <a:buNone/>
              <a:defRPr>
                <a:highlight>
                  <a:schemeClr val="lt1"/>
                </a:highlight>
              </a:defRPr>
            </a:lvl5pPr>
            <a:lvl6pPr lvl="5" rtl="0">
              <a:spcBef>
                <a:spcPts val="0"/>
              </a:spcBef>
              <a:spcAft>
                <a:spcPts val="0"/>
              </a:spcAft>
              <a:buSzPts val="2800"/>
              <a:buNone/>
              <a:defRPr>
                <a:highlight>
                  <a:schemeClr val="lt1"/>
                </a:highlight>
              </a:defRPr>
            </a:lvl6pPr>
            <a:lvl7pPr lvl="6" rtl="0">
              <a:spcBef>
                <a:spcPts val="0"/>
              </a:spcBef>
              <a:spcAft>
                <a:spcPts val="0"/>
              </a:spcAft>
              <a:buSzPts val="2800"/>
              <a:buNone/>
              <a:defRPr>
                <a:highlight>
                  <a:schemeClr val="lt1"/>
                </a:highlight>
              </a:defRPr>
            </a:lvl7pPr>
            <a:lvl8pPr lvl="7" rtl="0">
              <a:spcBef>
                <a:spcPts val="0"/>
              </a:spcBef>
              <a:spcAft>
                <a:spcPts val="0"/>
              </a:spcAft>
              <a:buSzPts val="2800"/>
              <a:buNone/>
              <a:defRPr>
                <a:highlight>
                  <a:schemeClr val="lt1"/>
                </a:highlight>
              </a:defRPr>
            </a:lvl8pPr>
            <a:lvl9pPr lvl="8" rtl="0">
              <a:spcBef>
                <a:spcPts val="0"/>
              </a:spcBef>
              <a:spcAft>
                <a:spcPts val="0"/>
              </a:spcAft>
              <a:buSzPts val="2800"/>
              <a:buNone/>
              <a:defRPr>
                <a:highlight>
                  <a:schemeClr val="lt1"/>
                </a:highlight>
              </a:defRPr>
            </a:lvl9pPr>
          </a:lstStyle>
          <a:p/>
        </p:txBody>
      </p:sp>
      <p:grpSp>
        <p:nvGrpSpPr>
          <p:cNvPr id="428" name="Google Shape;428;p21"/>
          <p:cNvGrpSpPr/>
          <p:nvPr/>
        </p:nvGrpSpPr>
        <p:grpSpPr>
          <a:xfrm>
            <a:off x="7858475" y="-1331481"/>
            <a:ext cx="2581111" cy="2581111"/>
            <a:chOff x="273789" y="683315"/>
            <a:chExt cx="3771900" cy="3771900"/>
          </a:xfrm>
        </p:grpSpPr>
        <p:sp>
          <p:nvSpPr>
            <p:cNvPr id="429" name="Google Shape;429;p21"/>
            <p:cNvSpPr/>
            <p:nvPr/>
          </p:nvSpPr>
          <p:spPr>
            <a:xfrm>
              <a:off x="273789" y="683315"/>
              <a:ext cx="3771900" cy="37719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1"/>
            <p:cNvSpPr/>
            <p:nvPr/>
          </p:nvSpPr>
          <p:spPr>
            <a:xfrm>
              <a:off x="913912" y="1329232"/>
              <a:ext cx="2491800" cy="24918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1" name="Google Shape;431;p21"/>
          <p:cNvGrpSpPr/>
          <p:nvPr/>
        </p:nvGrpSpPr>
        <p:grpSpPr>
          <a:xfrm>
            <a:off x="8350352" y="4436160"/>
            <a:ext cx="187491" cy="187491"/>
            <a:chOff x="7431660" y="4295870"/>
            <a:chExt cx="320553" cy="320553"/>
          </a:xfrm>
        </p:grpSpPr>
        <p:sp>
          <p:nvSpPr>
            <p:cNvPr id="432" name="Google Shape;432;p21"/>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1"/>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4" name="Google Shape;434;p21"/>
          <p:cNvGrpSpPr/>
          <p:nvPr/>
        </p:nvGrpSpPr>
        <p:grpSpPr>
          <a:xfrm>
            <a:off x="5725077" y="519860"/>
            <a:ext cx="187491" cy="187491"/>
            <a:chOff x="7431660" y="4295870"/>
            <a:chExt cx="320553" cy="320553"/>
          </a:xfrm>
        </p:grpSpPr>
        <p:sp>
          <p:nvSpPr>
            <p:cNvPr id="435" name="Google Shape;435;p21"/>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1"/>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7" name="Google Shape;437;p21"/>
          <p:cNvSpPr/>
          <p:nvPr/>
        </p:nvSpPr>
        <p:spPr>
          <a:xfrm flipH="1">
            <a:off x="8127037" y="764529"/>
            <a:ext cx="187500" cy="187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8" name="Google Shape;438;p21"/>
          <p:cNvGrpSpPr/>
          <p:nvPr/>
        </p:nvGrpSpPr>
        <p:grpSpPr>
          <a:xfrm>
            <a:off x="0" y="-5550"/>
            <a:ext cx="9144075" cy="5156900"/>
            <a:chOff x="0" y="-5550"/>
            <a:chExt cx="9144075" cy="5156900"/>
          </a:xfrm>
        </p:grpSpPr>
        <p:sp>
          <p:nvSpPr>
            <p:cNvPr id="439" name="Google Shape;439;p21"/>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1"/>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1"/>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1"/>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3" name="Google Shape;443;p21"/>
          <p:cNvSpPr txBox="1"/>
          <p:nvPr>
            <p:ph hasCustomPrompt="1" idx="2" type="title"/>
          </p:nvPr>
        </p:nvSpPr>
        <p:spPr>
          <a:xfrm>
            <a:off x="1439200" y="2413850"/>
            <a:ext cx="853200" cy="38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3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44" name="Google Shape;444;p21"/>
          <p:cNvSpPr txBox="1"/>
          <p:nvPr>
            <p:ph idx="3" type="title"/>
          </p:nvPr>
        </p:nvSpPr>
        <p:spPr>
          <a:xfrm>
            <a:off x="1144025" y="3488650"/>
            <a:ext cx="19617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45" name="Google Shape;445;p21"/>
          <p:cNvSpPr txBox="1"/>
          <p:nvPr>
            <p:ph idx="1" type="subTitle"/>
          </p:nvPr>
        </p:nvSpPr>
        <p:spPr>
          <a:xfrm>
            <a:off x="1144069" y="3968900"/>
            <a:ext cx="19617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446" name="Google Shape;446;p21"/>
          <p:cNvGrpSpPr/>
          <p:nvPr/>
        </p:nvGrpSpPr>
        <p:grpSpPr>
          <a:xfrm>
            <a:off x="605977" y="4436160"/>
            <a:ext cx="187491" cy="187491"/>
            <a:chOff x="7431660" y="4295870"/>
            <a:chExt cx="320553" cy="320553"/>
          </a:xfrm>
        </p:grpSpPr>
        <p:sp>
          <p:nvSpPr>
            <p:cNvPr id="447" name="Google Shape;447;p21"/>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1"/>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9" name="Google Shape;449;p21"/>
          <p:cNvSpPr txBox="1"/>
          <p:nvPr>
            <p:ph idx="4" type="title"/>
          </p:nvPr>
        </p:nvSpPr>
        <p:spPr>
          <a:xfrm>
            <a:off x="3452725" y="3488650"/>
            <a:ext cx="19617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50" name="Google Shape;450;p21"/>
          <p:cNvSpPr txBox="1"/>
          <p:nvPr>
            <p:ph idx="5" type="subTitle"/>
          </p:nvPr>
        </p:nvSpPr>
        <p:spPr>
          <a:xfrm>
            <a:off x="3452769" y="3968900"/>
            <a:ext cx="19617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451" name="Google Shape;451;p21"/>
          <p:cNvSpPr txBox="1"/>
          <p:nvPr>
            <p:ph idx="6" type="title"/>
          </p:nvPr>
        </p:nvSpPr>
        <p:spPr>
          <a:xfrm>
            <a:off x="5761450" y="3488650"/>
            <a:ext cx="19617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52" name="Google Shape;452;p21"/>
          <p:cNvSpPr txBox="1"/>
          <p:nvPr>
            <p:ph idx="7" type="subTitle"/>
          </p:nvPr>
        </p:nvSpPr>
        <p:spPr>
          <a:xfrm>
            <a:off x="5761494" y="3968900"/>
            <a:ext cx="19617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453" name="Google Shape;453;p21"/>
          <p:cNvSpPr txBox="1"/>
          <p:nvPr>
            <p:ph hasCustomPrompt="1" idx="8" type="title"/>
          </p:nvPr>
        </p:nvSpPr>
        <p:spPr>
          <a:xfrm>
            <a:off x="3752225" y="2413875"/>
            <a:ext cx="853200" cy="38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3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54" name="Google Shape;454;p21"/>
          <p:cNvSpPr txBox="1"/>
          <p:nvPr>
            <p:ph hasCustomPrompt="1" idx="9" type="title"/>
          </p:nvPr>
        </p:nvSpPr>
        <p:spPr>
          <a:xfrm>
            <a:off x="6065250" y="2413850"/>
            <a:ext cx="853200" cy="38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3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
  <p:cSld name="BLANK_1_1_1_1_2">
    <p:spTree>
      <p:nvGrpSpPr>
        <p:cNvPr id="455" name="Shape 455"/>
        <p:cNvGrpSpPr/>
        <p:nvPr/>
      </p:nvGrpSpPr>
      <p:grpSpPr>
        <a:xfrm>
          <a:off x="0" y="0"/>
          <a:ext cx="0" cy="0"/>
          <a:chOff x="0" y="0"/>
          <a:chExt cx="0" cy="0"/>
        </a:xfrm>
      </p:grpSpPr>
      <p:grpSp>
        <p:nvGrpSpPr>
          <p:cNvPr id="456" name="Google Shape;456;p22"/>
          <p:cNvGrpSpPr/>
          <p:nvPr/>
        </p:nvGrpSpPr>
        <p:grpSpPr>
          <a:xfrm>
            <a:off x="7858475" y="-1331481"/>
            <a:ext cx="2581111" cy="2581111"/>
            <a:chOff x="273789" y="683315"/>
            <a:chExt cx="3771900" cy="3771900"/>
          </a:xfrm>
        </p:grpSpPr>
        <p:sp>
          <p:nvSpPr>
            <p:cNvPr id="457" name="Google Shape;457;p22"/>
            <p:cNvSpPr/>
            <p:nvPr/>
          </p:nvSpPr>
          <p:spPr>
            <a:xfrm>
              <a:off x="273789" y="683315"/>
              <a:ext cx="3771900" cy="37719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2"/>
            <p:cNvSpPr/>
            <p:nvPr/>
          </p:nvSpPr>
          <p:spPr>
            <a:xfrm>
              <a:off x="913912" y="1329232"/>
              <a:ext cx="2491800" cy="24918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9" name="Google Shape;459;p22"/>
          <p:cNvGrpSpPr/>
          <p:nvPr/>
        </p:nvGrpSpPr>
        <p:grpSpPr>
          <a:xfrm>
            <a:off x="8350352" y="4436160"/>
            <a:ext cx="187491" cy="187491"/>
            <a:chOff x="7431660" y="4295870"/>
            <a:chExt cx="320553" cy="320553"/>
          </a:xfrm>
        </p:grpSpPr>
        <p:sp>
          <p:nvSpPr>
            <p:cNvPr id="460" name="Google Shape;460;p22"/>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2"/>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2" name="Google Shape;462;p22"/>
          <p:cNvGrpSpPr/>
          <p:nvPr/>
        </p:nvGrpSpPr>
        <p:grpSpPr>
          <a:xfrm>
            <a:off x="0" y="-5550"/>
            <a:ext cx="9144075" cy="5156900"/>
            <a:chOff x="0" y="-5550"/>
            <a:chExt cx="9144075" cy="5156900"/>
          </a:xfrm>
        </p:grpSpPr>
        <p:sp>
          <p:nvSpPr>
            <p:cNvPr id="463" name="Google Shape;463;p22"/>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2"/>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2"/>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2"/>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7" name="Google Shape;467;p22"/>
          <p:cNvSpPr txBox="1"/>
          <p:nvPr>
            <p:ph type="title"/>
          </p:nvPr>
        </p:nvSpPr>
        <p:spPr>
          <a:xfrm>
            <a:off x="1226175" y="2173275"/>
            <a:ext cx="20388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68" name="Google Shape;468;p22"/>
          <p:cNvSpPr txBox="1"/>
          <p:nvPr>
            <p:ph idx="1" type="subTitle"/>
          </p:nvPr>
        </p:nvSpPr>
        <p:spPr>
          <a:xfrm>
            <a:off x="1226221" y="2653525"/>
            <a:ext cx="20388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469" name="Google Shape;469;p22"/>
          <p:cNvGrpSpPr/>
          <p:nvPr/>
        </p:nvGrpSpPr>
        <p:grpSpPr>
          <a:xfrm>
            <a:off x="5725077" y="519860"/>
            <a:ext cx="187491" cy="187491"/>
            <a:chOff x="7431660" y="4295870"/>
            <a:chExt cx="320553" cy="320553"/>
          </a:xfrm>
        </p:grpSpPr>
        <p:sp>
          <p:nvSpPr>
            <p:cNvPr id="470" name="Google Shape;470;p22"/>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2"/>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2" name="Google Shape;472;p22"/>
          <p:cNvSpPr txBox="1"/>
          <p:nvPr>
            <p:ph idx="2" type="title"/>
          </p:nvPr>
        </p:nvSpPr>
        <p:spPr>
          <a:xfrm>
            <a:off x="1226175" y="3488650"/>
            <a:ext cx="20388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73" name="Google Shape;473;p22"/>
          <p:cNvSpPr txBox="1"/>
          <p:nvPr>
            <p:ph idx="3" type="subTitle"/>
          </p:nvPr>
        </p:nvSpPr>
        <p:spPr>
          <a:xfrm>
            <a:off x="1226221" y="3968900"/>
            <a:ext cx="20388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474" name="Google Shape;474;p22"/>
          <p:cNvGrpSpPr/>
          <p:nvPr/>
        </p:nvGrpSpPr>
        <p:grpSpPr>
          <a:xfrm>
            <a:off x="605977" y="4436160"/>
            <a:ext cx="187491" cy="187491"/>
            <a:chOff x="7431660" y="4295870"/>
            <a:chExt cx="320553" cy="320553"/>
          </a:xfrm>
        </p:grpSpPr>
        <p:sp>
          <p:nvSpPr>
            <p:cNvPr id="475" name="Google Shape;475;p22"/>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2"/>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7" name="Google Shape;477;p22"/>
          <p:cNvSpPr txBox="1"/>
          <p:nvPr>
            <p:ph idx="4" type="title"/>
          </p:nvPr>
        </p:nvSpPr>
        <p:spPr>
          <a:xfrm>
            <a:off x="699725" y="435900"/>
            <a:ext cx="3333000" cy="1271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3500">
                <a:highlight>
                  <a:schemeClr val="lt1"/>
                </a:highlight>
              </a:defRPr>
            </a:lvl1pPr>
            <a:lvl2pPr lvl="1" rtl="0">
              <a:spcBef>
                <a:spcPts val="0"/>
              </a:spcBef>
              <a:spcAft>
                <a:spcPts val="0"/>
              </a:spcAft>
              <a:buSzPts val="2800"/>
              <a:buNone/>
              <a:defRPr>
                <a:highlight>
                  <a:schemeClr val="lt1"/>
                </a:highlight>
              </a:defRPr>
            </a:lvl2pPr>
            <a:lvl3pPr lvl="2" rtl="0">
              <a:spcBef>
                <a:spcPts val="0"/>
              </a:spcBef>
              <a:spcAft>
                <a:spcPts val="0"/>
              </a:spcAft>
              <a:buSzPts val="2800"/>
              <a:buNone/>
              <a:defRPr>
                <a:highlight>
                  <a:schemeClr val="lt1"/>
                </a:highlight>
              </a:defRPr>
            </a:lvl3pPr>
            <a:lvl4pPr lvl="3" rtl="0">
              <a:spcBef>
                <a:spcPts val="0"/>
              </a:spcBef>
              <a:spcAft>
                <a:spcPts val="0"/>
              </a:spcAft>
              <a:buSzPts val="2800"/>
              <a:buNone/>
              <a:defRPr>
                <a:highlight>
                  <a:schemeClr val="lt1"/>
                </a:highlight>
              </a:defRPr>
            </a:lvl4pPr>
            <a:lvl5pPr lvl="4" rtl="0">
              <a:spcBef>
                <a:spcPts val="0"/>
              </a:spcBef>
              <a:spcAft>
                <a:spcPts val="0"/>
              </a:spcAft>
              <a:buSzPts val="2800"/>
              <a:buNone/>
              <a:defRPr>
                <a:highlight>
                  <a:schemeClr val="lt1"/>
                </a:highlight>
              </a:defRPr>
            </a:lvl5pPr>
            <a:lvl6pPr lvl="5" rtl="0">
              <a:spcBef>
                <a:spcPts val="0"/>
              </a:spcBef>
              <a:spcAft>
                <a:spcPts val="0"/>
              </a:spcAft>
              <a:buSzPts val="2800"/>
              <a:buNone/>
              <a:defRPr>
                <a:highlight>
                  <a:schemeClr val="lt1"/>
                </a:highlight>
              </a:defRPr>
            </a:lvl6pPr>
            <a:lvl7pPr lvl="6" rtl="0">
              <a:spcBef>
                <a:spcPts val="0"/>
              </a:spcBef>
              <a:spcAft>
                <a:spcPts val="0"/>
              </a:spcAft>
              <a:buSzPts val="2800"/>
              <a:buNone/>
              <a:defRPr>
                <a:highlight>
                  <a:schemeClr val="lt1"/>
                </a:highlight>
              </a:defRPr>
            </a:lvl7pPr>
            <a:lvl8pPr lvl="7" rtl="0">
              <a:spcBef>
                <a:spcPts val="0"/>
              </a:spcBef>
              <a:spcAft>
                <a:spcPts val="0"/>
              </a:spcAft>
              <a:buSzPts val="2800"/>
              <a:buNone/>
              <a:defRPr>
                <a:highlight>
                  <a:schemeClr val="lt1"/>
                </a:highlight>
              </a:defRPr>
            </a:lvl8pPr>
            <a:lvl9pPr lvl="8" rtl="0">
              <a:spcBef>
                <a:spcPts val="0"/>
              </a:spcBef>
              <a:spcAft>
                <a:spcPts val="0"/>
              </a:spcAft>
              <a:buSzPts val="2800"/>
              <a:buNone/>
              <a:defRPr>
                <a:highlight>
                  <a:schemeClr val="lt1"/>
                </a:highlight>
              </a:defRPr>
            </a:lvl9pPr>
          </a:lstStyle>
          <a:p/>
        </p:txBody>
      </p:sp>
      <p:sp>
        <p:nvSpPr>
          <p:cNvPr id="478" name="Google Shape;478;p22"/>
          <p:cNvSpPr/>
          <p:nvPr/>
        </p:nvSpPr>
        <p:spPr>
          <a:xfrm flipH="1">
            <a:off x="8127037" y="764529"/>
            <a:ext cx="187500" cy="187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2"/>
          <p:cNvSpPr txBox="1"/>
          <p:nvPr>
            <p:ph idx="5" type="title"/>
          </p:nvPr>
        </p:nvSpPr>
        <p:spPr>
          <a:xfrm>
            <a:off x="3815713" y="2173275"/>
            <a:ext cx="20388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80" name="Google Shape;480;p22"/>
          <p:cNvSpPr txBox="1"/>
          <p:nvPr>
            <p:ph idx="6" type="subTitle"/>
          </p:nvPr>
        </p:nvSpPr>
        <p:spPr>
          <a:xfrm>
            <a:off x="3815758" y="2653525"/>
            <a:ext cx="20388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481" name="Google Shape;481;p22"/>
          <p:cNvSpPr txBox="1"/>
          <p:nvPr>
            <p:ph idx="7" type="title"/>
          </p:nvPr>
        </p:nvSpPr>
        <p:spPr>
          <a:xfrm>
            <a:off x="3815713" y="3488650"/>
            <a:ext cx="20388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82" name="Google Shape;482;p22"/>
          <p:cNvSpPr txBox="1"/>
          <p:nvPr>
            <p:ph idx="8" type="subTitle"/>
          </p:nvPr>
        </p:nvSpPr>
        <p:spPr>
          <a:xfrm>
            <a:off x="3815759" y="3968900"/>
            <a:ext cx="20388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483" name="Google Shape;483;p22"/>
          <p:cNvSpPr txBox="1"/>
          <p:nvPr>
            <p:ph idx="9" type="title"/>
          </p:nvPr>
        </p:nvSpPr>
        <p:spPr>
          <a:xfrm>
            <a:off x="6405300" y="2173275"/>
            <a:ext cx="20388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84" name="Google Shape;484;p22"/>
          <p:cNvSpPr txBox="1"/>
          <p:nvPr>
            <p:ph idx="13" type="subTitle"/>
          </p:nvPr>
        </p:nvSpPr>
        <p:spPr>
          <a:xfrm>
            <a:off x="6405346" y="2653525"/>
            <a:ext cx="20388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
  <p:cSld name="BLANK_1_1_1_1_2_1">
    <p:spTree>
      <p:nvGrpSpPr>
        <p:cNvPr id="485" name="Shape 485"/>
        <p:cNvGrpSpPr/>
        <p:nvPr/>
      </p:nvGrpSpPr>
      <p:grpSpPr>
        <a:xfrm>
          <a:off x="0" y="0"/>
          <a:ext cx="0" cy="0"/>
          <a:chOff x="0" y="0"/>
          <a:chExt cx="0" cy="0"/>
        </a:xfrm>
      </p:grpSpPr>
      <p:grpSp>
        <p:nvGrpSpPr>
          <p:cNvPr id="486" name="Google Shape;486;p23"/>
          <p:cNvGrpSpPr/>
          <p:nvPr/>
        </p:nvGrpSpPr>
        <p:grpSpPr>
          <a:xfrm>
            <a:off x="7858475" y="-1331481"/>
            <a:ext cx="2581111" cy="2581111"/>
            <a:chOff x="273789" y="683315"/>
            <a:chExt cx="3771900" cy="3771900"/>
          </a:xfrm>
        </p:grpSpPr>
        <p:sp>
          <p:nvSpPr>
            <p:cNvPr id="487" name="Google Shape;487;p23"/>
            <p:cNvSpPr/>
            <p:nvPr/>
          </p:nvSpPr>
          <p:spPr>
            <a:xfrm>
              <a:off x="273789" y="683315"/>
              <a:ext cx="3771900" cy="37719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3"/>
            <p:cNvSpPr/>
            <p:nvPr/>
          </p:nvSpPr>
          <p:spPr>
            <a:xfrm>
              <a:off x="913912" y="1329232"/>
              <a:ext cx="2491800" cy="24918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9" name="Google Shape;489;p23"/>
          <p:cNvGrpSpPr/>
          <p:nvPr/>
        </p:nvGrpSpPr>
        <p:grpSpPr>
          <a:xfrm>
            <a:off x="8350352" y="4436160"/>
            <a:ext cx="187491" cy="187491"/>
            <a:chOff x="7431660" y="4295870"/>
            <a:chExt cx="320553" cy="320553"/>
          </a:xfrm>
        </p:grpSpPr>
        <p:sp>
          <p:nvSpPr>
            <p:cNvPr id="490" name="Google Shape;490;p23"/>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3"/>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2" name="Google Shape;492;p23"/>
          <p:cNvGrpSpPr/>
          <p:nvPr/>
        </p:nvGrpSpPr>
        <p:grpSpPr>
          <a:xfrm>
            <a:off x="0" y="-5550"/>
            <a:ext cx="9144075" cy="5156900"/>
            <a:chOff x="0" y="-5550"/>
            <a:chExt cx="9144075" cy="5156900"/>
          </a:xfrm>
        </p:grpSpPr>
        <p:sp>
          <p:nvSpPr>
            <p:cNvPr id="493" name="Google Shape;493;p23"/>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3"/>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3"/>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3"/>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7" name="Google Shape;497;p23"/>
          <p:cNvSpPr txBox="1"/>
          <p:nvPr>
            <p:ph type="title"/>
          </p:nvPr>
        </p:nvSpPr>
        <p:spPr>
          <a:xfrm>
            <a:off x="1448825" y="1944675"/>
            <a:ext cx="15894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98" name="Google Shape;498;p23"/>
          <p:cNvSpPr txBox="1"/>
          <p:nvPr>
            <p:ph idx="1" type="subTitle"/>
          </p:nvPr>
        </p:nvSpPr>
        <p:spPr>
          <a:xfrm>
            <a:off x="1448875" y="2424925"/>
            <a:ext cx="1589400" cy="79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499" name="Google Shape;499;p23"/>
          <p:cNvGrpSpPr/>
          <p:nvPr/>
        </p:nvGrpSpPr>
        <p:grpSpPr>
          <a:xfrm>
            <a:off x="5725077" y="519860"/>
            <a:ext cx="187491" cy="187491"/>
            <a:chOff x="7431660" y="4295870"/>
            <a:chExt cx="320553" cy="320553"/>
          </a:xfrm>
        </p:grpSpPr>
        <p:sp>
          <p:nvSpPr>
            <p:cNvPr id="500" name="Google Shape;500;p23"/>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3"/>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2" name="Google Shape;502;p23"/>
          <p:cNvSpPr txBox="1"/>
          <p:nvPr>
            <p:ph idx="2" type="title"/>
          </p:nvPr>
        </p:nvSpPr>
        <p:spPr>
          <a:xfrm>
            <a:off x="1448825" y="3260050"/>
            <a:ext cx="15894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03" name="Google Shape;503;p23"/>
          <p:cNvSpPr txBox="1"/>
          <p:nvPr>
            <p:ph idx="3" type="subTitle"/>
          </p:nvPr>
        </p:nvSpPr>
        <p:spPr>
          <a:xfrm>
            <a:off x="1448875" y="3740300"/>
            <a:ext cx="1589400" cy="79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04" name="Google Shape;504;p23"/>
          <p:cNvSpPr txBox="1"/>
          <p:nvPr>
            <p:ph idx="4" type="title"/>
          </p:nvPr>
        </p:nvSpPr>
        <p:spPr>
          <a:xfrm>
            <a:off x="699725" y="435900"/>
            <a:ext cx="3322800" cy="1271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3500">
                <a:highlight>
                  <a:schemeClr val="lt1"/>
                </a:highlight>
              </a:defRPr>
            </a:lvl1pPr>
            <a:lvl2pPr lvl="1" rtl="0">
              <a:spcBef>
                <a:spcPts val="0"/>
              </a:spcBef>
              <a:spcAft>
                <a:spcPts val="0"/>
              </a:spcAft>
              <a:buSzPts val="2800"/>
              <a:buNone/>
              <a:defRPr>
                <a:highlight>
                  <a:schemeClr val="lt1"/>
                </a:highlight>
              </a:defRPr>
            </a:lvl2pPr>
            <a:lvl3pPr lvl="2" rtl="0">
              <a:spcBef>
                <a:spcPts val="0"/>
              </a:spcBef>
              <a:spcAft>
                <a:spcPts val="0"/>
              </a:spcAft>
              <a:buSzPts val="2800"/>
              <a:buNone/>
              <a:defRPr>
                <a:highlight>
                  <a:schemeClr val="lt1"/>
                </a:highlight>
              </a:defRPr>
            </a:lvl3pPr>
            <a:lvl4pPr lvl="3" rtl="0">
              <a:spcBef>
                <a:spcPts val="0"/>
              </a:spcBef>
              <a:spcAft>
                <a:spcPts val="0"/>
              </a:spcAft>
              <a:buSzPts val="2800"/>
              <a:buNone/>
              <a:defRPr>
                <a:highlight>
                  <a:schemeClr val="lt1"/>
                </a:highlight>
              </a:defRPr>
            </a:lvl4pPr>
            <a:lvl5pPr lvl="4" rtl="0">
              <a:spcBef>
                <a:spcPts val="0"/>
              </a:spcBef>
              <a:spcAft>
                <a:spcPts val="0"/>
              </a:spcAft>
              <a:buSzPts val="2800"/>
              <a:buNone/>
              <a:defRPr>
                <a:highlight>
                  <a:schemeClr val="lt1"/>
                </a:highlight>
              </a:defRPr>
            </a:lvl5pPr>
            <a:lvl6pPr lvl="5" rtl="0">
              <a:spcBef>
                <a:spcPts val="0"/>
              </a:spcBef>
              <a:spcAft>
                <a:spcPts val="0"/>
              </a:spcAft>
              <a:buSzPts val="2800"/>
              <a:buNone/>
              <a:defRPr>
                <a:highlight>
                  <a:schemeClr val="lt1"/>
                </a:highlight>
              </a:defRPr>
            </a:lvl6pPr>
            <a:lvl7pPr lvl="6" rtl="0">
              <a:spcBef>
                <a:spcPts val="0"/>
              </a:spcBef>
              <a:spcAft>
                <a:spcPts val="0"/>
              </a:spcAft>
              <a:buSzPts val="2800"/>
              <a:buNone/>
              <a:defRPr>
                <a:highlight>
                  <a:schemeClr val="lt1"/>
                </a:highlight>
              </a:defRPr>
            </a:lvl7pPr>
            <a:lvl8pPr lvl="7" rtl="0">
              <a:spcBef>
                <a:spcPts val="0"/>
              </a:spcBef>
              <a:spcAft>
                <a:spcPts val="0"/>
              </a:spcAft>
              <a:buSzPts val="2800"/>
              <a:buNone/>
              <a:defRPr>
                <a:highlight>
                  <a:schemeClr val="lt1"/>
                </a:highlight>
              </a:defRPr>
            </a:lvl8pPr>
            <a:lvl9pPr lvl="8" rtl="0">
              <a:spcBef>
                <a:spcPts val="0"/>
              </a:spcBef>
              <a:spcAft>
                <a:spcPts val="0"/>
              </a:spcAft>
              <a:buSzPts val="2800"/>
              <a:buNone/>
              <a:defRPr>
                <a:highlight>
                  <a:schemeClr val="lt1"/>
                </a:highlight>
              </a:defRPr>
            </a:lvl9pPr>
          </a:lstStyle>
          <a:p/>
        </p:txBody>
      </p:sp>
      <p:sp>
        <p:nvSpPr>
          <p:cNvPr id="505" name="Google Shape;505;p23"/>
          <p:cNvSpPr/>
          <p:nvPr/>
        </p:nvSpPr>
        <p:spPr>
          <a:xfrm flipH="1">
            <a:off x="8127037" y="764529"/>
            <a:ext cx="187500" cy="187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3"/>
          <p:cNvSpPr txBox="1"/>
          <p:nvPr>
            <p:ph idx="5" type="title"/>
          </p:nvPr>
        </p:nvSpPr>
        <p:spPr>
          <a:xfrm>
            <a:off x="3909913" y="1944675"/>
            <a:ext cx="15894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07" name="Google Shape;507;p23"/>
          <p:cNvSpPr txBox="1"/>
          <p:nvPr>
            <p:ph idx="6" type="subTitle"/>
          </p:nvPr>
        </p:nvSpPr>
        <p:spPr>
          <a:xfrm>
            <a:off x="3909963" y="2424925"/>
            <a:ext cx="1589400" cy="79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08" name="Google Shape;508;p23"/>
          <p:cNvSpPr txBox="1"/>
          <p:nvPr>
            <p:ph idx="7" type="title"/>
          </p:nvPr>
        </p:nvSpPr>
        <p:spPr>
          <a:xfrm>
            <a:off x="3909913" y="3260050"/>
            <a:ext cx="15894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09" name="Google Shape;509;p23"/>
          <p:cNvSpPr txBox="1"/>
          <p:nvPr>
            <p:ph idx="8" type="subTitle"/>
          </p:nvPr>
        </p:nvSpPr>
        <p:spPr>
          <a:xfrm>
            <a:off x="3909963" y="3740300"/>
            <a:ext cx="1589400" cy="79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10" name="Google Shape;510;p23"/>
          <p:cNvSpPr txBox="1"/>
          <p:nvPr>
            <p:ph idx="9" type="title"/>
          </p:nvPr>
        </p:nvSpPr>
        <p:spPr>
          <a:xfrm>
            <a:off x="6371050" y="1944675"/>
            <a:ext cx="15894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11" name="Google Shape;511;p23"/>
          <p:cNvSpPr txBox="1"/>
          <p:nvPr>
            <p:ph idx="13" type="subTitle"/>
          </p:nvPr>
        </p:nvSpPr>
        <p:spPr>
          <a:xfrm>
            <a:off x="6371100" y="2424925"/>
            <a:ext cx="1589400" cy="79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12" name="Google Shape;512;p23"/>
          <p:cNvSpPr txBox="1"/>
          <p:nvPr>
            <p:ph idx="14" type="title"/>
          </p:nvPr>
        </p:nvSpPr>
        <p:spPr>
          <a:xfrm>
            <a:off x="6371050" y="3260050"/>
            <a:ext cx="15894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13" name="Google Shape;513;p23"/>
          <p:cNvSpPr txBox="1"/>
          <p:nvPr>
            <p:ph idx="15" type="subTitle"/>
          </p:nvPr>
        </p:nvSpPr>
        <p:spPr>
          <a:xfrm>
            <a:off x="6371100" y="3740300"/>
            <a:ext cx="1589400" cy="79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514" name="Google Shape;514;p23"/>
          <p:cNvGrpSpPr/>
          <p:nvPr/>
        </p:nvGrpSpPr>
        <p:grpSpPr>
          <a:xfrm rot="-5400000">
            <a:off x="6994048" y="997210"/>
            <a:ext cx="455223" cy="448275"/>
            <a:chOff x="7375048" y="3414796"/>
            <a:chExt cx="455223" cy="448275"/>
          </a:xfrm>
        </p:grpSpPr>
        <p:sp>
          <p:nvSpPr>
            <p:cNvPr id="515" name="Google Shape;515;p23"/>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6" name="Google Shape;516;p23"/>
            <p:cNvGrpSpPr/>
            <p:nvPr/>
          </p:nvGrpSpPr>
          <p:grpSpPr>
            <a:xfrm>
              <a:off x="7375048" y="3785071"/>
              <a:ext cx="455223" cy="78000"/>
              <a:chOff x="3891548" y="613600"/>
              <a:chExt cx="455223" cy="78000"/>
            </a:xfrm>
          </p:grpSpPr>
          <p:sp>
            <p:nvSpPr>
              <p:cNvPr id="517" name="Google Shape;517;p23"/>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3"/>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BLANK_1_1_1_1_3">
    <p:spTree>
      <p:nvGrpSpPr>
        <p:cNvPr id="519" name="Shape 519"/>
        <p:cNvGrpSpPr/>
        <p:nvPr/>
      </p:nvGrpSpPr>
      <p:grpSpPr>
        <a:xfrm>
          <a:off x="0" y="0"/>
          <a:ext cx="0" cy="0"/>
          <a:chOff x="0" y="0"/>
          <a:chExt cx="0" cy="0"/>
        </a:xfrm>
      </p:grpSpPr>
      <p:grpSp>
        <p:nvGrpSpPr>
          <p:cNvPr id="520" name="Google Shape;520;p24"/>
          <p:cNvGrpSpPr/>
          <p:nvPr/>
        </p:nvGrpSpPr>
        <p:grpSpPr>
          <a:xfrm>
            <a:off x="7858475" y="-1331481"/>
            <a:ext cx="2581111" cy="2581111"/>
            <a:chOff x="273789" y="683315"/>
            <a:chExt cx="3771900" cy="3771900"/>
          </a:xfrm>
        </p:grpSpPr>
        <p:sp>
          <p:nvSpPr>
            <p:cNvPr id="521" name="Google Shape;521;p24"/>
            <p:cNvSpPr/>
            <p:nvPr/>
          </p:nvSpPr>
          <p:spPr>
            <a:xfrm>
              <a:off x="273789" y="683315"/>
              <a:ext cx="3771900" cy="37719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4"/>
            <p:cNvSpPr/>
            <p:nvPr/>
          </p:nvSpPr>
          <p:spPr>
            <a:xfrm>
              <a:off x="913912" y="1329232"/>
              <a:ext cx="2491800" cy="24918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3" name="Google Shape;523;p24"/>
          <p:cNvGrpSpPr/>
          <p:nvPr/>
        </p:nvGrpSpPr>
        <p:grpSpPr>
          <a:xfrm>
            <a:off x="8350352" y="4436160"/>
            <a:ext cx="187491" cy="187491"/>
            <a:chOff x="7431660" y="4295870"/>
            <a:chExt cx="320553" cy="320553"/>
          </a:xfrm>
        </p:grpSpPr>
        <p:sp>
          <p:nvSpPr>
            <p:cNvPr id="524" name="Google Shape;524;p24"/>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4"/>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6" name="Google Shape;526;p24"/>
          <p:cNvGrpSpPr/>
          <p:nvPr/>
        </p:nvGrpSpPr>
        <p:grpSpPr>
          <a:xfrm>
            <a:off x="0" y="-5550"/>
            <a:ext cx="9144075" cy="5156900"/>
            <a:chOff x="0" y="-5550"/>
            <a:chExt cx="9144075" cy="5156900"/>
          </a:xfrm>
        </p:grpSpPr>
        <p:sp>
          <p:nvSpPr>
            <p:cNvPr id="527" name="Google Shape;527;p24"/>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4"/>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4"/>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4"/>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1" name="Google Shape;531;p24"/>
          <p:cNvSpPr txBox="1"/>
          <p:nvPr>
            <p:ph type="title"/>
          </p:nvPr>
        </p:nvSpPr>
        <p:spPr>
          <a:xfrm>
            <a:off x="1641450" y="2173275"/>
            <a:ext cx="23115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532" name="Google Shape;532;p24"/>
          <p:cNvGrpSpPr/>
          <p:nvPr/>
        </p:nvGrpSpPr>
        <p:grpSpPr>
          <a:xfrm>
            <a:off x="5725077" y="519860"/>
            <a:ext cx="187491" cy="187491"/>
            <a:chOff x="7431660" y="4295870"/>
            <a:chExt cx="320553" cy="320553"/>
          </a:xfrm>
        </p:grpSpPr>
        <p:sp>
          <p:nvSpPr>
            <p:cNvPr id="533" name="Google Shape;533;p24"/>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4"/>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5" name="Google Shape;535;p24"/>
          <p:cNvSpPr txBox="1"/>
          <p:nvPr>
            <p:ph idx="2" type="title"/>
          </p:nvPr>
        </p:nvSpPr>
        <p:spPr>
          <a:xfrm>
            <a:off x="1641450" y="3488650"/>
            <a:ext cx="23115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36" name="Google Shape;536;p24"/>
          <p:cNvSpPr txBox="1"/>
          <p:nvPr>
            <p:ph idx="3" type="title"/>
          </p:nvPr>
        </p:nvSpPr>
        <p:spPr>
          <a:xfrm>
            <a:off x="4855600" y="2173275"/>
            <a:ext cx="23115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37" name="Google Shape;537;p24"/>
          <p:cNvSpPr txBox="1"/>
          <p:nvPr>
            <p:ph idx="4" type="title"/>
          </p:nvPr>
        </p:nvSpPr>
        <p:spPr>
          <a:xfrm>
            <a:off x="4855600" y="3488650"/>
            <a:ext cx="23115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38" name="Google Shape;538;p24"/>
          <p:cNvSpPr/>
          <p:nvPr/>
        </p:nvSpPr>
        <p:spPr>
          <a:xfrm>
            <a:off x="7371271" y="4475671"/>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9" name="Google Shape;539;p24"/>
          <p:cNvGrpSpPr/>
          <p:nvPr/>
        </p:nvGrpSpPr>
        <p:grpSpPr>
          <a:xfrm>
            <a:off x="605977" y="4436160"/>
            <a:ext cx="187491" cy="187491"/>
            <a:chOff x="7431660" y="4295870"/>
            <a:chExt cx="320553" cy="320553"/>
          </a:xfrm>
        </p:grpSpPr>
        <p:sp>
          <p:nvSpPr>
            <p:cNvPr id="540" name="Google Shape;540;p24"/>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4"/>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2" name="Google Shape;542;p24"/>
          <p:cNvSpPr txBox="1"/>
          <p:nvPr>
            <p:ph idx="5" type="title"/>
          </p:nvPr>
        </p:nvSpPr>
        <p:spPr>
          <a:xfrm>
            <a:off x="699725" y="435900"/>
            <a:ext cx="3637200" cy="1271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3500">
                <a:highlight>
                  <a:schemeClr val="lt1"/>
                </a:highlight>
              </a:defRPr>
            </a:lvl1pPr>
            <a:lvl2pPr lvl="1" rtl="0">
              <a:spcBef>
                <a:spcPts val="0"/>
              </a:spcBef>
              <a:spcAft>
                <a:spcPts val="0"/>
              </a:spcAft>
              <a:buSzPts val="2800"/>
              <a:buNone/>
              <a:defRPr>
                <a:highlight>
                  <a:schemeClr val="lt1"/>
                </a:highlight>
              </a:defRPr>
            </a:lvl2pPr>
            <a:lvl3pPr lvl="2" rtl="0">
              <a:spcBef>
                <a:spcPts val="0"/>
              </a:spcBef>
              <a:spcAft>
                <a:spcPts val="0"/>
              </a:spcAft>
              <a:buSzPts val="2800"/>
              <a:buNone/>
              <a:defRPr>
                <a:highlight>
                  <a:schemeClr val="lt1"/>
                </a:highlight>
              </a:defRPr>
            </a:lvl3pPr>
            <a:lvl4pPr lvl="3" rtl="0">
              <a:spcBef>
                <a:spcPts val="0"/>
              </a:spcBef>
              <a:spcAft>
                <a:spcPts val="0"/>
              </a:spcAft>
              <a:buSzPts val="2800"/>
              <a:buNone/>
              <a:defRPr>
                <a:highlight>
                  <a:schemeClr val="lt1"/>
                </a:highlight>
              </a:defRPr>
            </a:lvl4pPr>
            <a:lvl5pPr lvl="4" rtl="0">
              <a:spcBef>
                <a:spcPts val="0"/>
              </a:spcBef>
              <a:spcAft>
                <a:spcPts val="0"/>
              </a:spcAft>
              <a:buSzPts val="2800"/>
              <a:buNone/>
              <a:defRPr>
                <a:highlight>
                  <a:schemeClr val="lt1"/>
                </a:highlight>
              </a:defRPr>
            </a:lvl5pPr>
            <a:lvl6pPr lvl="5" rtl="0">
              <a:spcBef>
                <a:spcPts val="0"/>
              </a:spcBef>
              <a:spcAft>
                <a:spcPts val="0"/>
              </a:spcAft>
              <a:buSzPts val="2800"/>
              <a:buNone/>
              <a:defRPr>
                <a:highlight>
                  <a:schemeClr val="lt1"/>
                </a:highlight>
              </a:defRPr>
            </a:lvl6pPr>
            <a:lvl7pPr lvl="6" rtl="0">
              <a:spcBef>
                <a:spcPts val="0"/>
              </a:spcBef>
              <a:spcAft>
                <a:spcPts val="0"/>
              </a:spcAft>
              <a:buSzPts val="2800"/>
              <a:buNone/>
              <a:defRPr>
                <a:highlight>
                  <a:schemeClr val="lt1"/>
                </a:highlight>
              </a:defRPr>
            </a:lvl7pPr>
            <a:lvl8pPr lvl="7" rtl="0">
              <a:spcBef>
                <a:spcPts val="0"/>
              </a:spcBef>
              <a:spcAft>
                <a:spcPts val="0"/>
              </a:spcAft>
              <a:buSzPts val="2800"/>
              <a:buNone/>
              <a:defRPr>
                <a:highlight>
                  <a:schemeClr val="lt1"/>
                </a:highlight>
              </a:defRPr>
            </a:lvl8pPr>
            <a:lvl9pPr lvl="8" rtl="0">
              <a:spcBef>
                <a:spcPts val="0"/>
              </a:spcBef>
              <a:spcAft>
                <a:spcPts val="0"/>
              </a:spcAft>
              <a:buSzPts val="2800"/>
              <a:buNone/>
              <a:defRPr>
                <a:highlight>
                  <a:schemeClr val="lt1"/>
                </a:highlight>
              </a:defRPr>
            </a:lvl9pPr>
          </a:lstStyle>
          <a:p/>
        </p:txBody>
      </p:sp>
      <p:sp>
        <p:nvSpPr>
          <p:cNvPr id="543" name="Google Shape;543;p24"/>
          <p:cNvSpPr txBox="1"/>
          <p:nvPr>
            <p:ph idx="1" type="subTitle"/>
          </p:nvPr>
        </p:nvSpPr>
        <p:spPr>
          <a:xfrm>
            <a:off x="1641502" y="2653525"/>
            <a:ext cx="23115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44" name="Google Shape;544;p24"/>
          <p:cNvSpPr txBox="1"/>
          <p:nvPr>
            <p:ph idx="6" type="subTitle"/>
          </p:nvPr>
        </p:nvSpPr>
        <p:spPr>
          <a:xfrm>
            <a:off x="1641502" y="3968900"/>
            <a:ext cx="23115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45" name="Google Shape;545;p24"/>
          <p:cNvSpPr txBox="1"/>
          <p:nvPr>
            <p:ph idx="7" type="subTitle"/>
          </p:nvPr>
        </p:nvSpPr>
        <p:spPr>
          <a:xfrm>
            <a:off x="4855650" y="2653525"/>
            <a:ext cx="23115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46" name="Google Shape;546;p24"/>
          <p:cNvSpPr txBox="1"/>
          <p:nvPr>
            <p:ph idx="8" type="subTitle"/>
          </p:nvPr>
        </p:nvSpPr>
        <p:spPr>
          <a:xfrm>
            <a:off x="4855652" y="3968900"/>
            <a:ext cx="23115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47" name="Google Shape;547;p24"/>
          <p:cNvSpPr/>
          <p:nvPr/>
        </p:nvSpPr>
        <p:spPr>
          <a:xfrm flipH="1">
            <a:off x="8127037" y="764529"/>
            <a:ext cx="187500" cy="187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_AND_BODY_1">
    <p:spTree>
      <p:nvGrpSpPr>
        <p:cNvPr id="548" name="Shape 548"/>
        <p:cNvGrpSpPr/>
        <p:nvPr/>
      </p:nvGrpSpPr>
      <p:grpSpPr>
        <a:xfrm>
          <a:off x="0" y="0"/>
          <a:ext cx="0" cy="0"/>
          <a:chOff x="0" y="0"/>
          <a:chExt cx="0" cy="0"/>
        </a:xfrm>
      </p:grpSpPr>
      <p:sp>
        <p:nvSpPr>
          <p:cNvPr id="549" name="Google Shape;549;p25"/>
          <p:cNvSpPr txBox="1"/>
          <p:nvPr>
            <p:ph type="title"/>
          </p:nvPr>
        </p:nvSpPr>
        <p:spPr>
          <a:xfrm>
            <a:off x="699725" y="435900"/>
            <a:ext cx="3609000" cy="1271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3500">
                <a:highlight>
                  <a:schemeClr val="lt1"/>
                </a:highlight>
              </a:defRPr>
            </a:lvl1pPr>
            <a:lvl2pPr lvl="1" rtl="0">
              <a:spcBef>
                <a:spcPts val="0"/>
              </a:spcBef>
              <a:spcAft>
                <a:spcPts val="0"/>
              </a:spcAft>
              <a:buSzPts val="2800"/>
              <a:buNone/>
              <a:defRPr>
                <a:highlight>
                  <a:schemeClr val="lt1"/>
                </a:highlight>
              </a:defRPr>
            </a:lvl2pPr>
            <a:lvl3pPr lvl="2" rtl="0">
              <a:spcBef>
                <a:spcPts val="0"/>
              </a:spcBef>
              <a:spcAft>
                <a:spcPts val="0"/>
              </a:spcAft>
              <a:buSzPts val="2800"/>
              <a:buNone/>
              <a:defRPr>
                <a:highlight>
                  <a:schemeClr val="lt1"/>
                </a:highlight>
              </a:defRPr>
            </a:lvl3pPr>
            <a:lvl4pPr lvl="3" rtl="0">
              <a:spcBef>
                <a:spcPts val="0"/>
              </a:spcBef>
              <a:spcAft>
                <a:spcPts val="0"/>
              </a:spcAft>
              <a:buSzPts val="2800"/>
              <a:buNone/>
              <a:defRPr>
                <a:highlight>
                  <a:schemeClr val="lt1"/>
                </a:highlight>
              </a:defRPr>
            </a:lvl4pPr>
            <a:lvl5pPr lvl="4" rtl="0">
              <a:spcBef>
                <a:spcPts val="0"/>
              </a:spcBef>
              <a:spcAft>
                <a:spcPts val="0"/>
              </a:spcAft>
              <a:buSzPts val="2800"/>
              <a:buNone/>
              <a:defRPr>
                <a:highlight>
                  <a:schemeClr val="lt1"/>
                </a:highlight>
              </a:defRPr>
            </a:lvl5pPr>
            <a:lvl6pPr lvl="5" rtl="0">
              <a:spcBef>
                <a:spcPts val="0"/>
              </a:spcBef>
              <a:spcAft>
                <a:spcPts val="0"/>
              </a:spcAft>
              <a:buSzPts val="2800"/>
              <a:buNone/>
              <a:defRPr>
                <a:highlight>
                  <a:schemeClr val="lt1"/>
                </a:highlight>
              </a:defRPr>
            </a:lvl6pPr>
            <a:lvl7pPr lvl="6" rtl="0">
              <a:spcBef>
                <a:spcPts val="0"/>
              </a:spcBef>
              <a:spcAft>
                <a:spcPts val="0"/>
              </a:spcAft>
              <a:buSzPts val="2800"/>
              <a:buNone/>
              <a:defRPr>
                <a:highlight>
                  <a:schemeClr val="lt1"/>
                </a:highlight>
              </a:defRPr>
            </a:lvl7pPr>
            <a:lvl8pPr lvl="7" rtl="0">
              <a:spcBef>
                <a:spcPts val="0"/>
              </a:spcBef>
              <a:spcAft>
                <a:spcPts val="0"/>
              </a:spcAft>
              <a:buSzPts val="2800"/>
              <a:buNone/>
              <a:defRPr>
                <a:highlight>
                  <a:schemeClr val="lt1"/>
                </a:highlight>
              </a:defRPr>
            </a:lvl8pPr>
            <a:lvl9pPr lvl="8" rtl="0">
              <a:spcBef>
                <a:spcPts val="0"/>
              </a:spcBef>
              <a:spcAft>
                <a:spcPts val="0"/>
              </a:spcAft>
              <a:buSzPts val="2800"/>
              <a:buNone/>
              <a:defRPr>
                <a:highlight>
                  <a:schemeClr val="lt1"/>
                </a:highlight>
              </a:defRPr>
            </a:lvl9pPr>
          </a:lstStyle>
          <a:p/>
        </p:txBody>
      </p:sp>
      <p:sp>
        <p:nvSpPr>
          <p:cNvPr id="550" name="Google Shape;550;p25"/>
          <p:cNvSpPr txBox="1"/>
          <p:nvPr>
            <p:ph idx="1" type="subTitle"/>
          </p:nvPr>
        </p:nvSpPr>
        <p:spPr>
          <a:xfrm>
            <a:off x="699725" y="2850500"/>
            <a:ext cx="2880300" cy="1679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551" name="Google Shape;551;p25"/>
          <p:cNvGrpSpPr/>
          <p:nvPr/>
        </p:nvGrpSpPr>
        <p:grpSpPr>
          <a:xfrm flipH="1">
            <a:off x="4318744" y="584671"/>
            <a:ext cx="832446" cy="78000"/>
            <a:chOff x="3514325" y="613600"/>
            <a:chExt cx="832446" cy="78000"/>
          </a:xfrm>
        </p:grpSpPr>
        <p:sp>
          <p:nvSpPr>
            <p:cNvPr id="552" name="Google Shape;552;p25"/>
            <p:cNvSpPr/>
            <p:nvPr/>
          </p:nvSpPr>
          <p:spPr>
            <a:xfrm>
              <a:off x="3514325"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5"/>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5"/>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5" name="Google Shape;555;p25"/>
          <p:cNvGrpSpPr/>
          <p:nvPr/>
        </p:nvGrpSpPr>
        <p:grpSpPr>
          <a:xfrm>
            <a:off x="8350352" y="4436160"/>
            <a:ext cx="187491" cy="187491"/>
            <a:chOff x="7431660" y="4295870"/>
            <a:chExt cx="320553" cy="320553"/>
          </a:xfrm>
        </p:grpSpPr>
        <p:sp>
          <p:nvSpPr>
            <p:cNvPr id="556" name="Google Shape;556;p25"/>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5"/>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8" name="Google Shape;558;p25"/>
          <p:cNvGrpSpPr/>
          <p:nvPr/>
        </p:nvGrpSpPr>
        <p:grpSpPr>
          <a:xfrm>
            <a:off x="4641227" y="4436160"/>
            <a:ext cx="187491" cy="187491"/>
            <a:chOff x="7431660" y="4295870"/>
            <a:chExt cx="320553" cy="320553"/>
          </a:xfrm>
        </p:grpSpPr>
        <p:sp>
          <p:nvSpPr>
            <p:cNvPr id="559" name="Google Shape;559;p25"/>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5"/>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1" name="Google Shape;561;p25"/>
          <p:cNvGrpSpPr/>
          <p:nvPr/>
        </p:nvGrpSpPr>
        <p:grpSpPr>
          <a:xfrm>
            <a:off x="605977" y="2150960"/>
            <a:ext cx="187491" cy="187491"/>
            <a:chOff x="7431660" y="4295870"/>
            <a:chExt cx="320553" cy="320553"/>
          </a:xfrm>
        </p:grpSpPr>
        <p:sp>
          <p:nvSpPr>
            <p:cNvPr id="562" name="Google Shape;562;p25"/>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5"/>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4" name="Google Shape;564;p25"/>
          <p:cNvGrpSpPr/>
          <p:nvPr/>
        </p:nvGrpSpPr>
        <p:grpSpPr>
          <a:xfrm>
            <a:off x="0" y="-5550"/>
            <a:ext cx="9144075" cy="5156900"/>
            <a:chOff x="0" y="-5550"/>
            <a:chExt cx="9144075" cy="5156900"/>
          </a:xfrm>
        </p:grpSpPr>
        <p:sp>
          <p:nvSpPr>
            <p:cNvPr id="565" name="Google Shape;565;p25"/>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5"/>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5"/>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5"/>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TITLE_AND_BODY_1_1">
    <p:spTree>
      <p:nvGrpSpPr>
        <p:cNvPr id="569" name="Shape 569"/>
        <p:cNvGrpSpPr/>
        <p:nvPr/>
      </p:nvGrpSpPr>
      <p:grpSpPr>
        <a:xfrm>
          <a:off x="0" y="0"/>
          <a:ext cx="0" cy="0"/>
          <a:chOff x="0" y="0"/>
          <a:chExt cx="0" cy="0"/>
        </a:xfrm>
      </p:grpSpPr>
      <p:sp>
        <p:nvSpPr>
          <p:cNvPr id="570" name="Google Shape;570;p26"/>
          <p:cNvSpPr txBox="1"/>
          <p:nvPr>
            <p:ph type="title"/>
          </p:nvPr>
        </p:nvSpPr>
        <p:spPr>
          <a:xfrm>
            <a:off x="699725" y="435900"/>
            <a:ext cx="3609000" cy="1271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3500">
                <a:highlight>
                  <a:schemeClr val="lt1"/>
                </a:highlight>
              </a:defRPr>
            </a:lvl1pPr>
            <a:lvl2pPr lvl="1" rtl="0">
              <a:spcBef>
                <a:spcPts val="0"/>
              </a:spcBef>
              <a:spcAft>
                <a:spcPts val="0"/>
              </a:spcAft>
              <a:buSzPts val="2800"/>
              <a:buNone/>
              <a:defRPr>
                <a:highlight>
                  <a:schemeClr val="lt1"/>
                </a:highlight>
              </a:defRPr>
            </a:lvl2pPr>
            <a:lvl3pPr lvl="2" rtl="0">
              <a:spcBef>
                <a:spcPts val="0"/>
              </a:spcBef>
              <a:spcAft>
                <a:spcPts val="0"/>
              </a:spcAft>
              <a:buSzPts val="2800"/>
              <a:buNone/>
              <a:defRPr>
                <a:highlight>
                  <a:schemeClr val="lt1"/>
                </a:highlight>
              </a:defRPr>
            </a:lvl3pPr>
            <a:lvl4pPr lvl="3" rtl="0">
              <a:spcBef>
                <a:spcPts val="0"/>
              </a:spcBef>
              <a:spcAft>
                <a:spcPts val="0"/>
              </a:spcAft>
              <a:buSzPts val="2800"/>
              <a:buNone/>
              <a:defRPr>
                <a:highlight>
                  <a:schemeClr val="lt1"/>
                </a:highlight>
              </a:defRPr>
            </a:lvl4pPr>
            <a:lvl5pPr lvl="4" rtl="0">
              <a:spcBef>
                <a:spcPts val="0"/>
              </a:spcBef>
              <a:spcAft>
                <a:spcPts val="0"/>
              </a:spcAft>
              <a:buSzPts val="2800"/>
              <a:buNone/>
              <a:defRPr>
                <a:highlight>
                  <a:schemeClr val="lt1"/>
                </a:highlight>
              </a:defRPr>
            </a:lvl5pPr>
            <a:lvl6pPr lvl="5" rtl="0">
              <a:spcBef>
                <a:spcPts val="0"/>
              </a:spcBef>
              <a:spcAft>
                <a:spcPts val="0"/>
              </a:spcAft>
              <a:buSzPts val="2800"/>
              <a:buNone/>
              <a:defRPr>
                <a:highlight>
                  <a:schemeClr val="lt1"/>
                </a:highlight>
              </a:defRPr>
            </a:lvl6pPr>
            <a:lvl7pPr lvl="6" rtl="0">
              <a:spcBef>
                <a:spcPts val="0"/>
              </a:spcBef>
              <a:spcAft>
                <a:spcPts val="0"/>
              </a:spcAft>
              <a:buSzPts val="2800"/>
              <a:buNone/>
              <a:defRPr>
                <a:highlight>
                  <a:schemeClr val="lt1"/>
                </a:highlight>
              </a:defRPr>
            </a:lvl7pPr>
            <a:lvl8pPr lvl="7" rtl="0">
              <a:spcBef>
                <a:spcPts val="0"/>
              </a:spcBef>
              <a:spcAft>
                <a:spcPts val="0"/>
              </a:spcAft>
              <a:buSzPts val="2800"/>
              <a:buNone/>
              <a:defRPr>
                <a:highlight>
                  <a:schemeClr val="lt1"/>
                </a:highlight>
              </a:defRPr>
            </a:lvl8pPr>
            <a:lvl9pPr lvl="8" rtl="0">
              <a:spcBef>
                <a:spcPts val="0"/>
              </a:spcBef>
              <a:spcAft>
                <a:spcPts val="0"/>
              </a:spcAft>
              <a:buSzPts val="2800"/>
              <a:buNone/>
              <a:defRPr>
                <a:highlight>
                  <a:schemeClr val="lt1"/>
                </a:highlight>
              </a:defRPr>
            </a:lvl9pPr>
          </a:lstStyle>
          <a:p/>
        </p:txBody>
      </p:sp>
      <p:sp>
        <p:nvSpPr>
          <p:cNvPr id="571" name="Google Shape;571;p26"/>
          <p:cNvSpPr txBox="1"/>
          <p:nvPr>
            <p:ph idx="1" type="subTitle"/>
          </p:nvPr>
        </p:nvSpPr>
        <p:spPr>
          <a:xfrm>
            <a:off x="699725" y="2850500"/>
            <a:ext cx="2526600" cy="1679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572" name="Google Shape;572;p26"/>
          <p:cNvGrpSpPr/>
          <p:nvPr/>
        </p:nvGrpSpPr>
        <p:grpSpPr>
          <a:xfrm flipH="1" rot="10800000">
            <a:off x="3181294" y="2210946"/>
            <a:ext cx="455223" cy="448275"/>
            <a:chOff x="7375048" y="3414796"/>
            <a:chExt cx="455223" cy="448275"/>
          </a:xfrm>
        </p:grpSpPr>
        <p:sp>
          <p:nvSpPr>
            <p:cNvPr id="573" name="Google Shape;573;p26"/>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4" name="Google Shape;574;p26"/>
            <p:cNvGrpSpPr/>
            <p:nvPr/>
          </p:nvGrpSpPr>
          <p:grpSpPr>
            <a:xfrm>
              <a:off x="7375048" y="3785071"/>
              <a:ext cx="455223" cy="78000"/>
              <a:chOff x="3891548" y="613600"/>
              <a:chExt cx="455223" cy="78000"/>
            </a:xfrm>
          </p:grpSpPr>
          <p:sp>
            <p:nvSpPr>
              <p:cNvPr id="575" name="Google Shape;575;p26"/>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6"/>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77" name="Google Shape;577;p26"/>
          <p:cNvGrpSpPr/>
          <p:nvPr/>
        </p:nvGrpSpPr>
        <p:grpSpPr>
          <a:xfrm flipH="1">
            <a:off x="4318744" y="584671"/>
            <a:ext cx="832446" cy="78000"/>
            <a:chOff x="3514325" y="613600"/>
            <a:chExt cx="832446" cy="78000"/>
          </a:xfrm>
        </p:grpSpPr>
        <p:sp>
          <p:nvSpPr>
            <p:cNvPr id="578" name="Google Shape;578;p26"/>
            <p:cNvSpPr/>
            <p:nvPr/>
          </p:nvSpPr>
          <p:spPr>
            <a:xfrm>
              <a:off x="3514325"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6"/>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6"/>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1" name="Google Shape;581;p26"/>
          <p:cNvGrpSpPr/>
          <p:nvPr/>
        </p:nvGrpSpPr>
        <p:grpSpPr>
          <a:xfrm>
            <a:off x="8350352" y="4436160"/>
            <a:ext cx="187491" cy="187491"/>
            <a:chOff x="7431660" y="4295870"/>
            <a:chExt cx="320553" cy="320553"/>
          </a:xfrm>
        </p:grpSpPr>
        <p:sp>
          <p:nvSpPr>
            <p:cNvPr id="582" name="Google Shape;582;p26"/>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6"/>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4" name="Google Shape;584;p26"/>
          <p:cNvGrpSpPr/>
          <p:nvPr/>
        </p:nvGrpSpPr>
        <p:grpSpPr>
          <a:xfrm>
            <a:off x="4641227" y="4436160"/>
            <a:ext cx="187491" cy="187491"/>
            <a:chOff x="7431660" y="4295870"/>
            <a:chExt cx="320553" cy="320553"/>
          </a:xfrm>
        </p:grpSpPr>
        <p:sp>
          <p:nvSpPr>
            <p:cNvPr id="585" name="Google Shape;585;p26"/>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6"/>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7" name="Google Shape;587;p26"/>
          <p:cNvGrpSpPr/>
          <p:nvPr/>
        </p:nvGrpSpPr>
        <p:grpSpPr>
          <a:xfrm>
            <a:off x="605977" y="2150960"/>
            <a:ext cx="187491" cy="187491"/>
            <a:chOff x="7431660" y="4295870"/>
            <a:chExt cx="320553" cy="320553"/>
          </a:xfrm>
        </p:grpSpPr>
        <p:sp>
          <p:nvSpPr>
            <p:cNvPr id="588" name="Google Shape;588;p26"/>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6"/>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0" name="Google Shape;590;p26"/>
          <p:cNvGrpSpPr/>
          <p:nvPr/>
        </p:nvGrpSpPr>
        <p:grpSpPr>
          <a:xfrm>
            <a:off x="0" y="-5550"/>
            <a:ext cx="9144075" cy="5156900"/>
            <a:chOff x="0" y="-5550"/>
            <a:chExt cx="9144075" cy="5156900"/>
          </a:xfrm>
        </p:grpSpPr>
        <p:sp>
          <p:nvSpPr>
            <p:cNvPr id="591" name="Google Shape;591;p26"/>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6"/>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6"/>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6"/>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_AND_BODY_1_1_1">
    <p:spTree>
      <p:nvGrpSpPr>
        <p:cNvPr id="595" name="Shape 595"/>
        <p:cNvGrpSpPr/>
        <p:nvPr/>
      </p:nvGrpSpPr>
      <p:grpSpPr>
        <a:xfrm>
          <a:off x="0" y="0"/>
          <a:ext cx="0" cy="0"/>
          <a:chOff x="0" y="0"/>
          <a:chExt cx="0" cy="0"/>
        </a:xfrm>
      </p:grpSpPr>
      <p:sp>
        <p:nvSpPr>
          <p:cNvPr id="596" name="Google Shape;596;p27"/>
          <p:cNvSpPr txBox="1"/>
          <p:nvPr>
            <p:ph type="title"/>
          </p:nvPr>
        </p:nvSpPr>
        <p:spPr>
          <a:xfrm>
            <a:off x="4572000" y="435900"/>
            <a:ext cx="3609000" cy="1271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3500">
                <a:highlight>
                  <a:schemeClr val="lt1"/>
                </a:highlight>
              </a:defRPr>
            </a:lvl1pPr>
            <a:lvl2pPr lvl="1" rtl="0">
              <a:spcBef>
                <a:spcPts val="0"/>
              </a:spcBef>
              <a:spcAft>
                <a:spcPts val="0"/>
              </a:spcAft>
              <a:buSzPts val="2800"/>
              <a:buNone/>
              <a:defRPr>
                <a:highlight>
                  <a:schemeClr val="lt1"/>
                </a:highlight>
              </a:defRPr>
            </a:lvl2pPr>
            <a:lvl3pPr lvl="2" rtl="0">
              <a:spcBef>
                <a:spcPts val="0"/>
              </a:spcBef>
              <a:spcAft>
                <a:spcPts val="0"/>
              </a:spcAft>
              <a:buSzPts val="2800"/>
              <a:buNone/>
              <a:defRPr>
                <a:highlight>
                  <a:schemeClr val="lt1"/>
                </a:highlight>
              </a:defRPr>
            </a:lvl3pPr>
            <a:lvl4pPr lvl="3" rtl="0">
              <a:spcBef>
                <a:spcPts val="0"/>
              </a:spcBef>
              <a:spcAft>
                <a:spcPts val="0"/>
              </a:spcAft>
              <a:buSzPts val="2800"/>
              <a:buNone/>
              <a:defRPr>
                <a:highlight>
                  <a:schemeClr val="lt1"/>
                </a:highlight>
              </a:defRPr>
            </a:lvl4pPr>
            <a:lvl5pPr lvl="4" rtl="0">
              <a:spcBef>
                <a:spcPts val="0"/>
              </a:spcBef>
              <a:spcAft>
                <a:spcPts val="0"/>
              </a:spcAft>
              <a:buSzPts val="2800"/>
              <a:buNone/>
              <a:defRPr>
                <a:highlight>
                  <a:schemeClr val="lt1"/>
                </a:highlight>
              </a:defRPr>
            </a:lvl5pPr>
            <a:lvl6pPr lvl="5" rtl="0">
              <a:spcBef>
                <a:spcPts val="0"/>
              </a:spcBef>
              <a:spcAft>
                <a:spcPts val="0"/>
              </a:spcAft>
              <a:buSzPts val="2800"/>
              <a:buNone/>
              <a:defRPr>
                <a:highlight>
                  <a:schemeClr val="lt1"/>
                </a:highlight>
              </a:defRPr>
            </a:lvl6pPr>
            <a:lvl7pPr lvl="6" rtl="0">
              <a:spcBef>
                <a:spcPts val="0"/>
              </a:spcBef>
              <a:spcAft>
                <a:spcPts val="0"/>
              </a:spcAft>
              <a:buSzPts val="2800"/>
              <a:buNone/>
              <a:defRPr>
                <a:highlight>
                  <a:schemeClr val="lt1"/>
                </a:highlight>
              </a:defRPr>
            </a:lvl7pPr>
            <a:lvl8pPr lvl="7" rtl="0">
              <a:spcBef>
                <a:spcPts val="0"/>
              </a:spcBef>
              <a:spcAft>
                <a:spcPts val="0"/>
              </a:spcAft>
              <a:buSzPts val="2800"/>
              <a:buNone/>
              <a:defRPr>
                <a:highlight>
                  <a:schemeClr val="lt1"/>
                </a:highlight>
              </a:defRPr>
            </a:lvl8pPr>
            <a:lvl9pPr lvl="8" rtl="0">
              <a:spcBef>
                <a:spcPts val="0"/>
              </a:spcBef>
              <a:spcAft>
                <a:spcPts val="0"/>
              </a:spcAft>
              <a:buSzPts val="2800"/>
              <a:buNone/>
              <a:defRPr>
                <a:highlight>
                  <a:schemeClr val="lt1"/>
                </a:highlight>
              </a:defRPr>
            </a:lvl9pPr>
          </a:lstStyle>
          <a:p/>
        </p:txBody>
      </p:sp>
      <p:sp>
        <p:nvSpPr>
          <p:cNvPr id="597" name="Google Shape;597;p27"/>
          <p:cNvSpPr txBox="1"/>
          <p:nvPr>
            <p:ph idx="1" type="subTitle"/>
          </p:nvPr>
        </p:nvSpPr>
        <p:spPr>
          <a:xfrm>
            <a:off x="4572000" y="2850500"/>
            <a:ext cx="2526600" cy="1679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598" name="Google Shape;598;p27"/>
          <p:cNvGrpSpPr/>
          <p:nvPr/>
        </p:nvGrpSpPr>
        <p:grpSpPr>
          <a:xfrm flipH="1">
            <a:off x="660994" y="584671"/>
            <a:ext cx="832446" cy="78000"/>
            <a:chOff x="3514325" y="613600"/>
            <a:chExt cx="832446" cy="78000"/>
          </a:xfrm>
        </p:grpSpPr>
        <p:sp>
          <p:nvSpPr>
            <p:cNvPr id="599" name="Google Shape;599;p27"/>
            <p:cNvSpPr/>
            <p:nvPr/>
          </p:nvSpPr>
          <p:spPr>
            <a:xfrm>
              <a:off x="3514325"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7"/>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7"/>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2" name="Google Shape;602;p27"/>
          <p:cNvGrpSpPr/>
          <p:nvPr/>
        </p:nvGrpSpPr>
        <p:grpSpPr>
          <a:xfrm>
            <a:off x="8350352" y="4436160"/>
            <a:ext cx="187491" cy="187491"/>
            <a:chOff x="7431660" y="4295870"/>
            <a:chExt cx="320553" cy="320553"/>
          </a:xfrm>
        </p:grpSpPr>
        <p:sp>
          <p:nvSpPr>
            <p:cNvPr id="603" name="Google Shape;603;p27"/>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7"/>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5" name="Google Shape;605;p27"/>
          <p:cNvGrpSpPr/>
          <p:nvPr/>
        </p:nvGrpSpPr>
        <p:grpSpPr>
          <a:xfrm>
            <a:off x="605977" y="2150960"/>
            <a:ext cx="187491" cy="187491"/>
            <a:chOff x="7431660" y="4295870"/>
            <a:chExt cx="320553" cy="320553"/>
          </a:xfrm>
        </p:grpSpPr>
        <p:sp>
          <p:nvSpPr>
            <p:cNvPr id="606" name="Google Shape;606;p27"/>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7"/>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8" name="Google Shape;608;p27"/>
          <p:cNvGrpSpPr/>
          <p:nvPr/>
        </p:nvGrpSpPr>
        <p:grpSpPr>
          <a:xfrm>
            <a:off x="0" y="-5550"/>
            <a:ext cx="9144075" cy="5156900"/>
            <a:chOff x="0" y="-5550"/>
            <a:chExt cx="9144075" cy="5156900"/>
          </a:xfrm>
        </p:grpSpPr>
        <p:sp>
          <p:nvSpPr>
            <p:cNvPr id="609" name="Google Shape;609;p27"/>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7"/>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7"/>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7"/>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3" name="Google Shape;613;p27"/>
          <p:cNvGrpSpPr/>
          <p:nvPr/>
        </p:nvGrpSpPr>
        <p:grpSpPr>
          <a:xfrm flipH="1" rot="10800000">
            <a:off x="6860294" y="2210946"/>
            <a:ext cx="455223" cy="448275"/>
            <a:chOff x="7375048" y="3414796"/>
            <a:chExt cx="455223" cy="448275"/>
          </a:xfrm>
        </p:grpSpPr>
        <p:sp>
          <p:nvSpPr>
            <p:cNvPr id="614" name="Google Shape;614;p27"/>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5" name="Google Shape;615;p27"/>
            <p:cNvGrpSpPr/>
            <p:nvPr/>
          </p:nvGrpSpPr>
          <p:grpSpPr>
            <a:xfrm>
              <a:off x="7375048" y="3785071"/>
              <a:ext cx="455223" cy="78000"/>
              <a:chOff x="3891548" y="613600"/>
              <a:chExt cx="455223" cy="78000"/>
            </a:xfrm>
          </p:grpSpPr>
          <p:sp>
            <p:nvSpPr>
              <p:cNvPr id="616" name="Google Shape;616;p27"/>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7"/>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18" name="Google Shape;618;p27"/>
          <p:cNvGrpSpPr/>
          <p:nvPr/>
        </p:nvGrpSpPr>
        <p:grpSpPr>
          <a:xfrm>
            <a:off x="605977" y="4436160"/>
            <a:ext cx="187491" cy="187491"/>
            <a:chOff x="7431660" y="4295870"/>
            <a:chExt cx="320553" cy="320553"/>
          </a:xfrm>
        </p:grpSpPr>
        <p:sp>
          <p:nvSpPr>
            <p:cNvPr id="619" name="Google Shape;619;p27"/>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7"/>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1" name="Google Shape;621;p27"/>
          <p:cNvGrpSpPr/>
          <p:nvPr/>
        </p:nvGrpSpPr>
        <p:grpSpPr>
          <a:xfrm>
            <a:off x="8350352" y="2150960"/>
            <a:ext cx="187491" cy="187491"/>
            <a:chOff x="7431660" y="4295870"/>
            <a:chExt cx="320553" cy="320553"/>
          </a:xfrm>
        </p:grpSpPr>
        <p:sp>
          <p:nvSpPr>
            <p:cNvPr id="622" name="Google Shape;622;p27"/>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7"/>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4" name="Google Shape;624;p27"/>
          <p:cNvGrpSpPr/>
          <p:nvPr/>
        </p:nvGrpSpPr>
        <p:grpSpPr>
          <a:xfrm>
            <a:off x="4478165" y="2150960"/>
            <a:ext cx="187491" cy="187491"/>
            <a:chOff x="7431660" y="4295870"/>
            <a:chExt cx="320553" cy="320553"/>
          </a:xfrm>
        </p:grpSpPr>
        <p:sp>
          <p:nvSpPr>
            <p:cNvPr id="625" name="Google Shape;625;p27"/>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7"/>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BLANK_1_1_1_1_1_2_1">
    <p:spTree>
      <p:nvGrpSpPr>
        <p:cNvPr id="627" name="Shape 627"/>
        <p:cNvGrpSpPr/>
        <p:nvPr/>
      </p:nvGrpSpPr>
      <p:grpSpPr>
        <a:xfrm>
          <a:off x="0" y="0"/>
          <a:ext cx="0" cy="0"/>
          <a:chOff x="0" y="0"/>
          <a:chExt cx="0" cy="0"/>
        </a:xfrm>
      </p:grpSpPr>
      <p:grpSp>
        <p:nvGrpSpPr>
          <p:cNvPr id="628" name="Google Shape;628;p28"/>
          <p:cNvGrpSpPr/>
          <p:nvPr/>
        </p:nvGrpSpPr>
        <p:grpSpPr>
          <a:xfrm>
            <a:off x="7858475" y="-1331481"/>
            <a:ext cx="2581111" cy="2581111"/>
            <a:chOff x="273789" y="683315"/>
            <a:chExt cx="3771900" cy="3771900"/>
          </a:xfrm>
        </p:grpSpPr>
        <p:sp>
          <p:nvSpPr>
            <p:cNvPr id="629" name="Google Shape;629;p28"/>
            <p:cNvSpPr/>
            <p:nvPr/>
          </p:nvSpPr>
          <p:spPr>
            <a:xfrm>
              <a:off x="273789" y="683315"/>
              <a:ext cx="3771900" cy="37719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8"/>
            <p:cNvSpPr/>
            <p:nvPr/>
          </p:nvSpPr>
          <p:spPr>
            <a:xfrm>
              <a:off x="913912" y="1329232"/>
              <a:ext cx="2491800" cy="24918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1" name="Google Shape;631;p28"/>
          <p:cNvGrpSpPr/>
          <p:nvPr/>
        </p:nvGrpSpPr>
        <p:grpSpPr>
          <a:xfrm>
            <a:off x="8350352" y="4436160"/>
            <a:ext cx="187491" cy="187491"/>
            <a:chOff x="7431660" y="4295870"/>
            <a:chExt cx="320553" cy="320553"/>
          </a:xfrm>
        </p:grpSpPr>
        <p:sp>
          <p:nvSpPr>
            <p:cNvPr id="632" name="Google Shape;632;p28"/>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8"/>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4" name="Google Shape;634;p28"/>
          <p:cNvGrpSpPr/>
          <p:nvPr/>
        </p:nvGrpSpPr>
        <p:grpSpPr>
          <a:xfrm>
            <a:off x="0" y="-5550"/>
            <a:ext cx="9144075" cy="5156900"/>
            <a:chOff x="0" y="-5550"/>
            <a:chExt cx="9144075" cy="5156900"/>
          </a:xfrm>
        </p:grpSpPr>
        <p:sp>
          <p:nvSpPr>
            <p:cNvPr id="635" name="Google Shape;635;p28"/>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8"/>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8"/>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8"/>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9" name="Google Shape;639;p28"/>
          <p:cNvSpPr txBox="1"/>
          <p:nvPr>
            <p:ph type="title"/>
          </p:nvPr>
        </p:nvSpPr>
        <p:spPr>
          <a:xfrm>
            <a:off x="1282413" y="2173275"/>
            <a:ext cx="19617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40" name="Google Shape;640;p28"/>
          <p:cNvSpPr txBox="1"/>
          <p:nvPr>
            <p:ph idx="1" type="subTitle"/>
          </p:nvPr>
        </p:nvSpPr>
        <p:spPr>
          <a:xfrm>
            <a:off x="1282456" y="2653525"/>
            <a:ext cx="19617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641" name="Google Shape;641;p28"/>
          <p:cNvGrpSpPr/>
          <p:nvPr/>
        </p:nvGrpSpPr>
        <p:grpSpPr>
          <a:xfrm>
            <a:off x="5725077" y="519860"/>
            <a:ext cx="187491" cy="187491"/>
            <a:chOff x="7431660" y="4295870"/>
            <a:chExt cx="320553" cy="320553"/>
          </a:xfrm>
        </p:grpSpPr>
        <p:sp>
          <p:nvSpPr>
            <p:cNvPr id="642" name="Google Shape;642;p28"/>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8"/>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4" name="Google Shape;644;p28"/>
          <p:cNvSpPr txBox="1"/>
          <p:nvPr>
            <p:ph idx="2" type="title"/>
          </p:nvPr>
        </p:nvSpPr>
        <p:spPr>
          <a:xfrm>
            <a:off x="1282413" y="3488650"/>
            <a:ext cx="19617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45" name="Google Shape;645;p28"/>
          <p:cNvSpPr txBox="1"/>
          <p:nvPr>
            <p:ph idx="3" type="subTitle"/>
          </p:nvPr>
        </p:nvSpPr>
        <p:spPr>
          <a:xfrm>
            <a:off x="1282456" y="3968900"/>
            <a:ext cx="19617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646" name="Google Shape;646;p28"/>
          <p:cNvGrpSpPr/>
          <p:nvPr/>
        </p:nvGrpSpPr>
        <p:grpSpPr>
          <a:xfrm>
            <a:off x="605977" y="4436160"/>
            <a:ext cx="187491" cy="187491"/>
            <a:chOff x="7431660" y="4295870"/>
            <a:chExt cx="320553" cy="320553"/>
          </a:xfrm>
        </p:grpSpPr>
        <p:sp>
          <p:nvSpPr>
            <p:cNvPr id="647" name="Google Shape;647;p28"/>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8"/>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9" name="Google Shape;649;p28"/>
          <p:cNvSpPr txBox="1"/>
          <p:nvPr>
            <p:ph idx="4" type="title"/>
          </p:nvPr>
        </p:nvSpPr>
        <p:spPr>
          <a:xfrm>
            <a:off x="699725" y="435900"/>
            <a:ext cx="3872400" cy="1271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3500">
                <a:highlight>
                  <a:schemeClr val="lt1"/>
                </a:highlight>
              </a:defRPr>
            </a:lvl1pPr>
            <a:lvl2pPr lvl="1" rtl="0">
              <a:spcBef>
                <a:spcPts val="0"/>
              </a:spcBef>
              <a:spcAft>
                <a:spcPts val="0"/>
              </a:spcAft>
              <a:buSzPts val="2800"/>
              <a:buNone/>
              <a:defRPr>
                <a:highlight>
                  <a:schemeClr val="lt1"/>
                </a:highlight>
              </a:defRPr>
            </a:lvl2pPr>
            <a:lvl3pPr lvl="2" rtl="0">
              <a:spcBef>
                <a:spcPts val="0"/>
              </a:spcBef>
              <a:spcAft>
                <a:spcPts val="0"/>
              </a:spcAft>
              <a:buSzPts val="2800"/>
              <a:buNone/>
              <a:defRPr>
                <a:highlight>
                  <a:schemeClr val="lt1"/>
                </a:highlight>
              </a:defRPr>
            </a:lvl3pPr>
            <a:lvl4pPr lvl="3" rtl="0">
              <a:spcBef>
                <a:spcPts val="0"/>
              </a:spcBef>
              <a:spcAft>
                <a:spcPts val="0"/>
              </a:spcAft>
              <a:buSzPts val="2800"/>
              <a:buNone/>
              <a:defRPr>
                <a:highlight>
                  <a:schemeClr val="lt1"/>
                </a:highlight>
              </a:defRPr>
            </a:lvl4pPr>
            <a:lvl5pPr lvl="4" rtl="0">
              <a:spcBef>
                <a:spcPts val="0"/>
              </a:spcBef>
              <a:spcAft>
                <a:spcPts val="0"/>
              </a:spcAft>
              <a:buSzPts val="2800"/>
              <a:buNone/>
              <a:defRPr>
                <a:highlight>
                  <a:schemeClr val="lt1"/>
                </a:highlight>
              </a:defRPr>
            </a:lvl5pPr>
            <a:lvl6pPr lvl="5" rtl="0">
              <a:spcBef>
                <a:spcPts val="0"/>
              </a:spcBef>
              <a:spcAft>
                <a:spcPts val="0"/>
              </a:spcAft>
              <a:buSzPts val="2800"/>
              <a:buNone/>
              <a:defRPr>
                <a:highlight>
                  <a:schemeClr val="lt1"/>
                </a:highlight>
              </a:defRPr>
            </a:lvl6pPr>
            <a:lvl7pPr lvl="6" rtl="0">
              <a:spcBef>
                <a:spcPts val="0"/>
              </a:spcBef>
              <a:spcAft>
                <a:spcPts val="0"/>
              </a:spcAft>
              <a:buSzPts val="2800"/>
              <a:buNone/>
              <a:defRPr>
                <a:highlight>
                  <a:schemeClr val="lt1"/>
                </a:highlight>
              </a:defRPr>
            </a:lvl7pPr>
            <a:lvl8pPr lvl="7" rtl="0">
              <a:spcBef>
                <a:spcPts val="0"/>
              </a:spcBef>
              <a:spcAft>
                <a:spcPts val="0"/>
              </a:spcAft>
              <a:buSzPts val="2800"/>
              <a:buNone/>
              <a:defRPr>
                <a:highlight>
                  <a:schemeClr val="lt1"/>
                </a:highlight>
              </a:defRPr>
            </a:lvl8pPr>
            <a:lvl9pPr lvl="8" rtl="0">
              <a:spcBef>
                <a:spcPts val="0"/>
              </a:spcBef>
              <a:spcAft>
                <a:spcPts val="0"/>
              </a:spcAft>
              <a:buSzPts val="2800"/>
              <a:buNone/>
              <a:defRPr>
                <a:highlight>
                  <a:schemeClr val="lt1"/>
                </a:highlight>
              </a:defRPr>
            </a:lvl9pPr>
          </a:lstStyle>
          <a:p/>
        </p:txBody>
      </p:sp>
      <p:sp>
        <p:nvSpPr>
          <p:cNvPr id="650" name="Google Shape;650;p28"/>
          <p:cNvSpPr/>
          <p:nvPr/>
        </p:nvSpPr>
        <p:spPr>
          <a:xfrm flipH="1">
            <a:off x="8127037" y="764529"/>
            <a:ext cx="187500" cy="187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8"/>
          <p:cNvSpPr txBox="1"/>
          <p:nvPr>
            <p:ph idx="5" type="title"/>
          </p:nvPr>
        </p:nvSpPr>
        <p:spPr>
          <a:xfrm>
            <a:off x="3591113" y="2173275"/>
            <a:ext cx="19617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52" name="Google Shape;652;p28"/>
          <p:cNvSpPr txBox="1"/>
          <p:nvPr>
            <p:ph idx="6" type="subTitle"/>
          </p:nvPr>
        </p:nvSpPr>
        <p:spPr>
          <a:xfrm>
            <a:off x="3591156" y="2653525"/>
            <a:ext cx="19617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53" name="Google Shape;653;p28"/>
          <p:cNvSpPr txBox="1"/>
          <p:nvPr>
            <p:ph idx="7" type="title"/>
          </p:nvPr>
        </p:nvSpPr>
        <p:spPr>
          <a:xfrm>
            <a:off x="3591113" y="3488650"/>
            <a:ext cx="19617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54" name="Google Shape;654;p28"/>
          <p:cNvSpPr txBox="1"/>
          <p:nvPr>
            <p:ph idx="8" type="subTitle"/>
          </p:nvPr>
        </p:nvSpPr>
        <p:spPr>
          <a:xfrm>
            <a:off x="3591156" y="3968900"/>
            <a:ext cx="19617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55" name="Google Shape;655;p28"/>
          <p:cNvSpPr txBox="1"/>
          <p:nvPr>
            <p:ph idx="9" type="title"/>
          </p:nvPr>
        </p:nvSpPr>
        <p:spPr>
          <a:xfrm>
            <a:off x="5899838" y="2173275"/>
            <a:ext cx="19617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56" name="Google Shape;656;p28"/>
          <p:cNvSpPr txBox="1"/>
          <p:nvPr>
            <p:ph idx="13" type="subTitle"/>
          </p:nvPr>
        </p:nvSpPr>
        <p:spPr>
          <a:xfrm>
            <a:off x="5899881" y="2653525"/>
            <a:ext cx="19617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57" name="Google Shape;657;p28"/>
          <p:cNvSpPr txBox="1"/>
          <p:nvPr>
            <p:ph idx="14" type="title"/>
          </p:nvPr>
        </p:nvSpPr>
        <p:spPr>
          <a:xfrm>
            <a:off x="5899838" y="3488650"/>
            <a:ext cx="19617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58" name="Google Shape;658;p28"/>
          <p:cNvSpPr txBox="1"/>
          <p:nvPr>
            <p:ph idx="15" type="subTitle"/>
          </p:nvPr>
        </p:nvSpPr>
        <p:spPr>
          <a:xfrm>
            <a:off x="5899881" y="3968900"/>
            <a:ext cx="1961700" cy="5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659" name="Shape 659"/>
        <p:cNvGrpSpPr/>
        <p:nvPr/>
      </p:nvGrpSpPr>
      <p:grpSpPr>
        <a:xfrm>
          <a:off x="0" y="0"/>
          <a:ext cx="0" cy="0"/>
          <a:chOff x="0" y="0"/>
          <a:chExt cx="0" cy="0"/>
        </a:xfrm>
      </p:grpSpPr>
      <p:sp>
        <p:nvSpPr>
          <p:cNvPr id="660" name="Google Shape;660;p29"/>
          <p:cNvSpPr txBox="1"/>
          <p:nvPr>
            <p:ph hasCustomPrompt="1" type="title"/>
          </p:nvPr>
        </p:nvSpPr>
        <p:spPr>
          <a:xfrm>
            <a:off x="699725" y="1182775"/>
            <a:ext cx="2880300" cy="828300"/>
          </a:xfrm>
          <a:prstGeom prst="rect">
            <a:avLst/>
          </a:prstGeom>
        </p:spPr>
        <p:txBody>
          <a:bodyPr anchorCtr="0" anchor="ctr" bIns="91425" lIns="91425" spcFirstLastPara="1" rIns="91425" wrap="square" tIns="91425">
            <a:noAutofit/>
          </a:bodyPr>
          <a:lstStyle>
            <a:lvl1pPr lvl="0" rtl="0">
              <a:spcBef>
                <a:spcPts val="0"/>
              </a:spcBef>
              <a:spcAft>
                <a:spcPts val="0"/>
              </a:spcAft>
              <a:buSzPts val="6200"/>
              <a:buNone/>
              <a:defRPr sz="5500">
                <a:solidFill>
                  <a:schemeClr val="dk2"/>
                </a:solidFill>
                <a:highlight>
                  <a:schemeClr val="dk1"/>
                </a:highlight>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661" name="Google Shape;661;p29"/>
          <p:cNvSpPr txBox="1"/>
          <p:nvPr>
            <p:ph idx="1" type="subTitle"/>
          </p:nvPr>
        </p:nvSpPr>
        <p:spPr>
          <a:xfrm>
            <a:off x="4572000" y="1202300"/>
            <a:ext cx="2135100" cy="82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662" name="Google Shape;662;p29"/>
          <p:cNvGrpSpPr/>
          <p:nvPr/>
        </p:nvGrpSpPr>
        <p:grpSpPr>
          <a:xfrm>
            <a:off x="7858475" y="-1331481"/>
            <a:ext cx="2581111" cy="2581111"/>
            <a:chOff x="273789" y="683315"/>
            <a:chExt cx="3771900" cy="3771900"/>
          </a:xfrm>
        </p:grpSpPr>
        <p:sp>
          <p:nvSpPr>
            <p:cNvPr id="663" name="Google Shape;663;p29"/>
            <p:cNvSpPr/>
            <p:nvPr/>
          </p:nvSpPr>
          <p:spPr>
            <a:xfrm>
              <a:off x="273789" y="683315"/>
              <a:ext cx="3771900" cy="37719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9"/>
            <p:cNvSpPr/>
            <p:nvPr/>
          </p:nvSpPr>
          <p:spPr>
            <a:xfrm>
              <a:off x="913912" y="1329232"/>
              <a:ext cx="2491800" cy="24918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5" name="Google Shape;665;p29"/>
          <p:cNvGrpSpPr/>
          <p:nvPr/>
        </p:nvGrpSpPr>
        <p:grpSpPr>
          <a:xfrm>
            <a:off x="8350352" y="4436160"/>
            <a:ext cx="187491" cy="187491"/>
            <a:chOff x="7431660" y="4295870"/>
            <a:chExt cx="320553" cy="320553"/>
          </a:xfrm>
        </p:grpSpPr>
        <p:sp>
          <p:nvSpPr>
            <p:cNvPr id="666" name="Google Shape;666;p29"/>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9"/>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8" name="Google Shape;668;p29"/>
          <p:cNvGrpSpPr/>
          <p:nvPr/>
        </p:nvGrpSpPr>
        <p:grpSpPr>
          <a:xfrm>
            <a:off x="0" y="-5550"/>
            <a:ext cx="9144075" cy="5156900"/>
            <a:chOff x="0" y="-5550"/>
            <a:chExt cx="9144075" cy="5156900"/>
          </a:xfrm>
        </p:grpSpPr>
        <p:sp>
          <p:nvSpPr>
            <p:cNvPr id="669" name="Google Shape;669;p29"/>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9"/>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9"/>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9"/>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3" name="Google Shape;673;p29"/>
          <p:cNvGrpSpPr/>
          <p:nvPr/>
        </p:nvGrpSpPr>
        <p:grpSpPr>
          <a:xfrm>
            <a:off x="5725077" y="519860"/>
            <a:ext cx="187491" cy="187491"/>
            <a:chOff x="7431660" y="4295870"/>
            <a:chExt cx="320553" cy="320553"/>
          </a:xfrm>
        </p:grpSpPr>
        <p:sp>
          <p:nvSpPr>
            <p:cNvPr id="674" name="Google Shape;674;p29"/>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9"/>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6" name="Google Shape;676;p29"/>
          <p:cNvSpPr/>
          <p:nvPr/>
        </p:nvSpPr>
        <p:spPr>
          <a:xfrm flipH="1">
            <a:off x="8127037" y="764529"/>
            <a:ext cx="187500" cy="187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9"/>
          <p:cNvSpPr txBox="1"/>
          <p:nvPr>
            <p:ph hasCustomPrompt="1" idx="2" type="title"/>
          </p:nvPr>
        </p:nvSpPr>
        <p:spPr>
          <a:xfrm>
            <a:off x="699725" y="2447650"/>
            <a:ext cx="2880300" cy="828300"/>
          </a:xfrm>
          <a:prstGeom prst="rect">
            <a:avLst/>
          </a:prstGeom>
        </p:spPr>
        <p:txBody>
          <a:bodyPr anchorCtr="0" anchor="ctr" bIns="91425" lIns="91425" spcFirstLastPara="1" rIns="91425" wrap="square" tIns="91425">
            <a:noAutofit/>
          </a:bodyPr>
          <a:lstStyle>
            <a:lvl1pPr lvl="0" rtl="0">
              <a:spcBef>
                <a:spcPts val="0"/>
              </a:spcBef>
              <a:spcAft>
                <a:spcPts val="0"/>
              </a:spcAft>
              <a:buSzPts val="6200"/>
              <a:buNone/>
              <a:defRPr sz="5500">
                <a:solidFill>
                  <a:schemeClr val="dk2"/>
                </a:solidFill>
                <a:highlight>
                  <a:schemeClr val="dk1"/>
                </a:highlight>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678" name="Google Shape;678;p29"/>
          <p:cNvSpPr txBox="1"/>
          <p:nvPr>
            <p:ph idx="3" type="subTitle"/>
          </p:nvPr>
        </p:nvSpPr>
        <p:spPr>
          <a:xfrm>
            <a:off x="4572000" y="2467175"/>
            <a:ext cx="2135100" cy="82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9" name="Google Shape;679;p29"/>
          <p:cNvSpPr txBox="1"/>
          <p:nvPr>
            <p:ph hasCustomPrompt="1" idx="4" type="title"/>
          </p:nvPr>
        </p:nvSpPr>
        <p:spPr>
          <a:xfrm>
            <a:off x="699725" y="3712525"/>
            <a:ext cx="2880300" cy="828300"/>
          </a:xfrm>
          <a:prstGeom prst="rect">
            <a:avLst/>
          </a:prstGeom>
        </p:spPr>
        <p:txBody>
          <a:bodyPr anchorCtr="0" anchor="ctr" bIns="91425" lIns="91425" spcFirstLastPara="1" rIns="91425" wrap="square" tIns="91425">
            <a:noAutofit/>
          </a:bodyPr>
          <a:lstStyle>
            <a:lvl1pPr lvl="0" rtl="0">
              <a:spcBef>
                <a:spcPts val="0"/>
              </a:spcBef>
              <a:spcAft>
                <a:spcPts val="0"/>
              </a:spcAft>
              <a:buSzPts val="6200"/>
              <a:buNone/>
              <a:defRPr sz="5500">
                <a:solidFill>
                  <a:schemeClr val="dk2"/>
                </a:solidFill>
                <a:highlight>
                  <a:schemeClr val="dk1"/>
                </a:highlight>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680" name="Google Shape;680;p29"/>
          <p:cNvSpPr txBox="1"/>
          <p:nvPr>
            <p:ph idx="5" type="subTitle"/>
          </p:nvPr>
        </p:nvSpPr>
        <p:spPr>
          <a:xfrm>
            <a:off x="4572000" y="3732050"/>
            <a:ext cx="2135100" cy="82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681" name="Google Shape;681;p29"/>
          <p:cNvGrpSpPr/>
          <p:nvPr/>
        </p:nvGrpSpPr>
        <p:grpSpPr>
          <a:xfrm flipH="1">
            <a:off x="1753119" y="584671"/>
            <a:ext cx="832446" cy="78000"/>
            <a:chOff x="3514325" y="613600"/>
            <a:chExt cx="832446" cy="78000"/>
          </a:xfrm>
        </p:grpSpPr>
        <p:sp>
          <p:nvSpPr>
            <p:cNvPr id="682" name="Google Shape;682;p29"/>
            <p:cNvSpPr/>
            <p:nvPr/>
          </p:nvSpPr>
          <p:spPr>
            <a:xfrm>
              <a:off x="3514325"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9"/>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9"/>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TITLE_AND_BODY_2">
    <p:spTree>
      <p:nvGrpSpPr>
        <p:cNvPr id="685" name="Shape 685"/>
        <p:cNvGrpSpPr/>
        <p:nvPr/>
      </p:nvGrpSpPr>
      <p:grpSpPr>
        <a:xfrm>
          <a:off x="0" y="0"/>
          <a:ext cx="0" cy="0"/>
          <a:chOff x="0" y="0"/>
          <a:chExt cx="0" cy="0"/>
        </a:xfrm>
      </p:grpSpPr>
      <p:grpSp>
        <p:nvGrpSpPr>
          <p:cNvPr id="686" name="Google Shape;686;p30"/>
          <p:cNvGrpSpPr/>
          <p:nvPr/>
        </p:nvGrpSpPr>
        <p:grpSpPr>
          <a:xfrm>
            <a:off x="7858475" y="-1331481"/>
            <a:ext cx="2581111" cy="2581111"/>
            <a:chOff x="273789" y="683315"/>
            <a:chExt cx="3771900" cy="3771900"/>
          </a:xfrm>
        </p:grpSpPr>
        <p:sp>
          <p:nvSpPr>
            <p:cNvPr id="687" name="Google Shape;687;p30"/>
            <p:cNvSpPr/>
            <p:nvPr/>
          </p:nvSpPr>
          <p:spPr>
            <a:xfrm>
              <a:off x="273789" y="683315"/>
              <a:ext cx="3771900" cy="37719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0"/>
            <p:cNvSpPr/>
            <p:nvPr/>
          </p:nvSpPr>
          <p:spPr>
            <a:xfrm>
              <a:off x="913912" y="1329232"/>
              <a:ext cx="2491800" cy="24918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9" name="Google Shape;689;p30"/>
          <p:cNvGrpSpPr/>
          <p:nvPr/>
        </p:nvGrpSpPr>
        <p:grpSpPr>
          <a:xfrm>
            <a:off x="8350352" y="2978710"/>
            <a:ext cx="187491" cy="187491"/>
            <a:chOff x="7431660" y="4295870"/>
            <a:chExt cx="320553" cy="320553"/>
          </a:xfrm>
        </p:grpSpPr>
        <p:sp>
          <p:nvSpPr>
            <p:cNvPr id="690" name="Google Shape;690;p30"/>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0"/>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2" name="Google Shape;692;p30"/>
          <p:cNvSpPr/>
          <p:nvPr/>
        </p:nvSpPr>
        <p:spPr>
          <a:xfrm rot="-5400000">
            <a:off x="7367797" y="135595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3" name="Google Shape;693;p30"/>
          <p:cNvGrpSpPr/>
          <p:nvPr/>
        </p:nvGrpSpPr>
        <p:grpSpPr>
          <a:xfrm>
            <a:off x="0" y="-5550"/>
            <a:ext cx="9144075" cy="5156900"/>
            <a:chOff x="0" y="-5550"/>
            <a:chExt cx="9144075" cy="5156900"/>
          </a:xfrm>
        </p:grpSpPr>
        <p:sp>
          <p:nvSpPr>
            <p:cNvPr id="694" name="Google Shape;694;p30"/>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0"/>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0"/>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30"/>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8" name="Google Shape;698;p30"/>
          <p:cNvGrpSpPr/>
          <p:nvPr/>
        </p:nvGrpSpPr>
        <p:grpSpPr>
          <a:xfrm>
            <a:off x="6439652" y="1301210"/>
            <a:ext cx="187491" cy="187491"/>
            <a:chOff x="7431660" y="4295870"/>
            <a:chExt cx="320553" cy="320553"/>
          </a:xfrm>
        </p:grpSpPr>
        <p:sp>
          <p:nvSpPr>
            <p:cNvPr id="699" name="Google Shape;699;p30"/>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0"/>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1" name="Google Shape;701;p30"/>
          <p:cNvSpPr txBox="1"/>
          <p:nvPr>
            <p:ph type="title"/>
          </p:nvPr>
        </p:nvSpPr>
        <p:spPr>
          <a:xfrm>
            <a:off x="699725" y="435900"/>
            <a:ext cx="3872400" cy="1271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3500">
                <a:highlight>
                  <a:schemeClr val="lt1"/>
                </a:highlight>
              </a:defRPr>
            </a:lvl1pPr>
            <a:lvl2pPr lvl="1" rtl="0">
              <a:spcBef>
                <a:spcPts val="0"/>
              </a:spcBef>
              <a:spcAft>
                <a:spcPts val="0"/>
              </a:spcAft>
              <a:buSzPts val="2800"/>
              <a:buNone/>
              <a:defRPr>
                <a:highlight>
                  <a:schemeClr val="lt1"/>
                </a:highlight>
              </a:defRPr>
            </a:lvl2pPr>
            <a:lvl3pPr lvl="2" rtl="0">
              <a:spcBef>
                <a:spcPts val="0"/>
              </a:spcBef>
              <a:spcAft>
                <a:spcPts val="0"/>
              </a:spcAft>
              <a:buSzPts val="2800"/>
              <a:buNone/>
              <a:defRPr>
                <a:highlight>
                  <a:schemeClr val="lt1"/>
                </a:highlight>
              </a:defRPr>
            </a:lvl3pPr>
            <a:lvl4pPr lvl="3" rtl="0">
              <a:spcBef>
                <a:spcPts val="0"/>
              </a:spcBef>
              <a:spcAft>
                <a:spcPts val="0"/>
              </a:spcAft>
              <a:buSzPts val="2800"/>
              <a:buNone/>
              <a:defRPr>
                <a:highlight>
                  <a:schemeClr val="lt1"/>
                </a:highlight>
              </a:defRPr>
            </a:lvl4pPr>
            <a:lvl5pPr lvl="4" rtl="0">
              <a:spcBef>
                <a:spcPts val="0"/>
              </a:spcBef>
              <a:spcAft>
                <a:spcPts val="0"/>
              </a:spcAft>
              <a:buSzPts val="2800"/>
              <a:buNone/>
              <a:defRPr>
                <a:highlight>
                  <a:schemeClr val="lt1"/>
                </a:highlight>
              </a:defRPr>
            </a:lvl5pPr>
            <a:lvl6pPr lvl="5" rtl="0">
              <a:spcBef>
                <a:spcPts val="0"/>
              </a:spcBef>
              <a:spcAft>
                <a:spcPts val="0"/>
              </a:spcAft>
              <a:buSzPts val="2800"/>
              <a:buNone/>
              <a:defRPr>
                <a:highlight>
                  <a:schemeClr val="lt1"/>
                </a:highlight>
              </a:defRPr>
            </a:lvl6pPr>
            <a:lvl7pPr lvl="6" rtl="0">
              <a:spcBef>
                <a:spcPts val="0"/>
              </a:spcBef>
              <a:spcAft>
                <a:spcPts val="0"/>
              </a:spcAft>
              <a:buSzPts val="2800"/>
              <a:buNone/>
              <a:defRPr>
                <a:highlight>
                  <a:schemeClr val="lt1"/>
                </a:highlight>
              </a:defRPr>
            </a:lvl7pPr>
            <a:lvl8pPr lvl="7" rtl="0">
              <a:spcBef>
                <a:spcPts val="0"/>
              </a:spcBef>
              <a:spcAft>
                <a:spcPts val="0"/>
              </a:spcAft>
              <a:buSzPts val="2800"/>
              <a:buNone/>
              <a:defRPr>
                <a:highlight>
                  <a:schemeClr val="lt1"/>
                </a:highlight>
              </a:defRPr>
            </a:lvl8pPr>
            <a:lvl9pPr lvl="8" rtl="0">
              <a:spcBef>
                <a:spcPts val="0"/>
              </a:spcBef>
              <a:spcAft>
                <a:spcPts val="0"/>
              </a:spcAft>
              <a:buSzPts val="2800"/>
              <a:buNone/>
              <a:defRPr>
                <a:highlight>
                  <a:schemeClr val="lt1"/>
                </a:highlight>
              </a:defRPr>
            </a:lvl9pPr>
          </a:lstStyle>
          <a:p/>
        </p:txBody>
      </p:sp>
      <p:sp>
        <p:nvSpPr>
          <p:cNvPr id="702" name="Google Shape;702;p30"/>
          <p:cNvSpPr/>
          <p:nvPr/>
        </p:nvSpPr>
        <p:spPr>
          <a:xfrm flipH="1">
            <a:off x="8127037" y="764529"/>
            <a:ext cx="187500" cy="187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7" name="Shape 57"/>
        <p:cNvGrpSpPr/>
        <p:nvPr/>
      </p:nvGrpSpPr>
      <p:grpSpPr>
        <a:xfrm>
          <a:off x="0" y="0"/>
          <a:ext cx="0" cy="0"/>
          <a:chOff x="0" y="0"/>
          <a:chExt cx="0" cy="0"/>
        </a:xfrm>
      </p:grpSpPr>
      <p:sp>
        <p:nvSpPr>
          <p:cNvPr id="58" name="Google Shape;58;p4"/>
          <p:cNvSpPr txBox="1"/>
          <p:nvPr>
            <p:ph idx="1" type="body"/>
          </p:nvPr>
        </p:nvSpPr>
        <p:spPr>
          <a:xfrm>
            <a:off x="699725" y="1707600"/>
            <a:ext cx="7731000" cy="2822400"/>
          </a:xfrm>
          <a:prstGeom prst="rect">
            <a:avLst/>
          </a:prstGeom>
        </p:spPr>
        <p:txBody>
          <a:bodyPr anchorCtr="0" anchor="b" bIns="91425" lIns="91425" spcFirstLastPara="1" rIns="91425" wrap="square" tIns="91425">
            <a:noAutofit/>
          </a:bodyPr>
          <a:lstStyle>
            <a:lvl1pPr indent="-285750" lvl="0" marL="457200">
              <a:lnSpc>
                <a:spcPct val="100000"/>
              </a:lnSpc>
              <a:spcBef>
                <a:spcPts val="0"/>
              </a:spcBef>
              <a:spcAft>
                <a:spcPts val="0"/>
              </a:spcAft>
              <a:buSzPts val="900"/>
              <a:buAutoNum type="arabicPeriod"/>
              <a:defRPr sz="950"/>
            </a:lvl1pPr>
            <a:lvl2pPr indent="-317500" lvl="1" marL="914400">
              <a:spcBef>
                <a:spcPts val="0"/>
              </a:spcBef>
              <a:spcAft>
                <a:spcPts val="0"/>
              </a:spcAft>
              <a:buSzPts val="1400"/>
              <a:buFont typeface="Raleway"/>
              <a:buAutoNum type="alphaLcPeriod"/>
              <a:defRPr/>
            </a:lvl2pPr>
            <a:lvl3pPr indent="-317500" lvl="2" marL="1371600">
              <a:spcBef>
                <a:spcPts val="0"/>
              </a:spcBef>
              <a:spcAft>
                <a:spcPts val="0"/>
              </a:spcAft>
              <a:buSzPts val="1400"/>
              <a:buFont typeface="Raleway"/>
              <a:buAutoNum type="romanLcPeriod"/>
              <a:defRPr/>
            </a:lvl3pPr>
            <a:lvl4pPr indent="-317500" lvl="3" marL="1828800">
              <a:spcBef>
                <a:spcPts val="0"/>
              </a:spcBef>
              <a:spcAft>
                <a:spcPts val="0"/>
              </a:spcAft>
              <a:buSzPts val="1400"/>
              <a:buFont typeface="Raleway"/>
              <a:buAutoNum type="arabicPeriod"/>
              <a:defRPr/>
            </a:lvl4pPr>
            <a:lvl5pPr indent="-317500" lvl="4" marL="2286000">
              <a:spcBef>
                <a:spcPts val="0"/>
              </a:spcBef>
              <a:spcAft>
                <a:spcPts val="0"/>
              </a:spcAft>
              <a:buSzPts val="1400"/>
              <a:buFont typeface="Raleway"/>
              <a:buAutoNum type="alphaLcPeriod"/>
              <a:defRPr/>
            </a:lvl5pPr>
            <a:lvl6pPr indent="-317500" lvl="5" marL="2743200">
              <a:spcBef>
                <a:spcPts val="0"/>
              </a:spcBef>
              <a:spcAft>
                <a:spcPts val="0"/>
              </a:spcAft>
              <a:buSzPts val="1400"/>
              <a:buFont typeface="Raleway"/>
              <a:buAutoNum type="romanLcPeriod"/>
              <a:defRPr/>
            </a:lvl6pPr>
            <a:lvl7pPr indent="-317500" lvl="6" marL="3200400">
              <a:spcBef>
                <a:spcPts val="0"/>
              </a:spcBef>
              <a:spcAft>
                <a:spcPts val="0"/>
              </a:spcAft>
              <a:buSzPts val="1400"/>
              <a:buFont typeface="Raleway"/>
              <a:buAutoNum type="arabicPeriod"/>
              <a:defRPr/>
            </a:lvl7pPr>
            <a:lvl8pPr indent="-317500" lvl="7" marL="3657600">
              <a:spcBef>
                <a:spcPts val="0"/>
              </a:spcBef>
              <a:spcAft>
                <a:spcPts val="0"/>
              </a:spcAft>
              <a:buSzPts val="1400"/>
              <a:buFont typeface="Raleway"/>
              <a:buAutoNum type="alphaLcPeriod"/>
              <a:defRPr/>
            </a:lvl8pPr>
            <a:lvl9pPr indent="-317500" lvl="8" marL="4114800">
              <a:spcBef>
                <a:spcPts val="0"/>
              </a:spcBef>
              <a:spcAft>
                <a:spcPts val="0"/>
              </a:spcAft>
              <a:buSzPts val="1400"/>
              <a:buFont typeface="Raleway"/>
              <a:buAutoNum type="romanLcPeriod"/>
              <a:defRPr/>
            </a:lvl9pPr>
          </a:lstStyle>
          <a:p/>
        </p:txBody>
      </p:sp>
      <p:grpSp>
        <p:nvGrpSpPr>
          <p:cNvPr id="59" name="Google Shape;59;p4"/>
          <p:cNvGrpSpPr/>
          <p:nvPr/>
        </p:nvGrpSpPr>
        <p:grpSpPr>
          <a:xfrm>
            <a:off x="7858475" y="-1331481"/>
            <a:ext cx="2581111" cy="2581111"/>
            <a:chOff x="273789" y="683315"/>
            <a:chExt cx="3771900" cy="3771900"/>
          </a:xfrm>
        </p:grpSpPr>
        <p:sp>
          <p:nvSpPr>
            <p:cNvPr id="60" name="Google Shape;60;p4"/>
            <p:cNvSpPr/>
            <p:nvPr/>
          </p:nvSpPr>
          <p:spPr>
            <a:xfrm>
              <a:off x="273789" y="683315"/>
              <a:ext cx="3771900" cy="37719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a:off x="913912" y="1329232"/>
              <a:ext cx="2491800" cy="24918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 name="Google Shape;62;p4"/>
          <p:cNvGrpSpPr/>
          <p:nvPr/>
        </p:nvGrpSpPr>
        <p:grpSpPr>
          <a:xfrm>
            <a:off x="8350352" y="4436160"/>
            <a:ext cx="187491" cy="187491"/>
            <a:chOff x="7431660" y="4295870"/>
            <a:chExt cx="320553" cy="320553"/>
          </a:xfrm>
        </p:grpSpPr>
        <p:sp>
          <p:nvSpPr>
            <p:cNvPr id="63" name="Google Shape;63;p4"/>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4"/>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 name="Google Shape;65;p4"/>
          <p:cNvGrpSpPr/>
          <p:nvPr/>
        </p:nvGrpSpPr>
        <p:grpSpPr>
          <a:xfrm>
            <a:off x="0" y="-5550"/>
            <a:ext cx="9144075" cy="5156900"/>
            <a:chOff x="0" y="-5550"/>
            <a:chExt cx="9144075" cy="5156900"/>
          </a:xfrm>
        </p:grpSpPr>
        <p:sp>
          <p:nvSpPr>
            <p:cNvPr id="66" name="Google Shape;66;p4"/>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4"/>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4"/>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4"/>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 name="Google Shape;70;p4"/>
          <p:cNvGrpSpPr/>
          <p:nvPr/>
        </p:nvGrpSpPr>
        <p:grpSpPr>
          <a:xfrm>
            <a:off x="6616825" y="4475671"/>
            <a:ext cx="832446" cy="78000"/>
            <a:chOff x="3514325" y="613600"/>
            <a:chExt cx="832446" cy="78000"/>
          </a:xfrm>
        </p:grpSpPr>
        <p:sp>
          <p:nvSpPr>
            <p:cNvPr id="71" name="Google Shape;71;p4"/>
            <p:cNvSpPr/>
            <p:nvPr/>
          </p:nvSpPr>
          <p:spPr>
            <a:xfrm>
              <a:off x="3514325"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4"/>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4"/>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 name="Google Shape;74;p4"/>
          <p:cNvGrpSpPr/>
          <p:nvPr/>
        </p:nvGrpSpPr>
        <p:grpSpPr>
          <a:xfrm>
            <a:off x="5725077" y="519860"/>
            <a:ext cx="187491" cy="187491"/>
            <a:chOff x="7431660" y="4295870"/>
            <a:chExt cx="320553" cy="320553"/>
          </a:xfrm>
        </p:grpSpPr>
        <p:sp>
          <p:nvSpPr>
            <p:cNvPr id="75" name="Google Shape;75;p4"/>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4"/>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4"/>
          <p:cNvSpPr txBox="1"/>
          <p:nvPr>
            <p:ph type="title"/>
          </p:nvPr>
        </p:nvSpPr>
        <p:spPr>
          <a:xfrm>
            <a:off x="699725" y="435900"/>
            <a:ext cx="3872400" cy="1271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3500">
                <a:highlight>
                  <a:schemeClr val="lt1"/>
                </a:highlight>
              </a:defRPr>
            </a:lvl1pPr>
            <a:lvl2pPr lvl="1" rtl="0">
              <a:spcBef>
                <a:spcPts val="0"/>
              </a:spcBef>
              <a:spcAft>
                <a:spcPts val="0"/>
              </a:spcAft>
              <a:buSzPts val="2800"/>
              <a:buNone/>
              <a:defRPr>
                <a:highlight>
                  <a:schemeClr val="lt1"/>
                </a:highlight>
              </a:defRPr>
            </a:lvl2pPr>
            <a:lvl3pPr lvl="2" rtl="0">
              <a:spcBef>
                <a:spcPts val="0"/>
              </a:spcBef>
              <a:spcAft>
                <a:spcPts val="0"/>
              </a:spcAft>
              <a:buSzPts val="2800"/>
              <a:buNone/>
              <a:defRPr>
                <a:highlight>
                  <a:schemeClr val="lt1"/>
                </a:highlight>
              </a:defRPr>
            </a:lvl3pPr>
            <a:lvl4pPr lvl="3" rtl="0">
              <a:spcBef>
                <a:spcPts val="0"/>
              </a:spcBef>
              <a:spcAft>
                <a:spcPts val="0"/>
              </a:spcAft>
              <a:buSzPts val="2800"/>
              <a:buNone/>
              <a:defRPr>
                <a:highlight>
                  <a:schemeClr val="lt1"/>
                </a:highlight>
              </a:defRPr>
            </a:lvl4pPr>
            <a:lvl5pPr lvl="4" rtl="0">
              <a:spcBef>
                <a:spcPts val="0"/>
              </a:spcBef>
              <a:spcAft>
                <a:spcPts val="0"/>
              </a:spcAft>
              <a:buSzPts val="2800"/>
              <a:buNone/>
              <a:defRPr>
                <a:highlight>
                  <a:schemeClr val="lt1"/>
                </a:highlight>
              </a:defRPr>
            </a:lvl5pPr>
            <a:lvl6pPr lvl="5" rtl="0">
              <a:spcBef>
                <a:spcPts val="0"/>
              </a:spcBef>
              <a:spcAft>
                <a:spcPts val="0"/>
              </a:spcAft>
              <a:buSzPts val="2800"/>
              <a:buNone/>
              <a:defRPr>
                <a:highlight>
                  <a:schemeClr val="lt1"/>
                </a:highlight>
              </a:defRPr>
            </a:lvl6pPr>
            <a:lvl7pPr lvl="6" rtl="0">
              <a:spcBef>
                <a:spcPts val="0"/>
              </a:spcBef>
              <a:spcAft>
                <a:spcPts val="0"/>
              </a:spcAft>
              <a:buSzPts val="2800"/>
              <a:buNone/>
              <a:defRPr>
                <a:highlight>
                  <a:schemeClr val="lt1"/>
                </a:highlight>
              </a:defRPr>
            </a:lvl7pPr>
            <a:lvl8pPr lvl="7" rtl="0">
              <a:spcBef>
                <a:spcPts val="0"/>
              </a:spcBef>
              <a:spcAft>
                <a:spcPts val="0"/>
              </a:spcAft>
              <a:buSzPts val="2800"/>
              <a:buNone/>
              <a:defRPr>
                <a:highlight>
                  <a:schemeClr val="lt1"/>
                </a:highlight>
              </a:defRPr>
            </a:lvl8pPr>
            <a:lvl9pPr lvl="8" rtl="0">
              <a:spcBef>
                <a:spcPts val="0"/>
              </a:spcBef>
              <a:spcAft>
                <a:spcPts val="0"/>
              </a:spcAft>
              <a:buSzPts val="2800"/>
              <a:buNone/>
              <a:defRPr>
                <a:highlight>
                  <a:schemeClr val="lt1"/>
                </a:highlight>
              </a:defRPr>
            </a:lvl9pPr>
          </a:lstStyle>
          <a:p/>
        </p:txBody>
      </p:sp>
      <p:sp>
        <p:nvSpPr>
          <p:cNvPr id="78" name="Google Shape;78;p4"/>
          <p:cNvSpPr/>
          <p:nvPr/>
        </p:nvSpPr>
        <p:spPr>
          <a:xfrm flipH="1">
            <a:off x="8127037" y="764529"/>
            <a:ext cx="187500" cy="187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703" name="Shape 703"/>
        <p:cNvGrpSpPr/>
        <p:nvPr/>
      </p:nvGrpSpPr>
      <p:grpSpPr>
        <a:xfrm>
          <a:off x="0" y="0"/>
          <a:ext cx="0" cy="0"/>
          <a:chOff x="0" y="0"/>
          <a:chExt cx="0" cy="0"/>
        </a:xfrm>
      </p:grpSpPr>
      <p:sp>
        <p:nvSpPr>
          <p:cNvPr id="704" name="Google Shape;704;p31"/>
          <p:cNvSpPr txBox="1"/>
          <p:nvPr>
            <p:ph idx="1" type="subTitle"/>
          </p:nvPr>
        </p:nvSpPr>
        <p:spPr>
          <a:xfrm>
            <a:off x="4572000" y="1675875"/>
            <a:ext cx="3863700" cy="1187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4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705" name="Google Shape;705;p31"/>
          <p:cNvSpPr txBox="1"/>
          <p:nvPr>
            <p:ph type="title"/>
          </p:nvPr>
        </p:nvSpPr>
        <p:spPr>
          <a:xfrm>
            <a:off x="4572000" y="435900"/>
            <a:ext cx="4124700" cy="13470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6800">
                <a:highlight>
                  <a:schemeClr val="l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706" name="Google Shape;706;p31"/>
          <p:cNvGrpSpPr/>
          <p:nvPr/>
        </p:nvGrpSpPr>
        <p:grpSpPr>
          <a:xfrm>
            <a:off x="8319690" y="4436145"/>
            <a:ext cx="200593" cy="187500"/>
            <a:chOff x="8103684" y="4279203"/>
            <a:chExt cx="340393" cy="318173"/>
          </a:xfrm>
        </p:grpSpPr>
        <p:sp>
          <p:nvSpPr>
            <p:cNvPr id="707" name="Google Shape;707;p31"/>
            <p:cNvSpPr/>
            <p:nvPr/>
          </p:nvSpPr>
          <p:spPr>
            <a:xfrm>
              <a:off x="8252062" y="4279203"/>
              <a:ext cx="192015" cy="318173"/>
            </a:xfrm>
            <a:custGeom>
              <a:rect b="b" l="l" r="r" t="t"/>
              <a:pathLst>
                <a:path extrusionOk="0" h="34897" w="21060">
                  <a:moveTo>
                    <a:pt x="3655" y="1"/>
                  </a:moveTo>
                  <a:lnTo>
                    <a:pt x="0" y="3656"/>
                  </a:lnTo>
                  <a:lnTo>
                    <a:pt x="13750" y="17405"/>
                  </a:lnTo>
                  <a:lnTo>
                    <a:pt x="0" y="31155"/>
                  </a:lnTo>
                  <a:lnTo>
                    <a:pt x="3655" y="34897"/>
                  </a:lnTo>
                  <a:lnTo>
                    <a:pt x="21059" y="17405"/>
                  </a:lnTo>
                  <a:lnTo>
                    <a:pt x="36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31"/>
            <p:cNvSpPr/>
            <p:nvPr/>
          </p:nvSpPr>
          <p:spPr>
            <a:xfrm>
              <a:off x="8103684" y="4414088"/>
              <a:ext cx="307068" cy="47612"/>
            </a:xfrm>
            <a:custGeom>
              <a:rect b="b" l="l" r="r" t="t"/>
              <a:pathLst>
                <a:path extrusionOk="0" h="5222" w="33679">
                  <a:moveTo>
                    <a:pt x="1" y="0"/>
                  </a:moveTo>
                  <a:lnTo>
                    <a:pt x="1" y="5222"/>
                  </a:lnTo>
                  <a:lnTo>
                    <a:pt x="33679" y="5222"/>
                  </a:lnTo>
                  <a:lnTo>
                    <a:pt x="336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9" name="Google Shape;709;p31"/>
          <p:cNvGrpSpPr/>
          <p:nvPr/>
        </p:nvGrpSpPr>
        <p:grpSpPr>
          <a:xfrm>
            <a:off x="0" y="-5550"/>
            <a:ext cx="9144075" cy="5156900"/>
            <a:chOff x="0" y="-5550"/>
            <a:chExt cx="9144075" cy="5156900"/>
          </a:xfrm>
        </p:grpSpPr>
        <p:sp>
          <p:nvSpPr>
            <p:cNvPr id="710" name="Google Shape;710;p31"/>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31"/>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1"/>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31"/>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4" name="Google Shape;714;p31"/>
          <p:cNvGrpSpPr/>
          <p:nvPr/>
        </p:nvGrpSpPr>
        <p:grpSpPr>
          <a:xfrm>
            <a:off x="4072702" y="519860"/>
            <a:ext cx="187491" cy="187491"/>
            <a:chOff x="7431660" y="4295870"/>
            <a:chExt cx="320553" cy="320553"/>
          </a:xfrm>
        </p:grpSpPr>
        <p:sp>
          <p:nvSpPr>
            <p:cNvPr id="715" name="Google Shape;715;p31"/>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1"/>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7" name="Google Shape;717;p31"/>
          <p:cNvGrpSpPr/>
          <p:nvPr/>
        </p:nvGrpSpPr>
        <p:grpSpPr>
          <a:xfrm>
            <a:off x="605977" y="519860"/>
            <a:ext cx="187491" cy="187491"/>
            <a:chOff x="7431660" y="4295870"/>
            <a:chExt cx="320553" cy="320553"/>
          </a:xfrm>
        </p:grpSpPr>
        <p:sp>
          <p:nvSpPr>
            <p:cNvPr id="718" name="Google Shape;718;p31"/>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31"/>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0" name="Google Shape;720;p31"/>
          <p:cNvSpPr txBox="1"/>
          <p:nvPr/>
        </p:nvSpPr>
        <p:spPr>
          <a:xfrm>
            <a:off x="4572000" y="3416700"/>
            <a:ext cx="3863700" cy="883500"/>
          </a:xfrm>
          <a:prstGeom prst="rect">
            <a:avLst/>
          </a:prstGeom>
          <a:noFill/>
          <a:ln>
            <a:noFill/>
          </a:ln>
        </p:spPr>
        <p:txBody>
          <a:bodyPr anchorCtr="0" anchor="ctr" bIns="91425" lIns="91425" spcFirstLastPara="1" rIns="91425" wrap="square" tIns="91425">
            <a:noAutofit/>
          </a:bodyPr>
          <a:lstStyle/>
          <a:p>
            <a:pPr indent="0" lvl="0" marL="0" rtl="0" algn="l">
              <a:spcBef>
                <a:spcPts val="300"/>
              </a:spcBef>
              <a:spcAft>
                <a:spcPts val="0"/>
              </a:spcAft>
              <a:buNone/>
            </a:pPr>
            <a:r>
              <a:rPr lang="en" sz="1200">
                <a:solidFill>
                  <a:schemeClr val="dk1"/>
                </a:solidFill>
                <a:latin typeface="Archivo"/>
                <a:ea typeface="Archivo"/>
                <a:cs typeface="Archivo"/>
                <a:sym typeface="Archivo"/>
              </a:rPr>
              <a:t>CREDITS: This presentation template was created by </a:t>
            </a:r>
            <a:r>
              <a:rPr b="1" lang="en" sz="1200">
                <a:solidFill>
                  <a:schemeClr val="dk1"/>
                </a:solidFill>
                <a:uFill>
                  <a:noFill/>
                </a:uFill>
                <a:latin typeface="Archivo"/>
                <a:ea typeface="Archivo"/>
                <a:cs typeface="Archivo"/>
                <a:sym typeface="Archivo"/>
                <a:hlinkClick r:id="rId2">
                  <a:extLst>
                    <a:ext uri="{A12FA001-AC4F-418D-AE19-62706E023703}">
                      <ahyp:hlinkClr val="tx"/>
                    </a:ext>
                  </a:extLst>
                </a:hlinkClick>
              </a:rPr>
              <a:t>Slidesgo</a:t>
            </a:r>
            <a:r>
              <a:rPr lang="en" sz="1200">
                <a:solidFill>
                  <a:schemeClr val="dk1"/>
                </a:solidFill>
                <a:latin typeface="Archivo"/>
                <a:ea typeface="Archivo"/>
                <a:cs typeface="Archivo"/>
                <a:sym typeface="Archivo"/>
              </a:rPr>
              <a:t>, including icons by </a:t>
            </a:r>
            <a:r>
              <a:rPr b="1" lang="en" sz="1200">
                <a:solidFill>
                  <a:schemeClr val="dk1"/>
                </a:solidFill>
                <a:uFill>
                  <a:noFill/>
                </a:uFill>
                <a:latin typeface="Archivo"/>
                <a:ea typeface="Archivo"/>
                <a:cs typeface="Archivo"/>
                <a:sym typeface="Archivo"/>
                <a:hlinkClick r:id="rId3">
                  <a:extLst>
                    <a:ext uri="{A12FA001-AC4F-418D-AE19-62706E023703}">
                      <ahyp:hlinkClr val="tx"/>
                    </a:ext>
                  </a:extLst>
                </a:hlinkClick>
              </a:rPr>
              <a:t>Flaticon</a:t>
            </a:r>
            <a:r>
              <a:rPr lang="en" sz="1200">
                <a:solidFill>
                  <a:schemeClr val="dk1"/>
                </a:solidFill>
                <a:latin typeface="Archivo"/>
                <a:ea typeface="Archivo"/>
                <a:cs typeface="Archivo"/>
                <a:sym typeface="Archivo"/>
              </a:rPr>
              <a:t> and infographics &amp; images by </a:t>
            </a:r>
            <a:r>
              <a:rPr b="1" lang="en" sz="1200">
                <a:solidFill>
                  <a:schemeClr val="dk1"/>
                </a:solidFill>
                <a:uFill>
                  <a:noFill/>
                </a:uFill>
                <a:latin typeface="Archivo"/>
                <a:ea typeface="Archivo"/>
                <a:cs typeface="Archivo"/>
                <a:sym typeface="Archivo"/>
                <a:hlinkClick r:id="rId4">
                  <a:extLst>
                    <a:ext uri="{A12FA001-AC4F-418D-AE19-62706E023703}">
                      <ahyp:hlinkClr val="tx"/>
                    </a:ext>
                  </a:extLst>
                </a:hlinkClick>
              </a:rPr>
              <a:t>Freepik</a:t>
            </a:r>
            <a:endParaRPr b="1" sz="1200">
              <a:solidFill>
                <a:schemeClr val="dk1"/>
              </a:solidFill>
              <a:latin typeface="Archivo"/>
              <a:ea typeface="Archivo"/>
              <a:cs typeface="Archivo"/>
              <a:sym typeface="Archivo"/>
            </a:endParaRPr>
          </a:p>
        </p:txBody>
      </p:sp>
      <p:grpSp>
        <p:nvGrpSpPr>
          <p:cNvPr id="721" name="Google Shape;721;p31"/>
          <p:cNvGrpSpPr/>
          <p:nvPr/>
        </p:nvGrpSpPr>
        <p:grpSpPr>
          <a:xfrm>
            <a:off x="6485319" y="2571746"/>
            <a:ext cx="455223" cy="448275"/>
            <a:chOff x="7375048" y="3414796"/>
            <a:chExt cx="455223" cy="448275"/>
          </a:xfrm>
        </p:grpSpPr>
        <p:sp>
          <p:nvSpPr>
            <p:cNvPr id="722" name="Google Shape;722;p31"/>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3" name="Google Shape;723;p31"/>
            <p:cNvGrpSpPr/>
            <p:nvPr/>
          </p:nvGrpSpPr>
          <p:grpSpPr>
            <a:xfrm>
              <a:off x="7375048" y="3785071"/>
              <a:ext cx="455223" cy="78000"/>
              <a:chOff x="3891548" y="613600"/>
              <a:chExt cx="455223" cy="78000"/>
            </a:xfrm>
          </p:grpSpPr>
          <p:sp>
            <p:nvSpPr>
              <p:cNvPr id="724" name="Google Shape;724;p31"/>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1"/>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726" name="Shape 726"/>
        <p:cNvGrpSpPr/>
        <p:nvPr/>
      </p:nvGrpSpPr>
      <p:grpSpPr>
        <a:xfrm>
          <a:off x="0" y="0"/>
          <a:ext cx="0" cy="0"/>
          <a:chOff x="0" y="0"/>
          <a:chExt cx="0" cy="0"/>
        </a:xfrm>
      </p:grpSpPr>
      <p:grpSp>
        <p:nvGrpSpPr>
          <p:cNvPr id="727" name="Google Shape;727;p32"/>
          <p:cNvGrpSpPr/>
          <p:nvPr/>
        </p:nvGrpSpPr>
        <p:grpSpPr>
          <a:xfrm>
            <a:off x="0" y="-5550"/>
            <a:ext cx="9144075" cy="5156900"/>
            <a:chOff x="0" y="-5550"/>
            <a:chExt cx="9144075" cy="5156900"/>
          </a:xfrm>
        </p:grpSpPr>
        <p:sp>
          <p:nvSpPr>
            <p:cNvPr id="728" name="Google Shape;728;p32"/>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32"/>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32"/>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32"/>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2" name="Google Shape;732;p32"/>
          <p:cNvGrpSpPr/>
          <p:nvPr/>
        </p:nvGrpSpPr>
        <p:grpSpPr>
          <a:xfrm>
            <a:off x="8319690" y="4436145"/>
            <a:ext cx="200593" cy="187500"/>
            <a:chOff x="8103684" y="4279203"/>
            <a:chExt cx="340393" cy="318173"/>
          </a:xfrm>
        </p:grpSpPr>
        <p:sp>
          <p:nvSpPr>
            <p:cNvPr id="733" name="Google Shape;733;p32"/>
            <p:cNvSpPr/>
            <p:nvPr/>
          </p:nvSpPr>
          <p:spPr>
            <a:xfrm>
              <a:off x="8252062" y="4279203"/>
              <a:ext cx="192015" cy="318173"/>
            </a:xfrm>
            <a:custGeom>
              <a:rect b="b" l="l" r="r" t="t"/>
              <a:pathLst>
                <a:path extrusionOk="0" h="34897" w="21060">
                  <a:moveTo>
                    <a:pt x="3655" y="1"/>
                  </a:moveTo>
                  <a:lnTo>
                    <a:pt x="0" y="3656"/>
                  </a:lnTo>
                  <a:lnTo>
                    <a:pt x="13750" y="17405"/>
                  </a:lnTo>
                  <a:lnTo>
                    <a:pt x="0" y="31155"/>
                  </a:lnTo>
                  <a:lnTo>
                    <a:pt x="3655" y="34897"/>
                  </a:lnTo>
                  <a:lnTo>
                    <a:pt x="21059" y="17405"/>
                  </a:lnTo>
                  <a:lnTo>
                    <a:pt x="36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32"/>
            <p:cNvSpPr/>
            <p:nvPr/>
          </p:nvSpPr>
          <p:spPr>
            <a:xfrm>
              <a:off x="8103684" y="4414088"/>
              <a:ext cx="307068" cy="47612"/>
            </a:xfrm>
            <a:custGeom>
              <a:rect b="b" l="l" r="r" t="t"/>
              <a:pathLst>
                <a:path extrusionOk="0" h="5222" w="33679">
                  <a:moveTo>
                    <a:pt x="1" y="0"/>
                  </a:moveTo>
                  <a:lnTo>
                    <a:pt x="1" y="5222"/>
                  </a:lnTo>
                  <a:lnTo>
                    <a:pt x="33679" y="5222"/>
                  </a:lnTo>
                  <a:lnTo>
                    <a:pt x="336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5" name="Google Shape;735;p32"/>
          <p:cNvSpPr/>
          <p:nvPr/>
        </p:nvSpPr>
        <p:spPr>
          <a:xfrm>
            <a:off x="491302" y="681800"/>
            <a:ext cx="3768900" cy="3771900"/>
          </a:xfrm>
          <a:prstGeom prst="pie">
            <a:avLst>
              <a:gd fmla="val 0" name="adj1"/>
              <a:gd fmla="val 10797557"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6" name="Google Shape;736;p32"/>
          <p:cNvGrpSpPr/>
          <p:nvPr/>
        </p:nvGrpSpPr>
        <p:grpSpPr>
          <a:xfrm rot="-5400000">
            <a:off x="8029039" y="588146"/>
            <a:ext cx="455223" cy="448275"/>
            <a:chOff x="7375048" y="3414796"/>
            <a:chExt cx="455223" cy="448275"/>
          </a:xfrm>
        </p:grpSpPr>
        <p:sp>
          <p:nvSpPr>
            <p:cNvPr id="737" name="Google Shape;737;p32"/>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8" name="Google Shape;738;p32"/>
            <p:cNvGrpSpPr/>
            <p:nvPr/>
          </p:nvGrpSpPr>
          <p:grpSpPr>
            <a:xfrm>
              <a:off x="7375048" y="3785071"/>
              <a:ext cx="455223" cy="78000"/>
              <a:chOff x="3891548" y="613600"/>
              <a:chExt cx="455223" cy="78000"/>
            </a:xfrm>
          </p:grpSpPr>
          <p:sp>
            <p:nvSpPr>
              <p:cNvPr id="739" name="Google Shape;739;p32"/>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32"/>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41" name="Google Shape;741;p32"/>
          <p:cNvGrpSpPr/>
          <p:nvPr/>
        </p:nvGrpSpPr>
        <p:grpSpPr>
          <a:xfrm>
            <a:off x="4072702" y="4436160"/>
            <a:ext cx="187491" cy="187491"/>
            <a:chOff x="7431660" y="4295870"/>
            <a:chExt cx="320553" cy="320553"/>
          </a:xfrm>
        </p:grpSpPr>
        <p:sp>
          <p:nvSpPr>
            <p:cNvPr id="742" name="Google Shape;742;p32"/>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32"/>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4" name="Google Shape;744;p32"/>
          <p:cNvGrpSpPr/>
          <p:nvPr/>
        </p:nvGrpSpPr>
        <p:grpSpPr>
          <a:xfrm>
            <a:off x="605977" y="4436160"/>
            <a:ext cx="187491" cy="187491"/>
            <a:chOff x="7431660" y="4295870"/>
            <a:chExt cx="320553" cy="320553"/>
          </a:xfrm>
        </p:grpSpPr>
        <p:sp>
          <p:nvSpPr>
            <p:cNvPr id="745" name="Google Shape;745;p32"/>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32"/>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747" name="Shape 747"/>
        <p:cNvGrpSpPr/>
        <p:nvPr/>
      </p:nvGrpSpPr>
      <p:grpSpPr>
        <a:xfrm>
          <a:off x="0" y="0"/>
          <a:ext cx="0" cy="0"/>
          <a:chOff x="0" y="0"/>
          <a:chExt cx="0" cy="0"/>
        </a:xfrm>
      </p:grpSpPr>
      <p:grpSp>
        <p:nvGrpSpPr>
          <p:cNvPr id="748" name="Google Shape;748;p33"/>
          <p:cNvGrpSpPr/>
          <p:nvPr/>
        </p:nvGrpSpPr>
        <p:grpSpPr>
          <a:xfrm>
            <a:off x="7858475" y="-1331481"/>
            <a:ext cx="2581111" cy="2581111"/>
            <a:chOff x="273789" y="683315"/>
            <a:chExt cx="3771900" cy="3771900"/>
          </a:xfrm>
        </p:grpSpPr>
        <p:sp>
          <p:nvSpPr>
            <p:cNvPr id="749" name="Google Shape;749;p33"/>
            <p:cNvSpPr/>
            <p:nvPr/>
          </p:nvSpPr>
          <p:spPr>
            <a:xfrm>
              <a:off x="273789" y="683315"/>
              <a:ext cx="3771900" cy="37719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33"/>
            <p:cNvSpPr/>
            <p:nvPr/>
          </p:nvSpPr>
          <p:spPr>
            <a:xfrm>
              <a:off x="913912" y="1329232"/>
              <a:ext cx="2491800" cy="24918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1" name="Google Shape;751;p33"/>
          <p:cNvGrpSpPr/>
          <p:nvPr/>
        </p:nvGrpSpPr>
        <p:grpSpPr>
          <a:xfrm>
            <a:off x="0" y="-5550"/>
            <a:ext cx="9144075" cy="5156900"/>
            <a:chOff x="0" y="-5550"/>
            <a:chExt cx="9144075" cy="5156900"/>
          </a:xfrm>
        </p:grpSpPr>
        <p:sp>
          <p:nvSpPr>
            <p:cNvPr id="752" name="Google Shape;752;p33"/>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33"/>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33"/>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33"/>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6" name="Google Shape;756;p33"/>
          <p:cNvSpPr/>
          <p:nvPr/>
        </p:nvSpPr>
        <p:spPr>
          <a:xfrm>
            <a:off x="4863227" y="681800"/>
            <a:ext cx="3768900" cy="3771900"/>
          </a:xfrm>
          <a:prstGeom prst="pie">
            <a:avLst>
              <a:gd fmla="val 0" name="adj1"/>
              <a:gd fmla="val 10797557"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7" name="Google Shape;757;p33"/>
          <p:cNvGrpSpPr/>
          <p:nvPr/>
        </p:nvGrpSpPr>
        <p:grpSpPr>
          <a:xfrm flipH="1" rot="10800000">
            <a:off x="3181294" y="2210946"/>
            <a:ext cx="455223" cy="448275"/>
            <a:chOff x="7375048" y="3414796"/>
            <a:chExt cx="455223" cy="448275"/>
          </a:xfrm>
        </p:grpSpPr>
        <p:sp>
          <p:nvSpPr>
            <p:cNvPr id="758" name="Google Shape;758;p33"/>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9" name="Google Shape;759;p33"/>
            <p:cNvGrpSpPr/>
            <p:nvPr/>
          </p:nvGrpSpPr>
          <p:grpSpPr>
            <a:xfrm>
              <a:off x="7375048" y="3785071"/>
              <a:ext cx="455223" cy="78000"/>
              <a:chOff x="3891548" y="613600"/>
              <a:chExt cx="455223" cy="78000"/>
            </a:xfrm>
          </p:grpSpPr>
          <p:sp>
            <p:nvSpPr>
              <p:cNvPr id="760" name="Google Shape;760;p33"/>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33"/>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62" name="Google Shape;762;p33"/>
          <p:cNvGrpSpPr/>
          <p:nvPr/>
        </p:nvGrpSpPr>
        <p:grpSpPr>
          <a:xfrm flipH="1">
            <a:off x="4318744" y="584671"/>
            <a:ext cx="832446" cy="78000"/>
            <a:chOff x="3514325" y="613600"/>
            <a:chExt cx="832446" cy="78000"/>
          </a:xfrm>
        </p:grpSpPr>
        <p:sp>
          <p:nvSpPr>
            <p:cNvPr id="763" name="Google Shape;763;p33"/>
            <p:cNvSpPr/>
            <p:nvPr/>
          </p:nvSpPr>
          <p:spPr>
            <a:xfrm>
              <a:off x="3514325"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3"/>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3"/>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6" name="Google Shape;766;p33"/>
          <p:cNvGrpSpPr/>
          <p:nvPr/>
        </p:nvGrpSpPr>
        <p:grpSpPr>
          <a:xfrm>
            <a:off x="8350352" y="4436160"/>
            <a:ext cx="187491" cy="187491"/>
            <a:chOff x="7431660" y="4295870"/>
            <a:chExt cx="320553" cy="320553"/>
          </a:xfrm>
        </p:grpSpPr>
        <p:sp>
          <p:nvSpPr>
            <p:cNvPr id="767" name="Google Shape;767;p33"/>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33"/>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9" name="Google Shape;769;p33"/>
          <p:cNvGrpSpPr/>
          <p:nvPr/>
        </p:nvGrpSpPr>
        <p:grpSpPr>
          <a:xfrm>
            <a:off x="4641227" y="4436160"/>
            <a:ext cx="187491" cy="187491"/>
            <a:chOff x="7431660" y="4295870"/>
            <a:chExt cx="320553" cy="320553"/>
          </a:xfrm>
        </p:grpSpPr>
        <p:sp>
          <p:nvSpPr>
            <p:cNvPr id="770" name="Google Shape;770;p33"/>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33"/>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2" name="Google Shape;772;p33"/>
          <p:cNvGrpSpPr/>
          <p:nvPr/>
        </p:nvGrpSpPr>
        <p:grpSpPr>
          <a:xfrm>
            <a:off x="605977" y="2150960"/>
            <a:ext cx="187491" cy="187491"/>
            <a:chOff x="7431660" y="4295870"/>
            <a:chExt cx="320553" cy="320553"/>
          </a:xfrm>
        </p:grpSpPr>
        <p:sp>
          <p:nvSpPr>
            <p:cNvPr id="773" name="Google Shape;773;p33"/>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33"/>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9" name="Shape 79"/>
        <p:cNvGrpSpPr/>
        <p:nvPr/>
      </p:nvGrpSpPr>
      <p:grpSpPr>
        <a:xfrm>
          <a:off x="0" y="0"/>
          <a:ext cx="0" cy="0"/>
          <a:chOff x="0" y="0"/>
          <a:chExt cx="0" cy="0"/>
        </a:xfrm>
      </p:grpSpPr>
      <p:sp>
        <p:nvSpPr>
          <p:cNvPr id="80" name="Google Shape;80;p5"/>
          <p:cNvSpPr txBox="1"/>
          <p:nvPr>
            <p:ph type="title"/>
          </p:nvPr>
        </p:nvSpPr>
        <p:spPr>
          <a:xfrm>
            <a:off x="699725" y="435900"/>
            <a:ext cx="3872400" cy="1271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3500">
                <a:highlight>
                  <a:schemeClr val="lt1"/>
                </a:highlight>
              </a:defRPr>
            </a:lvl1pPr>
            <a:lvl2pPr lvl="1" rtl="0">
              <a:spcBef>
                <a:spcPts val="0"/>
              </a:spcBef>
              <a:spcAft>
                <a:spcPts val="0"/>
              </a:spcAft>
              <a:buSzPts val="2800"/>
              <a:buNone/>
              <a:defRPr>
                <a:highlight>
                  <a:schemeClr val="lt1"/>
                </a:highlight>
              </a:defRPr>
            </a:lvl2pPr>
            <a:lvl3pPr lvl="2" rtl="0">
              <a:spcBef>
                <a:spcPts val="0"/>
              </a:spcBef>
              <a:spcAft>
                <a:spcPts val="0"/>
              </a:spcAft>
              <a:buSzPts val="2800"/>
              <a:buNone/>
              <a:defRPr>
                <a:highlight>
                  <a:schemeClr val="lt1"/>
                </a:highlight>
              </a:defRPr>
            </a:lvl3pPr>
            <a:lvl4pPr lvl="3" rtl="0">
              <a:spcBef>
                <a:spcPts val="0"/>
              </a:spcBef>
              <a:spcAft>
                <a:spcPts val="0"/>
              </a:spcAft>
              <a:buSzPts val="2800"/>
              <a:buNone/>
              <a:defRPr>
                <a:highlight>
                  <a:schemeClr val="lt1"/>
                </a:highlight>
              </a:defRPr>
            </a:lvl4pPr>
            <a:lvl5pPr lvl="4" rtl="0">
              <a:spcBef>
                <a:spcPts val="0"/>
              </a:spcBef>
              <a:spcAft>
                <a:spcPts val="0"/>
              </a:spcAft>
              <a:buSzPts val="2800"/>
              <a:buNone/>
              <a:defRPr>
                <a:highlight>
                  <a:schemeClr val="lt1"/>
                </a:highlight>
              </a:defRPr>
            </a:lvl5pPr>
            <a:lvl6pPr lvl="5" rtl="0">
              <a:spcBef>
                <a:spcPts val="0"/>
              </a:spcBef>
              <a:spcAft>
                <a:spcPts val="0"/>
              </a:spcAft>
              <a:buSzPts val="2800"/>
              <a:buNone/>
              <a:defRPr>
                <a:highlight>
                  <a:schemeClr val="lt1"/>
                </a:highlight>
              </a:defRPr>
            </a:lvl6pPr>
            <a:lvl7pPr lvl="6" rtl="0">
              <a:spcBef>
                <a:spcPts val="0"/>
              </a:spcBef>
              <a:spcAft>
                <a:spcPts val="0"/>
              </a:spcAft>
              <a:buSzPts val="2800"/>
              <a:buNone/>
              <a:defRPr>
                <a:highlight>
                  <a:schemeClr val="lt1"/>
                </a:highlight>
              </a:defRPr>
            </a:lvl7pPr>
            <a:lvl8pPr lvl="7" rtl="0">
              <a:spcBef>
                <a:spcPts val="0"/>
              </a:spcBef>
              <a:spcAft>
                <a:spcPts val="0"/>
              </a:spcAft>
              <a:buSzPts val="2800"/>
              <a:buNone/>
              <a:defRPr>
                <a:highlight>
                  <a:schemeClr val="lt1"/>
                </a:highlight>
              </a:defRPr>
            </a:lvl8pPr>
            <a:lvl9pPr lvl="8" rtl="0">
              <a:spcBef>
                <a:spcPts val="0"/>
              </a:spcBef>
              <a:spcAft>
                <a:spcPts val="0"/>
              </a:spcAft>
              <a:buSzPts val="2800"/>
              <a:buNone/>
              <a:defRPr>
                <a:highlight>
                  <a:schemeClr val="lt1"/>
                </a:highlight>
              </a:defRPr>
            </a:lvl9pPr>
          </a:lstStyle>
          <a:p/>
        </p:txBody>
      </p:sp>
      <p:sp>
        <p:nvSpPr>
          <p:cNvPr id="81" name="Google Shape;81;p5"/>
          <p:cNvSpPr txBox="1"/>
          <p:nvPr>
            <p:ph idx="2" type="title"/>
          </p:nvPr>
        </p:nvSpPr>
        <p:spPr>
          <a:xfrm>
            <a:off x="1522300" y="2299375"/>
            <a:ext cx="2425500" cy="886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2" name="Google Shape;82;p5"/>
          <p:cNvSpPr txBox="1"/>
          <p:nvPr>
            <p:ph idx="1" type="subTitle"/>
          </p:nvPr>
        </p:nvSpPr>
        <p:spPr>
          <a:xfrm>
            <a:off x="1522350" y="3138800"/>
            <a:ext cx="2425500" cy="139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83" name="Google Shape;83;p5"/>
          <p:cNvGrpSpPr/>
          <p:nvPr/>
        </p:nvGrpSpPr>
        <p:grpSpPr>
          <a:xfrm>
            <a:off x="7858475" y="-1331481"/>
            <a:ext cx="2581111" cy="2581111"/>
            <a:chOff x="273789" y="683315"/>
            <a:chExt cx="3771900" cy="3771900"/>
          </a:xfrm>
        </p:grpSpPr>
        <p:sp>
          <p:nvSpPr>
            <p:cNvPr id="84" name="Google Shape;84;p5"/>
            <p:cNvSpPr/>
            <p:nvPr/>
          </p:nvSpPr>
          <p:spPr>
            <a:xfrm>
              <a:off x="273789" y="683315"/>
              <a:ext cx="3771900" cy="37719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5"/>
            <p:cNvSpPr/>
            <p:nvPr/>
          </p:nvSpPr>
          <p:spPr>
            <a:xfrm>
              <a:off x="913912" y="1329232"/>
              <a:ext cx="2491800" cy="24918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 name="Google Shape;86;p5"/>
          <p:cNvGrpSpPr/>
          <p:nvPr/>
        </p:nvGrpSpPr>
        <p:grpSpPr>
          <a:xfrm>
            <a:off x="8350352" y="4436160"/>
            <a:ext cx="187491" cy="187491"/>
            <a:chOff x="7431660" y="4295870"/>
            <a:chExt cx="320553" cy="320553"/>
          </a:xfrm>
        </p:grpSpPr>
        <p:sp>
          <p:nvSpPr>
            <p:cNvPr id="87" name="Google Shape;87;p5"/>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5"/>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5"/>
          <p:cNvGrpSpPr/>
          <p:nvPr/>
        </p:nvGrpSpPr>
        <p:grpSpPr>
          <a:xfrm>
            <a:off x="5725077" y="519860"/>
            <a:ext cx="187491" cy="187491"/>
            <a:chOff x="7431660" y="4295870"/>
            <a:chExt cx="320553" cy="320553"/>
          </a:xfrm>
        </p:grpSpPr>
        <p:sp>
          <p:nvSpPr>
            <p:cNvPr id="90" name="Google Shape;90;p5"/>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5"/>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 name="Google Shape;92;p5"/>
          <p:cNvSpPr/>
          <p:nvPr/>
        </p:nvSpPr>
        <p:spPr>
          <a:xfrm flipH="1">
            <a:off x="8127037" y="764529"/>
            <a:ext cx="187500" cy="187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 name="Google Shape;93;p5"/>
          <p:cNvGrpSpPr/>
          <p:nvPr/>
        </p:nvGrpSpPr>
        <p:grpSpPr>
          <a:xfrm>
            <a:off x="0" y="-5550"/>
            <a:ext cx="9144075" cy="5156900"/>
            <a:chOff x="0" y="-5550"/>
            <a:chExt cx="9144075" cy="5156900"/>
          </a:xfrm>
        </p:grpSpPr>
        <p:sp>
          <p:nvSpPr>
            <p:cNvPr id="94" name="Google Shape;94;p5"/>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5"/>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5"/>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5"/>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 name="Google Shape;98;p5"/>
          <p:cNvSpPr txBox="1"/>
          <p:nvPr>
            <p:ph idx="3" type="title"/>
          </p:nvPr>
        </p:nvSpPr>
        <p:spPr>
          <a:xfrm>
            <a:off x="5046025" y="2299450"/>
            <a:ext cx="2425500" cy="886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300">
                <a:solidFill>
                  <a:schemeClr val="dk2"/>
                </a:solidFill>
                <a:highlight>
                  <a:schemeClr val="dk1"/>
                </a:highligh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9" name="Google Shape;99;p5"/>
          <p:cNvSpPr txBox="1"/>
          <p:nvPr>
            <p:ph idx="4" type="subTitle"/>
          </p:nvPr>
        </p:nvSpPr>
        <p:spPr>
          <a:xfrm>
            <a:off x="5046079" y="3138800"/>
            <a:ext cx="2425500" cy="139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0" name="Shape 100"/>
        <p:cNvGrpSpPr/>
        <p:nvPr/>
      </p:nvGrpSpPr>
      <p:grpSpPr>
        <a:xfrm>
          <a:off x="0" y="0"/>
          <a:ext cx="0" cy="0"/>
          <a:chOff x="0" y="0"/>
          <a:chExt cx="0" cy="0"/>
        </a:xfrm>
      </p:grpSpPr>
      <p:grpSp>
        <p:nvGrpSpPr>
          <p:cNvPr id="101" name="Google Shape;101;p6"/>
          <p:cNvGrpSpPr/>
          <p:nvPr/>
        </p:nvGrpSpPr>
        <p:grpSpPr>
          <a:xfrm>
            <a:off x="7858475" y="-1331481"/>
            <a:ext cx="2581111" cy="2581111"/>
            <a:chOff x="273789" y="683315"/>
            <a:chExt cx="3771900" cy="3771900"/>
          </a:xfrm>
        </p:grpSpPr>
        <p:sp>
          <p:nvSpPr>
            <p:cNvPr id="102" name="Google Shape;102;p6"/>
            <p:cNvSpPr/>
            <p:nvPr/>
          </p:nvSpPr>
          <p:spPr>
            <a:xfrm>
              <a:off x="273789" y="683315"/>
              <a:ext cx="3771900" cy="37719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6"/>
            <p:cNvSpPr/>
            <p:nvPr/>
          </p:nvSpPr>
          <p:spPr>
            <a:xfrm>
              <a:off x="913912" y="1329232"/>
              <a:ext cx="2491800" cy="24918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 name="Google Shape;104;p6"/>
          <p:cNvGrpSpPr/>
          <p:nvPr/>
        </p:nvGrpSpPr>
        <p:grpSpPr>
          <a:xfrm>
            <a:off x="8350352" y="2978710"/>
            <a:ext cx="187491" cy="187491"/>
            <a:chOff x="7431660" y="4295870"/>
            <a:chExt cx="320553" cy="320553"/>
          </a:xfrm>
        </p:grpSpPr>
        <p:sp>
          <p:nvSpPr>
            <p:cNvPr id="105" name="Google Shape;105;p6"/>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6"/>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 name="Google Shape;107;p6"/>
          <p:cNvSpPr/>
          <p:nvPr/>
        </p:nvSpPr>
        <p:spPr>
          <a:xfrm rot="-5400000">
            <a:off x="7367797" y="135595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6"/>
          <p:cNvGrpSpPr/>
          <p:nvPr/>
        </p:nvGrpSpPr>
        <p:grpSpPr>
          <a:xfrm>
            <a:off x="0" y="-5550"/>
            <a:ext cx="9144075" cy="5156900"/>
            <a:chOff x="0" y="-5550"/>
            <a:chExt cx="9144075" cy="5156900"/>
          </a:xfrm>
        </p:grpSpPr>
        <p:sp>
          <p:nvSpPr>
            <p:cNvPr id="109" name="Google Shape;109;p6"/>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6"/>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6"/>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6"/>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 name="Google Shape;113;p6"/>
          <p:cNvGrpSpPr/>
          <p:nvPr/>
        </p:nvGrpSpPr>
        <p:grpSpPr>
          <a:xfrm>
            <a:off x="6439652" y="1301210"/>
            <a:ext cx="187491" cy="187491"/>
            <a:chOff x="7431660" y="4295870"/>
            <a:chExt cx="320553" cy="320553"/>
          </a:xfrm>
        </p:grpSpPr>
        <p:sp>
          <p:nvSpPr>
            <p:cNvPr id="114" name="Google Shape;114;p6"/>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6"/>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 name="Google Shape;116;p6"/>
          <p:cNvSpPr txBox="1"/>
          <p:nvPr>
            <p:ph type="title"/>
          </p:nvPr>
        </p:nvSpPr>
        <p:spPr>
          <a:xfrm>
            <a:off x="699725" y="435900"/>
            <a:ext cx="3872400" cy="1271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3500">
                <a:highlight>
                  <a:schemeClr val="lt1"/>
                </a:highlight>
              </a:defRPr>
            </a:lvl1pPr>
            <a:lvl2pPr lvl="1" rtl="0">
              <a:spcBef>
                <a:spcPts val="0"/>
              </a:spcBef>
              <a:spcAft>
                <a:spcPts val="0"/>
              </a:spcAft>
              <a:buSzPts val="2800"/>
              <a:buNone/>
              <a:defRPr>
                <a:highlight>
                  <a:schemeClr val="lt1"/>
                </a:highlight>
              </a:defRPr>
            </a:lvl2pPr>
            <a:lvl3pPr lvl="2" rtl="0">
              <a:spcBef>
                <a:spcPts val="0"/>
              </a:spcBef>
              <a:spcAft>
                <a:spcPts val="0"/>
              </a:spcAft>
              <a:buSzPts val="2800"/>
              <a:buNone/>
              <a:defRPr>
                <a:highlight>
                  <a:schemeClr val="lt1"/>
                </a:highlight>
              </a:defRPr>
            </a:lvl3pPr>
            <a:lvl4pPr lvl="3" rtl="0">
              <a:spcBef>
                <a:spcPts val="0"/>
              </a:spcBef>
              <a:spcAft>
                <a:spcPts val="0"/>
              </a:spcAft>
              <a:buSzPts val="2800"/>
              <a:buNone/>
              <a:defRPr>
                <a:highlight>
                  <a:schemeClr val="lt1"/>
                </a:highlight>
              </a:defRPr>
            </a:lvl4pPr>
            <a:lvl5pPr lvl="4" rtl="0">
              <a:spcBef>
                <a:spcPts val="0"/>
              </a:spcBef>
              <a:spcAft>
                <a:spcPts val="0"/>
              </a:spcAft>
              <a:buSzPts val="2800"/>
              <a:buNone/>
              <a:defRPr>
                <a:highlight>
                  <a:schemeClr val="lt1"/>
                </a:highlight>
              </a:defRPr>
            </a:lvl5pPr>
            <a:lvl6pPr lvl="5" rtl="0">
              <a:spcBef>
                <a:spcPts val="0"/>
              </a:spcBef>
              <a:spcAft>
                <a:spcPts val="0"/>
              </a:spcAft>
              <a:buSzPts val="2800"/>
              <a:buNone/>
              <a:defRPr>
                <a:highlight>
                  <a:schemeClr val="lt1"/>
                </a:highlight>
              </a:defRPr>
            </a:lvl6pPr>
            <a:lvl7pPr lvl="6" rtl="0">
              <a:spcBef>
                <a:spcPts val="0"/>
              </a:spcBef>
              <a:spcAft>
                <a:spcPts val="0"/>
              </a:spcAft>
              <a:buSzPts val="2800"/>
              <a:buNone/>
              <a:defRPr>
                <a:highlight>
                  <a:schemeClr val="lt1"/>
                </a:highlight>
              </a:defRPr>
            </a:lvl7pPr>
            <a:lvl8pPr lvl="7" rtl="0">
              <a:spcBef>
                <a:spcPts val="0"/>
              </a:spcBef>
              <a:spcAft>
                <a:spcPts val="0"/>
              </a:spcAft>
              <a:buSzPts val="2800"/>
              <a:buNone/>
              <a:defRPr>
                <a:highlight>
                  <a:schemeClr val="lt1"/>
                </a:highlight>
              </a:defRPr>
            </a:lvl8pPr>
            <a:lvl9pPr lvl="8" rtl="0">
              <a:spcBef>
                <a:spcPts val="0"/>
              </a:spcBef>
              <a:spcAft>
                <a:spcPts val="0"/>
              </a:spcAft>
              <a:buSzPts val="2800"/>
              <a:buNone/>
              <a:defRPr>
                <a:highlight>
                  <a:schemeClr val="lt1"/>
                </a:highlight>
              </a:defRPr>
            </a:lvl9pPr>
          </a:lstStyle>
          <a:p/>
        </p:txBody>
      </p:sp>
      <p:sp>
        <p:nvSpPr>
          <p:cNvPr id="117" name="Google Shape;117;p6"/>
          <p:cNvSpPr/>
          <p:nvPr/>
        </p:nvSpPr>
        <p:spPr>
          <a:xfrm flipH="1">
            <a:off x="8127037" y="764529"/>
            <a:ext cx="187500" cy="187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8" name="Shape 118"/>
        <p:cNvGrpSpPr/>
        <p:nvPr/>
      </p:nvGrpSpPr>
      <p:grpSpPr>
        <a:xfrm>
          <a:off x="0" y="0"/>
          <a:ext cx="0" cy="0"/>
          <a:chOff x="0" y="0"/>
          <a:chExt cx="0" cy="0"/>
        </a:xfrm>
      </p:grpSpPr>
      <p:grpSp>
        <p:nvGrpSpPr>
          <p:cNvPr id="119" name="Google Shape;119;p7"/>
          <p:cNvGrpSpPr/>
          <p:nvPr/>
        </p:nvGrpSpPr>
        <p:grpSpPr>
          <a:xfrm>
            <a:off x="0" y="-5550"/>
            <a:ext cx="9144075" cy="5156900"/>
            <a:chOff x="0" y="-5550"/>
            <a:chExt cx="9144075" cy="5156900"/>
          </a:xfrm>
        </p:grpSpPr>
        <p:sp>
          <p:nvSpPr>
            <p:cNvPr id="120" name="Google Shape;120;p7"/>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7"/>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7"/>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7"/>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 name="Google Shape;124;p7"/>
          <p:cNvGrpSpPr/>
          <p:nvPr/>
        </p:nvGrpSpPr>
        <p:grpSpPr>
          <a:xfrm flipH="1">
            <a:off x="4318744" y="584671"/>
            <a:ext cx="832446" cy="78000"/>
            <a:chOff x="3514325" y="613600"/>
            <a:chExt cx="832446" cy="78000"/>
          </a:xfrm>
        </p:grpSpPr>
        <p:sp>
          <p:nvSpPr>
            <p:cNvPr id="125" name="Google Shape;125;p7"/>
            <p:cNvSpPr/>
            <p:nvPr/>
          </p:nvSpPr>
          <p:spPr>
            <a:xfrm>
              <a:off x="3514325"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7"/>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7"/>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8" name="Google Shape;128;p7"/>
          <p:cNvSpPr txBox="1"/>
          <p:nvPr>
            <p:ph idx="1" type="body"/>
          </p:nvPr>
        </p:nvSpPr>
        <p:spPr>
          <a:xfrm>
            <a:off x="713250" y="1707600"/>
            <a:ext cx="3609000" cy="2822400"/>
          </a:xfrm>
          <a:prstGeom prst="rect">
            <a:avLst/>
          </a:prstGeom>
        </p:spPr>
        <p:txBody>
          <a:bodyPr anchorCtr="0" anchor="b" bIns="91425" lIns="91425" spcFirstLastPara="1" rIns="91425" wrap="square" tIns="91425">
            <a:noAutofit/>
          </a:bodyPr>
          <a:lstStyle>
            <a:lvl1pPr indent="-304800" lvl="0" marL="457200">
              <a:lnSpc>
                <a:spcPct val="100000"/>
              </a:lnSpc>
              <a:spcBef>
                <a:spcPts val="0"/>
              </a:spcBef>
              <a:spcAft>
                <a:spcPts val="0"/>
              </a:spcAft>
              <a:buSzPts val="12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9" name="Google Shape;129;p7"/>
          <p:cNvSpPr txBox="1"/>
          <p:nvPr>
            <p:ph type="title"/>
          </p:nvPr>
        </p:nvSpPr>
        <p:spPr>
          <a:xfrm>
            <a:off x="699725" y="435900"/>
            <a:ext cx="2880300" cy="1271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3500">
                <a:highlight>
                  <a:schemeClr val="lt1"/>
                </a:highlight>
              </a:defRPr>
            </a:lvl1pPr>
            <a:lvl2pPr lvl="1" rtl="0">
              <a:spcBef>
                <a:spcPts val="0"/>
              </a:spcBef>
              <a:spcAft>
                <a:spcPts val="0"/>
              </a:spcAft>
              <a:buSzPts val="2800"/>
              <a:buNone/>
              <a:defRPr>
                <a:highlight>
                  <a:schemeClr val="lt1"/>
                </a:highlight>
              </a:defRPr>
            </a:lvl2pPr>
            <a:lvl3pPr lvl="2" rtl="0">
              <a:spcBef>
                <a:spcPts val="0"/>
              </a:spcBef>
              <a:spcAft>
                <a:spcPts val="0"/>
              </a:spcAft>
              <a:buSzPts val="2800"/>
              <a:buNone/>
              <a:defRPr>
                <a:highlight>
                  <a:schemeClr val="lt1"/>
                </a:highlight>
              </a:defRPr>
            </a:lvl3pPr>
            <a:lvl4pPr lvl="3" rtl="0">
              <a:spcBef>
                <a:spcPts val="0"/>
              </a:spcBef>
              <a:spcAft>
                <a:spcPts val="0"/>
              </a:spcAft>
              <a:buSzPts val="2800"/>
              <a:buNone/>
              <a:defRPr>
                <a:highlight>
                  <a:schemeClr val="lt1"/>
                </a:highlight>
              </a:defRPr>
            </a:lvl4pPr>
            <a:lvl5pPr lvl="4" rtl="0">
              <a:spcBef>
                <a:spcPts val="0"/>
              </a:spcBef>
              <a:spcAft>
                <a:spcPts val="0"/>
              </a:spcAft>
              <a:buSzPts val="2800"/>
              <a:buNone/>
              <a:defRPr>
                <a:highlight>
                  <a:schemeClr val="lt1"/>
                </a:highlight>
              </a:defRPr>
            </a:lvl5pPr>
            <a:lvl6pPr lvl="5" rtl="0">
              <a:spcBef>
                <a:spcPts val="0"/>
              </a:spcBef>
              <a:spcAft>
                <a:spcPts val="0"/>
              </a:spcAft>
              <a:buSzPts val="2800"/>
              <a:buNone/>
              <a:defRPr>
                <a:highlight>
                  <a:schemeClr val="lt1"/>
                </a:highlight>
              </a:defRPr>
            </a:lvl6pPr>
            <a:lvl7pPr lvl="6" rtl="0">
              <a:spcBef>
                <a:spcPts val="0"/>
              </a:spcBef>
              <a:spcAft>
                <a:spcPts val="0"/>
              </a:spcAft>
              <a:buSzPts val="2800"/>
              <a:buNone/>
              <a:defRPr>
                <a:highlight>
                  <a:schemeClr val="lt1"/>
                </a:highlight>
              </a:defRPr>
            </a:lvl7pPr>
            <a:lvl8pPr lvl="7" rtl="0">
              <a:spcBef>
                <a:spcPts val="0"/>
              </a:spcBef>
              <a:spcAft>
                <a:spcPts val="0"/>
              </a:spcAft>
              <a:buSzPts val="2800"/>
              <a:buNone/>
              <a:defRPr>
                <a:highlight>
                  <a:schemeClr val="lt1"/>
                </a:highlight>
              </a:defRPr>
            </a:lvl8pPr>
            <a:lvl9pPr lvl="8" rtl="0">
              <a:spcBef>
                <a:spcPts val="0"/>
              </a:spcBef>
              <a:spcAft>
                <a:spcPts val="0"/>
              </a:spcAft>
              <a:buSzPts val="2800"/>
              <a:buNone/>
              <a:defRPr>
                <a:highlight>
                  <a:schemeClr val="lt1"/>
                </a:highlight>
              </a:defRPr>
            </a:lvl9pPr>
          </a:lstStyle>
          <a:p/>
        </p:txBody>
      </p:sp>
      <p:grpSp>
        <p:nvGrpSpPr>
          <p:cNvPr id="130" name="Google Shape;130;p7"/>
          <p:cNvGrpSpPr/>
          <p:nvPr/>
        </p:nvGrpSpPr>
        <p:grpSpPr>
          <a:xfrm>
            <a:off x="5049752" y="4436160"/>
            <a:ext cx="187491" cy="187491"/>
            <a:chOff x="7431660" y="4295870"/>
            <a:chExt cx="320553" cy="320553"/>
          </a:xfrm>
        </p:grpSpPr>
        <p:sp>
          <p:nvSpPr>
            <p:cNvPr id="131" name="Google Shape;131;p7"/>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7"/>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3" name="Shape 133"/>
        <p:cNvGrpSpPr/>
        <p:nvPr/>
      </p:nvGrpSpPr>
      <p:grpSpPr>
        <a:xfrm>
          <a:off x="0" y="0"/>
          <a:ext cx="0" cy="0"/>
          <a:chOff x="0" y="0"/>
          <a:chExt cx="0" cy="0"/>
        </a:xfrm>
      </p:grpSpPr>
      <p:sp>
        <p:nvSpPr>
          <p:cNvPr id="134" name="Google Shape;134;p8"/>
          <p:cNvSpPr txBox="1"/>
          <p:nvPr>
            <p:ph type="title"/>
          </p:nvPr>
        </p:nvSpPr>
        <p:spPr>
          <a:xfrm>
            <a:off x="699725" y="435900"/>
            <a:ext cx="7744500" cy="16443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6500">
                <a:highlight>
                  <a:schemeClr val="l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35" name="Google Shape;135;p8"/>
          <p:cNvGrpSpPr/>
          <p:nvPr/>
        </p:nvGrpSpPr>
        <p:grpSpPr>
          <a:xfrm>
            <a:off x="0" y="-5550"/>
            <a:ext cx="9144075" cy="5156900"/>
            <a:chOff x="0" y="-5550"/>
            <a:chExt cx="9144075" cy="5156900"/>
          </a:xfrm>
        </p:grpSpPr>
        <p:sp>
          <p:nvSpPr>
            <p:cNvPr id="136" name="Google Shape;136;p8"/>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8"/>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8"/>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8"/>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 name="Google Shape;140;p8"/>
          <p:cNvGrpSpPr/>
          <p:nvPr/>
        </p:nvGrpSpPr>
        <p:grpSpPr>
          <a:xfrm>
            <a:off x="8319690" y="4436145"/>
            <a:ext cx="200593" cy="187500"/>
            <a:chOff x="8103684" y="4279203"/>
            <a:chExt cx="340393" cy="318173"/>
          </a:xfrm>
        </p:grpSpPr>
        <p:sp>
          <p:nvSpPr>
            <p:cNvPr id="141" name="Google Shape;141;p8"/>
            <p:cNvSpPr/>
            <p:nvPr/>
          </p:nvSpPr>
          <p:spPr>
            <a:xfrm>
              <a:off x="8252062" y="4279203"/>
              <a:ext cx="192015" cy="318173"/>
            </a:xfrm>
            <a:custGeom>
              <a:rect b="b" l="l" r="r" t="t"/>
              <a:pathLst>
                <a:path extrusionOk="0" h="34897" w="21060">
                  <a:moveTo>
                    <a:pt x="3655" y="1"/>
                  </a:moveTo>
                  <a:lnTo>
                    <a:pt x="0" y="3656"/>
                  </a:lnTo>
                  <a:lnTo>
                    <a:pt x="13750" y="17405"/>
                  </a:lnTo>
                  <a:lnTo>
                    <a:pt x="0" y="31155"/>
                  </a:lnTo>
                  <a:lnTo>
                    <a:pt x="3655" y="34897"/>
                  </a:lnTo>
                  <a:lnTo>
                    <a:pt x="21059" y="17405"/>
                  </a:lnTo>
                  <a:lnTo>
                    <a:pt x="36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8"/>
            <p:cNvSpPr/>
            <p:nvPr/>
          </p:nvSpPr>
          <p:spPr>
            <a:xfrm>
              <a:off x="8103684" y="4414088"/>
              <a:ext cx="307068" cy="47612"/>
            </a:xfrm>
            <a:custGeom>
              <a:rect b="b" l="l" r="r" t="t"/>
              <a:pathLst>
                <a:path extrusionOk="0" h="5222" w="33679">
                  <a:moveTo>
                    <a:pt x="1" y="0"/>
                  </a:moveTo>
                  <a:lnTo>
                    <a:pt x="1" y="5222"/>
                  </a:lnTo>
                  <a:lnTo>
                    <a:pt x="33679" y="5222"/>
                  </a:lnTo>
                  <a:lnTo>
                    <a:pt x="336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 name="Google Shape;143;p8"/>
          <p:cNvGrpSpPr/>
          <p:nvPr/>
        </p:nvGrpSpPr>
        <p:grpSpPr>
          <a:xfrm>
            <a:off x="8350352" y="519860"/>
            <a:ext cx="187491" cy="187491"/>
            <a:chOff x="7431660" y="4295870"/>
            <a:chExt cx="320553" cy="320553"/>
          </a:xfrm>
        </p:grpSpPr>
        <p:sp>
          <p:nvSpPr>
            <p:cNvPr id="144" name="Google Shape;144;p8"/>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8"/>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 name="Google Shape;146;p8"/>
          <p:cNvGrpSpPr/>
          <p:nvPr/>
        </p:nvGrpSpPr>
        <p:grpSpPr>
          <a:xfrm flipH="1">
            <a:off x="5049994" y="1803946"/>
            <a:ext cx="832446" cy="78000"/>
            <a:chOff x="3514325" y="613600"/>
            <a:chExt cx="832446" cy="78000"/>
          </a:xfrm>
        </p:grpSpPr>
        <p:sp>
          <p:nvSpPr>
            <p:cNvPr id="147" name="Google Shape;147;p8"/>
            <p:cNvSpPr/>
            <p:nvPr/>
          </p:nvSpPr>
          <p:spPr>
            <a:xfrm>
              <a:off x="3514325"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8"/>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8"/>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 name="Google Shape;150;p8"/>
          <p:cNvGrpSpPr/>
          <p:nvPr/>
        </p:nvGrpSpPr>
        <p:grpSpPr>
          <a:xfrm>
            <a:off x="605977" y="1749210"/>
            <a:ext cx="187491" cy="187491"/>
            <a:chOff x="7431660" y="4295870"/>
            <a:chExt cx="320553" cy="320553"/>
          </a:xfrm>
        </p:grpSpPr>
        <p:sp>
          <p:nvSpPr>
            <p:cNvPr id="151" name="Google Shape;151;p8"/>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8"/>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3" name="Google Shape;153;p8"/>
          <p:cNvGrpSpPr/>
          <p:nvPr/>
        </p:nvGrpSpPr>
        <p:grpSpPr>
          <a:xfrm flipH="1" rot="10800000">
            <a:off x="8022094" y="2949796"/>
            <a:ext cx="455223" cy="448275"/>
            <a:chOff x="7375048" y="3414796"/>
            <a:chExt cx="455223" cy="448275"/>
          </a:xfrm>
        </p:grpSpPr>
        <p:sp>
          <p:nvSpPr>
            <p:cNvPr id="154" name="Google Shape;154;p8"/>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5" name="Google Shape;155;p8"/>
            <p:cNvGrpSpPr/>
            <p:nvPr/>
          </p:nvGrpSpPr>
          <p:grpSpPr>
            <a:xfrm>
              <a:off x="7375048" y="3785071"/>
              <a:ext cx="455223" cy="78000"/>
              <a:chOff x="3891548" y="613600"/>
              <a:chExt cx="455223" cy="78000"/>
            </a:xfrm>
          </p:grpSpPr>
          <p:sp>
            <p:nvSpPr>
              <p:cNvPr id="156" name="Google Shape;156;p8"/>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8"/>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8" name="Shape 158"/>
        <p:cNvGrpSpPr/>
        <p:nvPr/>
      </p:nvGrpSpPr>
      <p:grpSpPr>
        <a:xfrm>
          <a:off x="0" y="0"/>
          <a:ext cx="0" cy="0"/>
          <a:chOff x="0" y="0"/>
          <a:chExt cx="0" cy="0"/>
        </a:xfrm>
      </p:grpSpPr>
      <p:grpSp>
        <p:nvGrpSpPr>
          <p:cNvPr id="159" name="Google Shape;159;p9"/>
          <p:cNvGrpSpPr/>
          <p:nvPr/>
        </p:nvGrpSpPr>
        <p:grpSpPr>
          <a:xfrm>
            <a:off x="7858475" y="-1331481"/>
            <a:ext cx="2581111" cy="2581111"/>
            <a:chOff x="273789" y="683315"/>
            <a:chExt cx="3771900" cy="3771900"/>
          </a:xfrm>
        </p:grpSpPr>
        <p:sp>
          <p:nvSpPr>
            <p:cNvPr id="160" name="Google Shape;160;p9"/>
            <p:cNvSpPr/>
            <p:nvPr/>
          </p:nvSpPr>
          <p:spPr>
            <a:xfrm>
              <a:off x="273789" y="683315"/>
              <a:ext cx="3771900" cy="37719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9"/>
            <p:cNvSpPr/>
            <p:nvPr/>
          </p:nvSpPr>
          <p:spPr>
            <a:xfrm>
              <a:off x="913912" y="1329232"/>
              <a:ext cx="2491800" cy="24918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2" name="Google Shape;162;p9"/>
          <p:cNvGrpSpPr/>
          <p:nvPr/>
        </p:nvGrpSpPr>
        <p:grpSpPr>
          <a:xfrm>
            <a:off x="0" y="-5550"/>
            <a:ext cx="9144075" cy="5156900"/>
            <a:chOff x="0" y="-5550"/>
            <a:chExt cx="9144075" cy="5156900"/>
          </a:xfrm>
        </p:grpSpPr>
        <p:sp>
          <p:nvSpPr>
            <p:cNvPr id="163" name="Google Shape;163;p9"/>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9"/>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9"/>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9"/>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7" name="Google Shape;167;p9"/>
          <p:cNvSpPr txBox="1"/>
          <p:nvPr>
            <p:ph type="title"/>
          </p:nvPr>
        </p:nvSpPr>
        <p:spPr>
          <a:xfrm>
            <a:off x="699725" y="435900"/>
            <a:ext cx="3609000" cy="1271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3500">
                <a:highlight>
                  <a:schemeClr val="lt1"/>
                </a:highlight>
              </a:defRPr>
            </a:lvl1pPr>
            <a:lvl2pPr lvl="1" rtl="0">
              <a:spcBef>
                <a:spcPts val="0"/>
              </a:spcBef>
              <a:spcAft>
                <a:spcPts val="0"/>
              </a:spcAft>
              <a:buSzPts val="2800"/>
              <a:buNone/>
              <a:defRPr>
                <a:highlight>
                  <a:schemeClr val="lt1"/>
                </a:highlight>
              </a:defRPr>
            </a:lvl2pPr>
            <a:lvl3pPr lvl="2" rtl="0">
              <a:spcBef>
                <a:spcPts val="0"/>
              </a:spcBef>
              <a:spcAft>
                <a:spcPts val="0"/>
              </a:spcAft>
              <a:buSzPts val="2800"/>
              <a:buNone/>
              <a:defRPr>
                <a:highlight>
                  <a:schemeClr val="lt1"/>
                </a:highlight>
              </a:defRPr>
            </a:lvl3pPr>
            <a:lvl4pPr lvl="3" rtl="0">
              <a:spcBef>
                <a:spcPts val="0"/>
              </a:spcBef>
              <a:spcAft>
                <a:spcPts val="0"/>
              </a:spcAft>
              <a:buSzPts val="2800"/>
              <a:buNone/>
              <a:defRPr>
                <a:highlight>
                  <a:schemeClr val="lt1"/>
                </a:highlight>
              </a:defRPr>
            </a:lvl4pPr>
            <a:lvl5pPr lvl="4" rtl="0">
              <a:spcBef>
                <a:spcPts val="0"/>
              </a:spcBef>
              <a:spcAft>
                <a:spcPts val="0"/>
              </a:spcAft>
              <a:buSzPts val="2800"/>
              <a:buNone/>
              <a:defRPr>
                <a:highlight>
                  <a:schemeClr val="lt1"/>
                </a:highlight>
              </a:defRPr>
            </a:lvl5pPr>
            <a:lvl6pPr lvl="5" rtl="0">
              <a:spcBef>
                <a:spcPts val="0"/>
              </a:spcBef>
              <a:spcAft>
                <a:spcPts val="0"/>
              </a:spcAft>
              <a:buSzPts val="2800"/>
              <a:buNone/>
              <a:defRPr>
                <a:highlight>
                  <a:schemeClr val="lt1"/>
                </a:highlight>
              </a:defRPr>
            </a:lvl6pPr>
            <a:lvl7pPr lvl="6" rtl="0">
              <a:spcBef>
                <a:spcPts val="0"/>
              </a:spcBef>
              <a:spcAft>
                <a:spcPts val="0"/>
              </a:spcAft>
              <a:buSzPts val="2800"/>
              <a:buNone/>
              <a:defRPr>
                <a:highlight>
                  <a:schemeClr val="lt1"/>
                </a:highlight>
              </a:defRPr>
            </a:lvl7pPr>
            <a:lvl8pPr lvl="7" rtl="0">
              <a:spcBef>
                <a:spcPts val="0"/>
              </a:spcBef>
              <a:spcAft>
                <a:spcPts val="0"/>
              </a:spcAft>
              <a:buSzPts val="2800"/>
              <a:buNone/>
              <a:defRPr>
                <a:highlight>
                  <a:schemeClr val="lt1"/>
                </a:highlight>
              </a:defRPr>
            </a:lvl8pPr>
            <a:lvl9pPr lvl="8" rtl="0">
              <a:spcBef>
                <a:spcPts val="0"/>
              </a:spcBef>
              <a:spcAft>
                <a:spcPts val="0"/>
              </a:spcAft>
              <a:buSzPts val="2800"/>
              <a:buNone/>
              <a:defRPr>
                <a:highlight>
                  <a:schemeClr val="lt1"/>
                </a:highlight>
              </a:defRPr>
            </a:lvl9pPr>
          </a:lstStyle>
          <a:p/>
        </p:txBody>
      </p:sp>
      <p:sp>
        <p:nvSpPr>
          <p:cNvPr id="168" name="Google Shape;168;p9"/>
          <p:cNvSpPr txBox="1"/>
          <p:nvPr>
            <p:ph idx="1" type="subTitle"/>
          </p:nvPr>
        </p:nvSpPr>
        <p:spPr>
          <a:xfrm>
            <a:off x="699725" y="3028075"/>
            <a:ext cx="2880300" cy="15018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169" name="Google Shape;169;p9"/>
          <p:cNvGrpSpPr/>
          <p:nvPr/>
        </p:nvGrpSpPr>
        <p:grpSpPr>
          <a:xfrm flipH="1">
            <a:off x="4318744" y="584671"/>
            <a:ext cx="832446" cy="78000"/>
            <a:chOff x="3514325" y="613600"/>
            <a:chExt cx="832446" cy="78000"/>
          </a:xfrm>
        </p:grpSpPr>
        <p:sp>
          <p:nvSpPr>
            <p:cNvPr id="170" name="Google Shape;170;p9"/>
            <p:cNvSpPr/>
            <p:nvPr/>
          </p:nvSpPr>
          <p:spPr>
            <a:xfrm>
              <a:off x="3514325"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9"/>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9"/>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 name="Google Shape;173;p9"/>
          <p:cNvGrpSpPr/>
          <p:nvPr/>
        </p:nvGrpSpPr>
        <p:grpSpPr>
          <a:xfrm>
            <a:off x="8350352" y="4436160"/>
            <a:ext cx="187491" cy="187491"/>
            <a:chOff x="7431660" y="4295870"/>
            <a:chExt cx="320553" cy="320553"/>
          </a:xfrm>
        </p:grpSpPr>
        <p:sp>
          <p:nvSpPr>
            <p:cNvPr id="174" name="Google Shape;174;p9"/>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9"/>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6" name="Google Shape;176;p9"/>
          <p:cNvGrpSpPr/>
          <p:nvPr/>
        </p:nvGrpSpPr>
        <p:grpSpPr>
          <a:xfrm>
            <a:off x="4641227" y="4436160"/>
            <a:ext cx="187491" cy="187491"/>
            <a:chOff x="7431660" y="4295870"/>
            <a:chExt cx="320553" cy="320553"/>
          </a:xfrm>
        </p:grpSpPr>
        <p:sp>
          <p:nvSpPr>
            <p:cNvPr id="177" name="Google Shape;177;p9"/>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9"/>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9" name="Google Shape;179;p9"/>
          <p:cNvGrpSpPr/>
          <p:nvPr/>
        </p:nvGrpSpPr>
        <p:grpSpPr>
          <a:xfrm>
            <a:off x="605977" y="2150960"/>
            <a:ext cx="187491" cy="187491"/>
            <a:chOff x="7431660" y="4295870"/>
            <a:chExt cx="320553" cy="320553"/>
          </a:xfrm>
        </p:grpSpPr>
        <p:sp>
          <p:nvSpPr>
            <p:cNvPr id="180" name="Google Shape;180;p9"/>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9"/>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2" name="Shape 182"/>
        <p:cNvGrpSpPr/>
        <p:nvPr/>
      </p:nvGrpSpPr>
      <p:grpSpPr>
        <a:xfrm>
          <a:off x="0" y="0"/>
          <a:ext cx="0" cy="0"/>
          <a:chOff x="0" y="0"/>
          <a:chExt cx="0" cy="0"/>
        </a:xfrm>
      </p:grpSpPr>
      <p:grpSp>
        <p:nvGrpSpPr>
          <p:cNvPr id="183" name="Google Shape;183;p10"/>
          <p:cNvGrpSpPr/>
          <p:nvPr/>
        </p:nvGrpSpPr>
        <p:grpSpPr>
          <a:xfrm>
            <a:off x="0" y="-5550"/>
            <a:ext cx="9144075" cy="5156900"/>
            <a:chOff x="0" y="-5550"/>
            <a:chExt cx="9144075" cy="5156900"/>
          </a:xfrm>
        </p:grpSpPr>
        <p:sp>
          <p:nvSpPr>
            <p:cNvPr id="184" name="Google Shape;184;p10"/>
            <p:cNvSpPr/>
            <p:nvPr/>
          </p:nvSpPr>
          <p:spPr>
            <a:xfrm>
              <a:off x="75" y="-55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0"/>
            <p:cNvSpPr/>
            <p:nvPr/>
          </p:nvSpPr>
          <p:spPr>
            <a:xfrm>
              <a:off x="75" y="4880150"/>
              <a:ext cx="91440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0"/>
            <p:cNvSpPr/>
            <p:nvPr/>
          </p:nvSpPr>
          <p:spPr>
            <a:xfrm rot="-5400000">
              <a:off x="6479550" y="2401725"/>
              <a:ext cx="50577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0"/>
            <p:cNvSpPr/>
            <p:nvPr/>
          </p:nvSpPr>
          <p:spPr>
            <a:xfrm rot="-5400000">
              <a:off x="-2350200" y="2444775"/>
              <a:ext cx="4971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8" name="Google Shape;188;p10"/>
          <p:cNvGrpSpPr/>
          <p:nvPr/>
        </p:nvGrpSpPr>
        <p:grpSpPr>
          <a:xfrm>
            <a:off x="7858475" y="-1331481"/>
            <a:ext cx="2581111" cy="2581111"/>
            <a:chOff x="273789" y="683315"/>
            <a:chExt cx="3771900" cy="3771900"/>
          </a:xfrm>
        </p:grpSpPr>
        <p:sp>
          <p:nvSpPr>
            <p:cNvPr id="189" name="Google Shape;189;p10"/>
            <p:cNvSpPr/>
            <p:nvPr/>
          </p:nvSpPr>
          <p:spPr>
            <a:xfrm>
              <a:off x="273789" y="683315"/>
              <a:ext cx="3771900" cy="37719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0"/>
            <p:cNvSpPr/>
            <p:nvPr/>
          </p:nvSpPr>
          <p:spPr>
            <a:xfrm>
              <a:off x="913912" y="1329232"/>
              <a:ext cx="2491800" cy="2491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 name="Google Shape;191;p10"/>
          <p:cNvSpPr txBox="1"/>
          <p:nvPr>
            <p:ph type="title"/>
          </p:nvPr>
        </p:nvSpPr>
        <p:spPr>
          <a:xfrm>
            <a:off x="699725" y="435900"/>
            <a:ext cx="3389700" cy="25569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3900">
                <a:highlight>
                  <a:schemeClr val="lt1"/>
                </a:highlight>
              </a:defRPr>
            </a:lvl1pPr>
            <a:lvl2pPr lvl="1" rtl="0">
              <a:spcBef>
                <a:spcPts val="0"/>
              </a:spcBef>
              <a:spcAft>
                <a:spcPts val="0"/>
              </a:spcAft>
              <a:buSzPts val="2800"/>
              <a:buNone/>
              <a:defRPr>
                <a:highlight>
                  <a:schemeClr val="lt1"/>
                </a:highlight>
              </a:defRPr>
            </a:lvl2pPr>
            <a:lvl3pPr lvl="2" rtl="0">
              <a:spcBef>
                <a:spcPts val="0"/>
              </a:spcBef>
              <a:spcAft>
                <a:spcPts val="0"/>
              </a:spcAft>
              <a:buSzPts val="2800"/>
              <a:buNone/>
              <a:defRPr>
                <a:highlight>
                  <a:schemeClr val="lt1"/>
                </a:highlight>
              </a:defRPr>
            </a:lvl3pPr>
            <a:lvl4pPr lvl="3" rtl="0">
              <a:spcBef>
                <a:spcPts val="0"/>
              </a:spcBef>
              <a:spcAft>
                <a:spcPts val="0"/>
              </a:spcAft>
              <a:buSzPts val="2800"/>
              <a:buNone/>
              <a:defRPr>
                <a:highlight>
                  <a:schemeClr val="lt1"/>
                </a:highlight>
              </a:defRPr>
            </a:lvl4pPr>
            <a:lvl5pPr lvl="4" rtl="0">
              <a:spcBef>
                <a:spcPts val="0"/>
              </a:spcBef>
              <a:spcAft>
                <a:spcPts val="0"/>
              </a:spcAft>
              <a:buSzPts val="2800"/>
              <a:buNone/>
              <a:defRPr>
                <a:highlight>
                  <a:schemeClr val="lt1"/>
                </a:highlight>
              </a:defRPr>
            </a:lvl5pPr>
            <a:lvl6pPr lvl="5" rtl="0">
              <a:spcBef>
                <a:spcPts val="0"/>
              </a:spcBef>
              <a:spcAft>
                <a:spcPts val="0"/>
              </a:spcAft>
              <a:buSzPts val="2800"/>
              <a:buNone/>
              <a:defRPr>
                <a:highlight>
                  <a:schemeClr val="lt1"/>
                </a:highlight>
              </a:defRPr>
            </a:lvl6pPr>
            <a:lvl7pPr lvl="6" rtl="0">
              <a:spcBef>
                <a:spcPts val="0"/>
              </a:spcBef>
              <a:spcAft>
                <a:spcPts val="0"/>
              </a:spcAft>
              <a:buSzPts val="2800"/>
              <a:buNone/>
              <a:defRPr>
                <a:highlight>
                  <a:schemeClr val="lt1"/>
                </a:highlight>
              </a:defRPr>
            </a:lvl7pPr>
            <a:lvl8pPr lvl="7" rtl="0">
              <a:spcBef>
                <a:spcPts val="0"/>
              </a:spcBef>
              <a:spcAft>
                <a:spcPts val="0"/>
              </a:spcAft>
              <a:buSzPts val="2800"/>
              <a:buNone/>
              <a:defRPr>
                <a:highlight>
                  <a:schemeClr val="lt1"/>
                </a:highlight>
              </a:defRPr>
            </a:lvl8pPr>
            <a:lvl9pPr lvl="8" rtl="0">
              <a:spcBef>
                <a:spcPts val="0"/>
              </a:spcBef>
              <a:spcAft>
                <a:spcPts val="0"/>
              </a:spcAft>
              <a:buSzPts val="2800"/>
              <a:buNone/>
              <a:defRPr>
                <a:highlight>
                  <a:schemeClr val="lt1"/>
                </a:highlight>
              </a:defRPr>
            </a:lvl9pPr>
          </a:lstStyle>
          <a:p/>
        </p:txBody>
      </p:sp>
      <p:grpSp>
        <p:nvGrpSpPr>
          <p:cNvPr id="192" name="Google Shape;192;p10"/>
          <p:cNvGrpSpPr/>
          <p:nvPr/>
        </p:nvGrpSpPr>
        <p:grpSpPr>
          <a:xfrm>
            <a:off x="8350352" y="4436160"/>
            <a:ext cx="187491" cy="187491"/>
            <a:chOff x="7431660" y="4295870"/>
            <a:chExt cx="320553" cy="320553"/>
          </a:xfrm>
        </p:grpSpPr>
        <p:sp>
          <p:nvSpPr>
            <p:cNvPr id="193" name="Google Shape;193;p10"/>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0"/>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5" name="Google Shape;195;p10"/>
          <p:cNvGrpSpPr/>
          <p:nvPr/>
        </p:nvGrpSpPr>
        <p:grpSpPr>
          <a:xfrm>
            <a:off x="605977" y="4436160"/>
            <a:ext cx="187491" cy="187491"/>
            <a:chOff x="7431660" y="4295870"/>
            <a:chExt cx="320553" cy="320553"/>
          </a:xfrm>
        </p:grpSpPr>
        <p:sp>
          <p:nvSpPr>
            <p:cNvPr id="196" name="Google Shape;196;p10"/>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0"/>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10"/>
          <p:cNvGrpSpPr/>
          <p:nvPr/>
        </p:nvGrpSpPr>
        <p:grpSpPr>
          <a:xfrm>
            <a:off x="3181294" y="3293346"/>
            <a:ext cx="455223" cy="448275"/>
            <a:chOff x="7375048" y="3414796"/>
            <a:chExt cx="455223" cy="448275"/>
          </a:xfrm>
        </p:grpSpPr>
        <p:sp>
          <p:nvSpPr>
            <p:cNvPr id="199" name="Google Shape;199;p10"/>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0" name="Google Shape;200;p10"/>
            <p:cNvGrpSpPr/>
            <p:nvPr/>
          </p:nvGrpSpPr>
          <p:grpSpPr>
            <a:xfrm>
              <a:off x="7375048" y="3785071"/>
              <a:ext cx="455223" cy="78000"/>
              <a:chOff x="3891548" y="613600"/>
              <a:chExt cx="455223" cy="78000"/>
            </a:xfrm>
          </p:grpSpPr>
          <p:sp>
            <p:nvSpPr>
              <p:cNvPr id="201" name="Google Shape;201;p10"/>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0"/>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3" name="Google Shape;203;p10"/>
          <p:cNvGrpSpPr/>
          <p:nvPr/>
        </p:nvGrpSpPr>
        <p:grpSpPr>
          <a:xfrm flipH="1">
            <a:off x="5443669" y="584671"/>
            <a:ext cx="832446" cy="78000"/>
            <a:chOff x="3514325" y="613600"/>
            <a:chExt cx="832446" cy="78000"/>
          </a:xfrm>
        </p:grpSpPr>
        <p:sp>
          <p:nvSpPr>
            <p:cNvPr id="204" name="Google Shape;204;p10"/>
            <p:cNvSpPr/>
            <p:nvPr/>
          </p:nvSpPr>
          <p:spPr>
            <a:xfrm>
              <a:off x="3514325"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0"/>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0"/>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7" name="Google Shape;207;p10"/>
          <p:cNvGrpSpPr/>
          <p:nvPr/>
        </p:nvGrpSpPr>
        <p:grpSpPr>
          <a:xfrm>
            <a:off x="4478165" y="4436160"/>
            <a:ext cx="187491" cy="187491"/>
            <a:chOff x="7431660" y="4295870"/>
            <a:chExt cx="320553" cy="320553"/>
          </a:xfrm>
        </p:grpSpPr>
        <p:sp>
          <p:nvSpPr>
            <p:cNvPr id="208" name="Google Shape;208;p10"/>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0"/>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theme" Target="../theme/theme1.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50" y="539500"/>
            <a:ext cx="77175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500"/>
              <a:buFont typeface="IBM Plex Sans"/>
              <a:buNone/>
              <a:defRPr b="1" sz="2500">
                <a:solidFill>
                  <a:schemeClr val="dk1"/>
                </a:solidFill>
                <a:latin typeface="IBM Plex Sans"/>
                <a:ea typeface="IBM Plex Sans"/>
                <a:cs typeface="IBM Plex Sans"/>
                <a:sym typeface="IBM Plex Sans"/>
              </a:defRPr>
            </a:lvl1pPr>
            <a:lvl2pPr lvl="1">
              <a:spcBef>
                <a:spcPts val="0"/>
              </a:spcBef>
              <a:spcAft>
                <a:spcPts val="0"/>
              </a:spcAft>
              <a:buClr>
                <a:schemeClr val="dk1"/>
              </a:buClr>
              <a:buSzPts val="2800"/>
              <a:buFont typeface="IBM Plex Sans"/>
              <a:buNone/>
              <a:defRPr b="1" sz="2800">
                <a:solidFill>
                  <a:schemeClr val="dk1"/>
                </a:solidFill>
                <a:latin typeface="IBM Plex Sans"/>
                <a:ea typeface="IBM Plex Sans"/>
                <a:cs typeface="IBM Plex Sans"/>
                <a:sym typeface="IBM Plex Sans"/>
              </a:defRPr>
            </a:lvl2pPr>
            <a:lvl3pPr lvl="2">
              <a:spcBef>
                <a:spcPts val="0"/>
              </a:spcBef>
              <a:spcAft>
                <a:spcPts val="0"/>
              </a:spcAft>
              <a:buClr>
                <a:schemeClr val="dk1"/>
              </a:buClr>
              <a:buSzPts val="2800"/>
              <a:buFont typeface="IBM Plex Sans"/>
              <a:buNone/>
              <a:defRPr b="1" sz="2800">
                <a:solidFill>
                  <a:schemeClr val="dk1"/>
                </a:solidFill>
                <a:latin typeface="IBM Plex Sans"/>
                <a:ea typeface="IBM Plex Sans"/>
                <a:cs typeface="IBM Plex Sans"/>
                <a:sym typeface="IBM Plex Sans"/>
              </a:defRPr>
            </a:lvl3pPr>
            <a:lvl4pPr lvl="3">
              <a:spcBef>
                <a:spcPts val="0"/>
              </a:spcBef>
              <a:spcAft>
                <a:spcPts val="0"/>
              </a:spcAft>
              <a:buClr>
                <a:schemeClr val="dk1"/>
              </a:buClr>
              <a:buSzPts val="2800"/>
              <a:buFont typeface="IBM Plex Sans"/>
              <a:buNone/>
              <a:defRPr b="1" sz="2800">
                <a:solidFill>
                  <a:schemeClr val="dk1"/>
                </a:solidFill>
                <a:latin typeface="IBM Plex Sans"/>
                <a:ea typeface="IBM Plex Sans"/>
                <a:cs typeface="IBM Plex Sans"/>
                <a:sym typeface="IBM Plex Sans"/>
              </a:defRPr>
            </a:lvl4pPr>
            <a:lvl5pPr lvl="4">
              <a:spcBef>
                <a:spcPts val="0"/>
              </a:spcBef>
              <a:spcAft>
                <a:spcPts val="0"/>
              </a:spcAft>
              <a:buClr>
                <a:schemeClr val="dk1"/>
              </a:buClr>
              <a:buSzPts val="2800"/>
              <a:buFont typeface="IBM Plex Sans"/>
              <a:buNone/>
              <a:defRPr b="1" sz="2800">
                <a:solidFill>
                  <a:schemeClr val="dk1"/>
                </a:solidFill>
                <a:latin typeface="IBM Plex Sans"/>
                <a:ea typeface="IBM Plex Sans"/>
                <a:cs typeface="IBM Plex Sans"/>
                <a:sym typeface="IBM Plex Sans"/>
              </a:defRPr>
            </a:lvl5pPr>
            <a:lvl6pPr lvl="5">
              <a:spcBef>
                <a:spcPts val="0"/>
              </a:spcBef>
              <a:spcAft>
                <a:spcPts val="0"/>
              </a:spcAft>
              <a:buClr>
                <a:schemeClr val="dk1"/>
              </a:buClr>
              <a:buSzPts val="2800"/>
              <a:buFont typeface="IBM Plex Sans"/>
              <a:buNone/>
              <a:defRPr b="1" sz="2800">
                <a:solidFill>
                  <a:schemeClr val="dk1"/>
                </a:solidFill>
                <a:latin typeface="IBM Plex Sans"/>
                <a:ea typeface="IBM Plex Sans"/>
                <a:cs typeface="IBM Plex Sans"/>
                <a:sym typeface="IBM Plex Sans"/>
              </a:defRPr>
            </a:lvl6pPr>
            <a:lvl7pPr lvl="6">
              <a:spcBef>
                <a:spcPts val="0"/>
              </a:spcBef>
              <a:spcAft>
                <a:spcPts val="0"/>
              </a:spcAft>
              <a:buClr>
                <a:schemeClr val="dk1"/>
              </a:buClr>
              <a:buSzPts val="2800"/>
              <a:buFont typeface="IBM Plex Sans"/>
              <a:buNone/>
              <a:defRPr b="1" sz="2800">
                <a:solidFill>
                  <a:schemeClr val="dk1"/>
                </a:solidFill>
                <a:latin typeface="IBM Plex Sans"/>
                <a:ea typeface="IBM Plex Sans"/>
                <a:cs typeface="IBM Plex Sans"/>
                <a:sym typeface="IBM Plex Sans"/>
              </a:defRPr>
            </a:lvl7pPr>
            <a:lvl8pPr lvl="7">
              <a:spcBef>
                <a:spcPts val="0"/>
              </a:spcBef>
              <a:spcAft>
                <a:spcPts val="0"/>
              </a:spcAft>
              <a:buClr>
                <a:schemeClr val="dk1"/>
              </a:buClr>
              <a:buSzPts val="2800"/>
              <a:buFont typeface="IBM Plex Sans"/>
              <a:buNone/>
              <a:defRPr b="1" sz="2800">
                <a:solidFill>
                  <a:schemeClr val="dk1"/>
                </a:solidFill>
                <a:latin typeface="IBM Plex Sans"/>
                <a:ea typeface="IBM Plex Sans"/>
                <a:cs typeface="IBM Plex Sans"/>
                <a:sym typeface="IBM Plex Sans"/>
              </a:defRPr>
            </a:lvl8pPr>
            <a:lvl9pPr lvl="8">
              <a:spcBef>
                <a:spcPts val="0"/>
              </a:spcBef>
              <a:spcAft>
                <a:spcPts val="0"/>
              </a:spcAft>
              <a:buClr>
                <a:schemeClr val="dk1"/>
              </a:buClr>
              <a:buSzPts val="2800"/>
              <a:buFont typeface="IBM Plex Sans"/>
              <a:buNone/>
              <a:defRPr b="1" sz="2800">
                <a:solidFill>
                  <a:schemeClr val="dk1"/>
                </a:solidFill>
                <a:latin typeface="IBM Plex Sans"/>
                <a:ea typeface="IBM Plex Sans"/>
                <a:cs typeface="IBM Plex Sans"/>
                <a:sym typeface="IBM Plex Sans"/>
              </a:defRPr>
            </a:lvl9pPr>
          </a:lstStyle>
          <a:p/>
        </p:txBody>
      </p:sp>
      <p:sp>
        <p:nvSpPr>
          <p:cNvPr id="7" name="Google Shape;7;p1"/>
          <p:cNvSpPr txBox="1"/>
          <p:nvPr>
            <p:ph idx="1" type="body"/>
          </p:nvPr>
        </p:nvSpPr>
        <p:spPr>
          <a:xfrm>
            <a:off x="713250" y="1246950"/>
            <a:ext cx="7717500" cy="33615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Archivo"/>
              <a:buChar char="●"/>
              <a:defRPr sz="1800">
                <a:solidFill>
                  <a:schemeClr val="dk1"/>
                </a:solidFill>
                <a:latin typeface="Archivo"/>
                <a:ea typeface="Archivo"/>
                <a:cs typeface="Archivo"/>
                <a:sym typeface="Archivo"/>
              </a:defRPr>
            </a:lvl1pPr>
            <a:lvl2pPr indent="-317500" lvl="1" marL="9144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indent="-317500" lvl="2" marL="13716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indent="-317500" lvl="3" marL="18288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indent="-317500" lvl="4" marL="22860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indent="-317500" lvl="5" marL="27432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indent="-317500" lvl="6" marL="32004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indent="-317500" lvl="7" marL="36576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indent="-317500" lvl="8" marL="41148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jpg"/><Relationship Id="rId4" Type="http://schemas.openxmlformats.org/officeDocument/2006/relationships/image" Target="../media/image10.jpg"/><Relationship Id="rId5" Type="http://schemas.openxmlformats.org/officeDocument/2006/relationships/image" Target="../media/image1.jp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34"/>
          <p:cNvSpPr/>
          <p:nvPr/>
        </p:nvSpPr>
        <p:spPr>
          <a:xfrm rot="-5400000">
            <a:off x="275289" y="685800"/>
            <a:ext cx="3768900" cy="3771900"/>
          </a:xfrm>
          <a:prstGeom prst="pie">
            <a:avLst>
              <a:gd fmla="val 0" name="adj1"/>
              <a:gd fmla="val 10797557"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0" name="Google Shape;780;p34"/>
          <p:cNvPicPr preferRelativeResize="0"/>
          <p:nvPr/>
        </p:nvPicPr>
        <p:blipFill rotWithShape="1">
          <a:blip r:embed="rId3">
            <a:alphaModFix/>
          </a:blip>
          <a:srcRect b="22118" l="33181" r="29593" t="18325"/>
          <a:stretch/>
        </p:blipFill>
        <p:spPr>
          <a:xfrm>
            <a:off x="-1602543" y="679046"/>
            <a:ext cx="3771900" cy="3771900"/>
          </a:xfrm>
          <a:prstGeom prst="ellipse">
            <a:avLst/>
          </a:prstGeom>
          <a:noFill/>
          <a:ln>
            <a:noFill/>
          </a:ln>
        </p:spPr>
      </p:pic>
      <p:sp>
        <p:nvSpPr>
          <p:cNvPr id="781" name="Google Shape;781;p34"/>
          <p:cNvSpPr txBox="1"/>
          <p:nvPr>
            <p:ph type="ctrTitle"/>
          </p:nvPr>
        </p:nvSpPr>
        <p:spPr>
          <a:xfrm>
            <a:off x="4571975" y="687300"/>
            <a:ext cx="4082400" cy="20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highlight>
                  <a:schemeClr val="lt1"/>
                </a:highlight>
              </a:rPr>
              <a:t>Claire Poppett &amp; DESI</a:t>
            </a:r>
            <a:endParaRPr>
              <a:highlight>
                <a:schemeClr val="lt1"/>
              </a:highlight>
            </a:endParaRPr>
          </a:p>
        </p:txBody>
      </p:sp>
      <p:sp>
        <p:nvSpPr>
          <p:cNvPr id="782" name="Google Shape;782;p34"/>
          <p:cNvSpPr txBox="1"/>
          <p:nvPr>
            <p:ph idx="1" type="subTitle"/>
          </p:nvPr>
        </p:nvSpPr>
        <p:spPr>
          <a:xfrm>
            <a:off x="4572000" y="3874993"/>
            <a:ext cx="2879700" cy="654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By: Evan, Samyak, Veryan, Maria, Dayna</a:t>
            </a:r>
            <a:endParaRPr/>
          </a:p>
        </p:txBody>
      </p:sp>
      <p:sp>
        <p:nvSpPr>
          <p:cNvPr id="783" name="Google Shape;783;p34"/>
          <p:cNvSpPr txBox="1"/>
          <p:nvPr>
            <p:ph idx="2" type="ctrTitle"/>
          </p:nvPr>
        </p:nvSpPr>
        <p:spPr>
          <a:xfrm>
            <a:off x="4571975" y="2758923"/>
            <a:ext cx="3872100" cy="65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FOR  PHYSICS IN AND THROUGH COSMOLOGY</a:t>
            </a:r>
            <a:endParaRPr sz="2400"/>
          </a:p>
        </p:txBody>
      </p:sp>
      <p:sp>
        <p:nvSpPr>
          <p:cNvPr id="784" name="Google Shape;784;p34"/>
          <p:cNvSpPr/>
          <p:nvPr/>
        </p:nvSpPr>
        <p:spPr>
          <a:xfrm>
            <a:off x="7823207" y="435073"/>
            <a:ext cx="271200" cy="2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5" name="Google Shape;785;p34"/>
          <p:cNvGrpSpPr/>
          <p:nvPr/>
        </p:nvGrpSpPr>
        <p:grpSpPr>
          <a:xfrm>
            <a:off x="273789" y="683315"/>
            <a:ext cx="3771900" cy="3771900"/>
            <a:chOff x="273789" y="683315"/>
            <a:chExt cx="3771900" cy="3771900"/>
          </a:xfrm>
        </p:grpSpPr>
        <p:sp>
          <p:nvSpPr>
            <p:cNvPr id="786" name="Google Shape;786;p34"/>
            <p:cNvSpPr/>
            <p:nvPr/>
          </p:nvSpPr>
          <p:spPr>
            <a:xfrm>
              <a:off x="273789" y="683315"/>
              <a:ext cx="3771900" cy="37719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7" name="Google Shape;787;p34"/>
            <p:cNvGrpSpPr/>
            <p:nvPr/>
          </p:nvGrpSpPr>
          <p:grpSpPr>
            <a:xfrm>
              <a:off x="913912" y="1329232"/>
              <a:ext cx="2491800" cy="2491800"/>
              <a:chOff x="913912" y="1288732"/>
              <a:chExt cx="2491800" cy="2491800"/>
            </a:xfrm>
          </p:grpSpPr>
          <p:sp>
            <p:nvSpPr>
              <p:cNvPr id="788" name="Google Shape;788;p34"/>
              <p:cNvSpPr/>
              <p:nvPr/>
            </p:nvSpPr>
            <p:spPr>
              <a:xfrm>
                <a:off x="913912" y="1288732"/>
                <a:ext cx="2491800" cy="2491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34"/>
              <p:cNvSpPr/>
              <p:nvPr/>
            </p:nvSpPr>
            <p:spPr>
              <a:xfrm>
                <a:off x="1526937" y="1901753"/>
                <a:ext cx="1266000" cy="12654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90" name="Google Shape;790;p34"/>
          <p:cNvSpPr/>
          <p:nvPr/>
        </p:nvSpPr>
        <p:spPr>
          <a:xfrm>
            <a:off x="3317079" y="2483729"/>
            <a:ext cx="187500" cy="187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34"/>
          <p:cNvSpPr/>
          <p:nvPr/>
        </p:nvSpPr>
        <p:spPr>
          <a:xfrm>
            <a:off x="1991147" y="4279144"/>
            <a:ext cx="337200" cy="337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2" name="Google Shape;792;p34"/>
          <p:cNvGrpSpPr/>
          <p:nvPr/>
        </p:nvGrpSpPr>
        <p:grpSpPr>
          <a:xfrm>
            <a:off x="7314673" y="3328996"/>
            <a:ext cx="455223" cy="448275"/>
            <a:chOff x="7375048" y="3414796"/>
            <a:chExt cx="455223" cy="448275"/>
          </a:xfrm>
        </p:grpSpPr>
        <p:sp>
          <p:nvSpPr>
            <p:cNvPr id="793" name="Google Shape;793;p34"/>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4" name="Google Shape;794;p34"/>
            <p:cNvGrpSpPr/>
            <p:nvPr/>
          </p:nvGrpSpPr>
          <p:grpSpPr>
            <a:xfrm>
              <a:off x="7375048" y="3785071"/>
              <a:ext cx="455223" cy="78000"/>
              <a:chOff x="3891548" y="613600"/>
              <a:chExt cx="455223" cy="78000"/>
            </a:xfrm>
          </p:grpSpPr>
          <p:sp>
            <p:nvSpPr>
              <p:cNvPr id="795" name="Google Shape;795;p34"/>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34"/>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97" name="Google Shape;797;p34"/>
          <p:cNvSpPr/>
          <p:nvPr/>
        </p:nvSpPr>
        <p:spPr>
          <a:xfrm rot="-5400000">
            <a:off x="-1874700" y="2433525"/>
            <a:ext cx="4020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8" name="Google Shape;798;p34"/>
          <p:cNvPicPr preferRelativeResize="0"/>
          <p:nvPr/>
        </p:nvPicPr>
        <p:blipFill>
          <a:blip r:embed="rId4">
            <a:alphaModFix/>
          </a:blip>
          <a:stretch>
            <a:fillRect/>
          </a:stretch>
        </p:blipFill>
        <p:spPr>
          <a:xfrm>
            <a:off x="2731151" y="349975"/>
            <a:ext cx="1725549" cy="1672250"/>
          </a:xfrm>
          <a:prstGeom prst="rect">
            <a:avLst/>
          </a:prstGeom>
          <a:noFill/>
          <a:ln>
            <a:noFill/>
          </a:ln>
        </p:spPr>
      </p:pic>
      <p:pic>
        <p:nvPicPr>
          <p:cNvPr id="799" name="Google Shape;799;p34"/>
          <p:cNvPicPr preferRelativeResize="0"/>
          <p:nvPr/>
        </p:nvPicPr>
        <p:blipFill rotWithShape="1">
          <a:blip r:embed="rId5">
            <a:alphaModFix/>
          </a:blip>
          <a:srcRect b="0" l="0" r="0" t="0"/>
          <a:stretch/>
        </p:blipFill>
        <p:spPr>
          <a:xfrm rot="1614670">
            <a:off x="867162" y="1286201"/>
            <a:ext cx="3376014" cy="2142941"/>
          </a:xfrm>
          <a:prstGeom prst="rect">
            <a:avLst/>
          </a:prstGeom>
          <a:noFill/>
          <a:ln>
            <a:noFill/>
          </a:ln>
        </p:spPr>
      </p:pic>
      <p:pic>
        <p:nvPicPr>
          <p:cNvPr id="800" name="Google Shape;800;p34"/>
          <p:cNvPicPr preferRelativeResize="0"/>
          <p:nvPr/>
        </p:nvPicPr>
        <p:blipFill>
          <a:blip r:embed="rId6">
            <a:alphaModFix/>
          </a:blip>
          <a:stretch>
            <a:fillRect/>
          </a:stretch>
        </p:blipFill>
        <p:spPr>
          <a:xfrm>
            <a:off x="1893143" y="3287343"/>
            <a:ext cx="1905050" cy="1429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3"/>
                                        </p:tgtEl>
                                        <p:attrNameLst>
                                          <p:attrName>style.visibility</p:attrName>
                                        </p:attrNameLst>
                                      </p:cBhvr>
                                      <p:to>
                                        <p:strVal val="visible"/>
                                      </p:to>
                                    </p:set>
                                    <p:animEffect filter="fade" transition="in">
                                      <p:cBhvr>
                                        <p:cTn dur="1000"/>
                                        <p:tgtEl>
                                          <p:spTgt spid="7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1"/>
                                        </p:tgtEl>
                                        <p:attrNameLst>
                                          <p:attrName>style.visibility</p:attrName>
                                        </p:attrNameLst>
                                      </p:cBhvr>
                                      <p:to>
                                        <p:strVal val="visible"/>
                                      </p:to>
                                    </p:set>
                                    <p:animEffect filter="fade" transition="in">
                                      <p:cBhvr>
                                        <p:cTn dur="1000"/>
                                        <p:tgtEl>
                                          <p:spTgt spid="7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2"/>
                                        </p:tgtEl>
                                        <p:attrNameLst>
                                          <p:attrName>style.visibility</p:attrName>
                                        </p:attrNameLst>
                                      </p:cBhvr>
                                      <p:to>
                                        <p:strVal val="visible"/>
                                      </p:to>
                                    </p:set>
                                    <p:animEffect filter="fade" transition="in">
                                      <p:cBhvr>
                                        <p:cTn dur="1000"/>
                                        <p:tgtEl>
                                          <p:spTgt spid="78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1000"/>
                                        <p:tgtEl>
                                          <p:spTgt spid="79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1100"/>
                                        <p:tgtEl>
                                          <p:spTgt spid="799"/>
                                        </p:tgtEl>
                                      </p:cBhvr>
                                    </p:animEffect>
                                  </p:childTnLst>
                                </p:cTn>
                              </p:par>
                            </p:childTnLst>
                          </p:cTn>
                        </p:par>
                        <p:par>
                          <p:cTn fill="hold">
                            <p:stCondLst>
                              <p:cond delay="3100"/>
                            </p:stCondLst>
                            <p:childTnLst>
                              <p:par>
                                <p:cTn fill="hold" nodeType="afterEffect" presetClass="entr" presetID="10" presetSubtype="0">
                                  <p:stCondLst>
                                    <p:cond delay="0"/>
                                  </p:stCondLst>
                                  <p:childTnLst>
                                    <p:set>
                                      <p:cBhvr>
                                        <p:cTn dur="1" fill="hold">
                                          <p:stCondLst>
                                            <p:cond delay="0"/>
                                          </p:stCondLst>
                                        </p:cTn>
                                        <p:tgtEl>
                                          <p:spTgt spid="800"/>
                                        </p:tgtEl>
                                        <p:attrNameLst>
                                          <p:attrName>style.visibility</p:attrName>
                                        </p:attrNameLst>
                                      </p:cBhvr>
                                      <p:to>
                                        <p:strVal val="visible"/>
                                      </p:to>
                                    </p:set>
                                    <p:animEffect filter="fade" transition="in">
                                      <p:cBhvr>
                                        <p:cTn dur="1000"/>
                                        <p:tgtEl>
                                          <p:spTgt spid="800"/>
                                        </p:tgtEl>
                                      </p:cBhvr>
                                    </p:animEffect>
                                  </p:childTnLst>
                                </p:cTn>
                              </p:par>
                            </p:childTnLst>
                          </p:cTn>
                        </p:par>
                        <p:par>
                          <p:cTn fill="hold">
                            <p:stCondLst>
                              <p:cond delay="4100"/>
                            </p:stCondLst>
                            <p:childTnLst>
                              <p:par>
                                <p:cTn fill="hold" nodeType="afterEffect" presetClass="entr" presetID="1" presetSubtype="0">
                                  <p:stCondLst>
                                    <p:cond delay="0"/>
                                  </p:stCondLst>
                                  <p:childTnLst>
                                    <p:set>
                                      <p:cBhvr>
                                        <p:cTn dur="1" fill="hold">
                                          <p:stCondLst>
                                            <p:cond delay="0"/>
                                          </p:stCondLst>
                                        </p:cTn>
                                        <p:tgtEl>
                                          <p:spTgt spid="7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43"/>
          <p:cNvSpPr txBox="1"/>
          <p:nvPr>
            <p:ph idx="1" type="subTitle"/>
          </p:nvPr>
        </p:nvSpPr>
        <p:spPr>
          <a:xfrm>
            <a:off x="534675" y="1811175"/>
            <a:ext cx="2629200" cy="242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 took ~2 years to </a:t>
            </a:r>
            <a:r>
              <a:rPr lang="en"/>
              <a:t>design</a:t>
            </a:r>
            <a:r>
              <a:rPr lang="en"/>
              <a:t> and ~2 years to build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International collaboration:</a:t>
            </a:r>
            <a:endParaRPr/>
          </a:p>
          <a:p>
            <a:pPr indent="0" lvl="0" marL="0" rtl="0" algn="l">
              <a:spcBef>
                <a:spcPts val="0"/>
              </a:spcBef>
              <a:spcAft>
                <a:spcPts val="0"/>
              </a:spcAft>
              <a:buNone/>
            </a:pPr>
            <a:r>
              <a:rPr lang="en"/>
              <a:t>UK (Durham, UCL…..)</a:t>
            </a:r>
            <a:endParaRPr/>
          </a:p>
          <a:p>
            <a:pPr indent="0" lvl="0" marL="0" rtl="0" algn="l">
              <a:spcBef>
                <a:spcPts val="0"/>
              </a:spcBef>
              <a:spcAft>
                <a:spcPts val="0"/>
              </a:spcAft>
              <a:buNone/>
            </a:pPr>
            <a:r>
              <a:rPr lang="en"/>
              <a:t>US (Michigan, Fermilab, Berkeley…..)</a:t>
            </a:r>
            <a:endParaRPr/>
          </a:p>
          <a:p>
            <a:pPr indent="0" lvl="0" marL="0" rtl="0" algn="l">
              <a:spcBef>
                <a:spcPts val="0"/>
              </a:spcBef>
              <a:spcAft>
                <a:spcPts val="0"/>
              </a:spcAft>
              <a:buNone/>
            </a:pPr>
            <a:r>
              <a:rPr lang="en"/>
              <a:t>France</a:t>
            </a:r>
            <a:endParaRPr/>
          </a:p>
          <a:p>
            <a:pPr indent="0" lvl="0" marL="0" rtl="0" algn="l">
              <a:spcBef>
                <a:spcPts val="0"/>
              </a:spcBef>
              <a:spcAft>
                <a:spcPts val="0"/>
              </a:spcAft>
              <a:buNone/>
            </a:pPr>
            <a:r>
              <a:t/>
            </a:r>
            <a:endParaRPr/>
          </a:p>
        </p:txBody>
      </p:sp>
      <p:sp>
        <p:nvSpPr>
          <p:cNvPr id="944" name="Google Shape;944;p43"/>
          <p:cNvSpPr txBox="1"/>
          <p:nvPr>
            <p:ph idx="3" type="title"/>
          </p:nvPr>
        </p:nvSpPr>
        <p:spPr>
          <a:xfrm>
            <a:off x="4855600" y="2173275"/>
            <a:ext cx="2311500" cy="52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SOFT SKILLS</a:t>
            </a:r>
            <a:endParaRPr/>
          </a:p>
        </p:txBody>
      </p:sp>
      <p:sp>
        <p:nvSpPr>
          <p:cNvPr id="945" name="Google Shape;945;p43"/>
          <p:cNvSpPr txBox="1"/>
          <p:nvPr>
            <p:ph idx="4" type="title"/>
          </p:nvPr>
        </p:nvSpPr>
        <p:spPr>
          <a:xfrm>
            <a:off x="4855600" y="3488650"/>
            <a:ext cx="2311500" cy="52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LEADERSHIP</a:t>
            </a:r>
            <a:endParaRPr/>
          </a:p>
        </p:txBody>
      </p:sp>
      <p:sp>
        <p:nvSpPr>
          <p:cNvPr id="946" name="Google Shape;946;p43"/>
          <p:cNvSpPr txBox="1"/>
          <p:nvPr>
            <p:ph idx="5" type="title"/>
          </p:nvPr>
        </p:nvSpPr>
        <p:spPr>
          <a:xfrm>
            <a:off x="699725" y="435900"/>
            <a:ext cx="3637200" cy="127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BUILDING DESI</a:t>
            </a:r>
            <a:endParaRPr/>
          </a:p>
        </p:txBody>
      </p:sp>
      <p:sp>
        <p:nvSpPr>
          <p:cNvPr id="947" name="Google Shape;947;p43"/>
          <p:cNvSpPr/>
          <p:nvPr/>
        </p:nvSpPr>
        <p:spPr>
          <a:xfrm>
            <a:off x="2777857" y="1060960"/>
            <a:ext cx="271200" cy="2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43"/>
          <p:cNvSpPr txBox="1"/>
          <p:nvPr>
            <p:ph idx="7" type="subTitle"/>
          </p:nvPr>
        </p:nvSpPr>
        <p:spPr>
          <a:xfrm>
            <a:off x="4855650" y="2653525"/>
            <a:ext cx="2311500" cy="5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Jupiter is the biggest planet in the Solar System</a:t>
            </a:r>
            <a:endParaRPr/>
          </a:p>
        </p:txBody>
      </p:sp>
      <p:sp>
        <p:nvSpPr>
          <p:cNvPr id="949" name="Google Shape;949;p43"/>
          <p:cNvSpPr txBox="1"/>
          <p:nvPr>
            <p:ph idx="8" type="subTitle"/>
          </p:nvPr>
        </p:nvSpPr>
        <p:spPr>
          <a:xfrm>
            <a:off x="4855652" y="3968900"/>
            <a:ext cx="2311500" cy="5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Saturn is a gas giant and has several rings</a:t>
            </a:r>
            <a:endParaRPr/>
          </a:p>
        </p:txBody>
      </p:sp>
      <p:grpSp>
        <p:nvGrpSpPr>
          <p:cNvPr id="950" name="Google Shape;950;p43"/>
          <p:cNvGrpSpPr/>
          <p:nvPr/>
        </p:nvGrpSpPr>
        <p:grpSpPr>
          <a:xfrm>
            <a:off x="4301905" y="430644"/>
            <a:ext cx="534725" cy="561012"/>
            <a:chOff x="815810" y="2030284"/>
            <a:chExt cx="287966" cy="302123"/>
          </a:xfrm>
        </p:grpSpPr>
        <p:sp>
          <p:nvSpPr>
            <p:cNvPr id="951" name="Google Shape;951;p43"/>
            <p:cNvSpPr/>
            <p:nvPr/>
          </p:nvSpPr>
          <p:spPr>
            <a:xfrm>
              <a:off x="815810" y="2030284"/>
              <a:ext cx="287966" cy="302123"/>
            </a:xfrm>
            <a:custGeom>
              <a:rect b="b" l="l" r="r" t="t"/>
              <a:pathLst>
                <a:path extrusionOk="0" h="10671" w="10171">
                  <a:moveTo>
                    <a:pt x="2070" y="1803"/>
                  </a:moveTo>
                  <a:cubicBezTo>
                    <a:pt x="2391" y="1803"/>
                    <a:pt x="2641" y="2053"/>
                    <a:pt x="2641" y="2374"/>
                  </a:cubicBezTo>
                  <a:cubicBezTo>
                    <a:pt x="2641" y="2677"/>
                    <a:pt x="2391" y="2927"/>
                    <a:pt x="2070" y="2927"/>
                  </a:cubicBezTo>
                  <a:cubicBezTo>
                    <a:pt x="1767" y="2927"/>
                    <a:pt x="1517" y="2660"/>
                    <a:pt x="1517" y="2356"/>
                  </a:cubicBezTo>
                  <a:cubicBezTo>
                    <a:pt x="1517" y="2071"/>
                    <a:pt x="1767" y="1803"/>
                    <a:pt x="2070" y="1803"/>
                  </a:cubicBezTo>
                  <a:close/>
                  <a:moveTo>
                    <a:pt x="5085" y="322"/>
                  </a:moveTo>
                  <a:cubicBezTo>
                    <a:pt x="5478" y="322"/>
                    <a:pt x="5870" y="840"/>
                    <a:pt x="6174" y="1732"/>
                  </a:cubicBezTo>
                  <a:cubicBezTo>
                    <a:pt x="6281" y="1999"/>
                    <a:pt x="6352" y="2303"/>
                    <a:pt x="6424" y="2624"/>
                  </a:cubicBezTo>
                  <a:cubicBezTo>
                    <a:pt x="5995" y="2767"/>
                    <a:pt x="5549" y="2963"/>
                    <a:pt x="5085" y="3177"/>
                  </a:cubicBezTo>
                  <a:cubicBezTo>
                    <a:pt x="4639" y="2963"/>
                    <a:pt x="4193" y="2767"/>
                    <a:pt x="3765" y="2624"/>
                  </a:cubicBezTo>
                  <a:cubicBezTo>
                    <a:pt x="3836" y="2303"/>
                    <a:pt x="3908" y="1999"/>
                    <a:pt x="3997" y="1732"/>
                  </a:cubicBezTo>
                  <a:cubicBezTo>
                    <a:pt x="4300" y="840"/>
                    <a:pt x="4693" y="322"/>
                    <a:pt x="5085" y="322"/>
                  </a:cubicBezTo>
                  <a:close/>
                  <a:moveTo>
                    <a:pt x="3694" y="2927"/>
                  </a:moveTo>
                  <a:cubicBezTo>
                    <a:pt x="4033" y="3052"/>
                    <a:pt x="4390" y="3195"/>
                    <a:pt x="4746" y="3355"/>
                  </a:cubicBezTo>
                  <a:cubicBezTo>
                    <a:pt x="4336" y="3570"/>
                    <a:pt x="3943" y="3801"/>
                    <a:pt x="3551" y="4051"/>
                  </a:cubicBezTo>
                  <a:cubicBezTo>
                    <a:pt x="3587" y="3659"/>
                    <a:pt x="3640" y="3284"/>
                    <a:pt x="3694" y="2927"/>
                  </a:cubicBezTo>
                  <a:close/>
                  <a:moveTo>
                    <a:pt x="6477" y="2927"/>
                  </a:moveTo>
                  <a:cubicBezTo>
                    <a:pt x="6548" y="3284"/>
                    <a:pt x="6602" y="3659"/>
                    <a:pt x="6638" y="4051"/>
                  </a:cubicBezTo>
                  <a:cubicBezTo>
                    <a:pt x="6245" y="3801"/>
                    <a:pt x="5853" y="3570"/>
                    <a:pt x="5442" y="3355"/>
                  </a:cubicBezTo>
                  <a:cubicBezTo>
                    <a:pt x="5799" y="3195"/>
                    <a:pt x="6138" y="3052"/>
                    <a:pt x="6477" y="2927"/>
                  </a:cubicBezTo>
                  <a:close/>
                  <a:moveTo>
                    <a:pt x="1214" y="2535"/>
                  </a:moveTo>
                  <a:cubicBezTo>
                    <a:pt x="1303" y="2945"/>
                    <a:pt x="1660" y="3248"/>
                    <a:pt x="2070" y="3248"/>
                  </a:cubicBezTo>
                  <a:cubicBezTo>
                    <a:pt x="2427" y="3248"/>
                    <a:pt x="2766" y="3016"/>
                    <a:pt x="2891" y="2677"/>
                  </a:cubicBezTo>
                  <a:cubicBezTo>
                    <a:pt x="3051" y="2731"/>
                    <a:pt x="3230" y="2767"/>
                    <a:pt x="3408" y="2838"/>
                  </a:cubicBezTo>
                  <a:cubicBezTo>
                    <a:pt x="3319" y="3284"/>
                    <a:pt x="3265" y="3766"/>
                    <a:pt x="3230" y="4265"/>
                  </a:cubicBezTo>
                  <a:cubicBezTo>
                    <a:pt x="2802" y="4551"/>
                    <a:pt x="2409" y="4836"/>
                    <a:pt x="2070" y="5140"/>
                  </a:cubicBezTo>
                  <a:cubicBezTo>
                    <a:pt x="1820" y="4908"/>
                    <a:pt x="1606" y="4694"/>
                    <a:pt x="1428" y="4479"/>
                  </a:cubicBezTo>
                  <a:cubicBezTo>
                    <a:pt x="785" y="3766"/>
                    <a:pt x="553" y="3177"/>
                    <a:pt x="750" y="2838"/>
                  </a:cubicBezTo>
                  <a:cubicBezTo>
                    <a:pt x="821" y="2695"/>
                    <a:pt x="982" y="2588"/>
                    <a:pt x="1214" y="2535"/>
                  </a:cubicBezTo>
                  <a:close/>
                  <a:moveTo>
                    <a:pt x="8957" y="2535"/>
                  </a:moveTo>
                  <a:cubicBezTo>
                    <a:pt x="9189" y="2588"/>
                    <a:pt x="9350" y="2695"/>
                    <a:pt x="9439" y="2838"/>
                  </a:cubicBezTo>
                  <a:cubicBezTo>
                    <a:pt x="9635" y="3177"/>
                    <a:pt x="9385" y="3766"/>
                    <a:pt x="8761" y="4479"/>
                  </a:cubicBezTo>
                  <a:cubicBezTo>
                    <a:pt x="8565" y="4694"/>
                    <a:pt x="8351" y="4908"/>
                    <a:pt x="8119" y="5140"/>
                  </a:cubicBezTo>
                  <a:cubicBezTo>
                    <a:pt x="7762" y="4836"/>
                    <a:pt x="7387" y="4551"/>
                    <a:pt x="6959" y="4265"/>
                  </a:cubicBezTo>
                  <a:cubicBezTo>
                    <a:pt x="6923" y="3766"/>
                    <a:pt x="6870" y="3284"/>
                    <a:pt x="6780" y="2820"/>
                  </a:cubicBezTo>
                  <a:cubicBezTo>
                    <a:pt x="6959" y="2767"/>
                    <a:pt x="7119" y="2731"/>
                    <a:pt x="7298" y="2677"/>
                  </a:cubicBezTo>
                  <a:cubicBezTo>
                    <a:pt x="7423" y="3016"/>
                    <a:pt x="7744" y="3248"/>
                    <a:pt x="8101" y="3248"/>
                  </a:cubicBezTo>
                  <a:cubicBezTo>
                    <a:pt x="8529" y="3248"/>
                    <a:pt x="8886" y="2927"/>
                    <a:pt x="8957" y="2535"/>
                  </a:cubicBezTo>
                  <a:close/>
                  <a:moveTo>
                    <a:pt x="3194" y="4658"/>
                  </a:moveTo>
                  <a:cubicBezTo>
                    <a:pt x="3176" y="5104"/>
                    <a:pt x="3176" y="5550"/>
                    <a:pt x="3194" y="6032"/>
                  </a:cubicBezTo>
                  <a:cubicBezTo>
                    <a:pt x="2873" y="5800"/>
                    <a:pt x="2587" y="5568"/>
                    <a:pt x="2302" y="5336"/>
                  </a:cubicBezTo>
                  <a:cubicBezTo>
                    <a:pt x="2587" y="5104"/>
                    <a:pt x="2873" y="4872"/>
                    <a:pt x="3194" y="4658"/>
                  </a:cubicBezTo>
                  <a:close/>
                  <a:moveTo>
                    <a:pt x="6977" y="4658"/>
                  </a:moveTo>
                  <a:lnTo>
                    <a:pt x="6977" y="4658"/>
                  </a:lnTo>
                  <a:cubicBezTo>
                    <a:pt x="7298" y="4872"/>
                    <a:pt x="7601" y="5104"/>
                    <a:pt x="7869" y="5336"/>
                  </a:cubicBezTo>
                  <a:cubicBezTo>
                    <a:pt x="7601" y="5568"/>
                    <a:pt x="7298" y="5800"/>
                    <a:pt x="6977" y="6032"/>
                  </a:cubicBezTo>
                  <a:cubicBezTo>
                    <a:pt x="7012" y="5568"/>
                    <a:pt x="7012" y="5122"/>
                    <a:pt x="6977" y="4658"/>
                  </a:cubicBezTo>
                  <a:close/>
                  <a:moveTo>
                    <a:pt x="5085" y="3534"/>
                  </a:moveTo>
                  <a:cubicBezTo>
                    <a:pt x="5638" y="3801"/>
                    <a:pt x="6174" y="4105"/>
                    <a:pt x="6656" y="4444"/>
                  </a:cubicBezTo>
                  <a:cubicBezTo>
                    <a:pt x="6691" y="5015"/>
                    <a:pt x="6691" y="5621"/>
                    <a:pt x="6656" y="6246"/>
                  </a:cubicBezTo>
                  <a:cubicBezTo>
                    <a:pt x="6174" y="6567"/>
                    <a:pt x="5638" y="6870"/>
                    <a:pt x="5085" y="7156"/>
                  </a:cubicBezTo>
                  <a:cubicBezTo>
                    <a:pt x="4568" y="6888"/>
                    <a:pt x="4033" y="6585"/>
                    <a:pt x="3515" y="6246"/>
                  </a:cubicBezTo>
                  <a:cubicBezTo>
                    <a:pt x="3480" y="5639"/>
                    <a:pt x="3480" y="5033"/>
                    <a:pt x="3515" y="4444"/>
                  </a:cubicBezTo>
                  <a:cubicBezTo>
                    <a:pt x="4015" y="4105"/>
                    <a:pt x="4550" y="3801"/>
                    <a:pt x="5085" y="3534"/>
                  </a:cubicBezTo>
                  <a:close/>
                  <a:moveTo>
                    <a:pt x="3551" y="6638"/>
                  </a:moveTo>
                  <a:lnTo>
                    <a:pt x="3551" y="6638"/>
                  </a:lnTo>
                  <a:cubicBezTo>
                    <a:pt x="3926" y="6888"/>
                    <a:pt x="4336" y="7102"/>
                    <a:pt x="4746" y="7316"/>
                  </a:cubicBezTo>
                  <a:cubicBezTo>
                    <a:pt x="4390" y="7495"/>
                    <a:pt x="4033" y="7638"/>
                    <a:pt x="3694" y="7745"/>
                  </a:cubicBezTo>
                  <a:cubicBezTo>
                    <a:pt x="3640" y="7406"/>
                    <a:pt x="3587" y="7031"/>
                    <a:pt x="3551" y="6638"/>
                  </a:cubicBezTo>
                  <a:close/>
                  <a:moveTo>
                    <a:pt x="6638" y="6638"/>
                  </a:moveTo>
                  <a:lnTo>
                    <a:pt x="6638" y="6638"/>
                  </a:lnTo>
                  <a:cubicBezTo>
                    <a:pt x="6602" y="7031"/>
                    <a:pt x="6548" y="7406"/>
                    <a:pt x="6477" y="7745"/>
                  </a:cubicBezTo>
                  <a:cubicBezTo>
                    <a:pt x="6138" y="7638"/>
                    <a:pt x="5799" y="7495"/>
                    <a:pt x="5442" y="7316"/>
                  </a:cubicBezTo>
                  <a:cubicBezTo>
                    <a:pt x="5835" y="7120"/>
                    <a:pt x="6227" y="6888"/>
                    <a:pt x="6638" y="6638"/>
                  </a:cubicBezTo>
                  <a:close/>
                  <a:moveTo>
                    <a:pt x="2070" y="5550"/>
                  </a:moveTo>
                  <a:cubicBezTo>
                    <a:pt x="2409" y="5853"/>
                    <a:pt x="2802" y="6139"/>
                    <a:pt x="3230" y="6424"/>
                  </a:cubicBezTo>
                  <a:cubicBezTo>
                    <a:pt x="3265" y="6924"/>
                    <a:pt x="3319" y="7406"/>
                    <a:pt x="3408" y="7852"/>
                  </a:cubicBezTo>
                  <a:cubicBezTo>
                    <a:pt x="3087" y="7959"/>
                    <a:pt x="2784" y="8030"/>
                    <a:pt x="2516" y="8084"/>
                  </a:cubicBezTo>
                  <a:cubicBezTo>
                    <a:pt x="2190" y="8153"/>
                    <a:pt x="1899" y="8186"/>
                    <a:pt x="1650" y="8186"/>
                  </a:cubicBezTo>
                  <a:cubicBezTo>
                    <a:pt x="1192" y="8186"/>
                    <a:pt x="877" y="8072"/>
                    <a:pt x="750" y="7852"/>
                  </a:cubicBezTo>
                  <a:cubicBezTo>
                    <a:pt x="553" y="7513"/>
                    <a:pt x="785" y="6906"/>
                    <a:pt x="1428" y="6210"/>
                  </a:cubicBezTo>
                  <a:cubicBezTo>
                    <a:pt x="1606" y="5978"/>
                    <a:pt x="1820" y="5764"/>
                    <a:pt x="2070" y="5550"/>
                  </a:cubicBezTo>
                  <a:close/>
                  <a:moveTo>
                    <a:pt x="8119" y="5550"/>
                  </a:moveTo>
                  <a:cubicBezTo>
                    <a:pt x="8351" y="5764"/>
                    <a:pt x="8565" y="5978"/>
                    <a:pt x="8761" y="6210"/>
                  </a:cubicBezTo>
                  <a:cubicBezTo>
                    <a:pt x="9385" y="6906"/>
                    <a:pt x="9635" y="7513"/>
                    <a:pt x="9439" y="7852"/>
                  </a:cubicBezTo>
                  <a:cubicBezTo>
                    <a:pt x="9312" y="8072"/>
                    <a:pt x="8997" y="8186"/>
                    <a:pt x="8538" y="8186"/>
                  </a:cubicBezTo>
                  <a:cubicBezTo>
                    <a:pt x="8289" y="8186"/>
                    <a:pt x="7999" y="8153"/>
                    <a:pt x="7673" y="8084"/>
                  </a:cubicBezTo>
                  <a:cubicBezTo>
                    <a:pt x="7387" y="8030"/>
                    <a:pt x="7084" y="7959"/>
                    <a:pt x="6780" y="7852"/>
                  </a:cubicBezTo>
                  <a:cubicBezTo>
                    <a:pt x="6870" y="7406"/>
                    <a:pt x="6923" y="6924"/>
                    <a:pt x="6959" y="6424"/>
                  </a:cubicBezTo>
                  <a:cubicBezTo>
                    <a:pt x="7387" y="6139"/>
                    <a:pt x="7762" y="5853"/>
                    <a:pt x="8119" y="5550"/>
                  </a:cubicBezTo>
                  <a:close/>
                  <a:moveTo>
                    <a:pt x="4033" y="8878"/>
                  </a:moveTo>
                  <a:cubicBezTo>
                    <a:pt x="4223" y="8878"/>
                    <a:pt x="4408" y="8977"/>
                    <a:pt x="4514" y="9154"/>
                  </a:cubicBezTo>
                  <a:cubicBezTo>
                    <a:pt x="4675" y="9440"/>
                    <a:pt x="4568" y="9779"/>
                    <a:pt x="4300" y="9921"/>
                  </a:cubicBezTo>
                  <a:cubicBezTo>
                    <a:pt x="4213" y="9974"/>
                    <a:pt x="4119" y="9998"/>
                    <a:pt x="4026" y="9998"/>
                  </a:cubicBezTo>
                  <a:cubicBezTo>
                    <a:pt x="3831" y="9998"/>
                    <a:pt x="3642" y="9894"/>
                    <a:pt x="3533" y="9725"/>
                  </a:cubicBezTo>
                  <a:cubicBezTo>
                    <a:pt x="3390" y="9458"/>
                    <a:pt x="3480" y="9101"/>
                    <a:pt x="3747" y="8958"/>
                  </a:cubicBezTo>
                  <a:cubicBezTo>
                    <a:pt x="3838" y="8904"/>
                    <a:pt x="3936" y="8878"/>
                    <a:pt x="4033" y="8878"/>
                  </a:cubicBezTo>
                  <a:close/>
                  <a:moveTo>
                    <a:pt x="5085" y="7495"/>
                  </a:moveTo>
                  <a:cubicBezTo>
                    <a:pt x="5549" y="7727"/>
                    <a:pt x="5995" y="7905"/>
                    <a:pt x="6424" y="8066"/>
                  </a:cubicBezTo>
                  <a:cubicBezTo>
                    <a:pt x="6352" y="8387"/>
                    <a:pt x="6281" y="8672"/>
                    <a:pt x="6174" y="8958"/>
                  </a:cubicBezTo>
                  <a:cubicBezTo>
                    <a:pt x="5870" y="9850"/>
                    <a:pt x="5478" y="10368"/>
                    <a:pt x="5085" y="10368"/>
                  </a:cubicBezTo>
                  <a:cubicBezTo>
                    <a:pt x="4925" y="10368"/>
                    <a:pt x="4764" y="10278"/>
                    <a:pt x="4604" y="10100"/>
                  </a:cubicBezTo>
                  <a:cubicBezTo>
                    <a:pt x="4907" y="9814"/>
                    <a:pt x="4996" y="9351"/>
                    <a:pt x="4764" y="8976"/>
                  </a:cubicBezTo>
                  <a:cubicBezTo>
                    <a:pt x="4595" y="8714"/>
                    <a:pt x="4320" y="8572"/>
                    <a:pt x="4030" y="8572"/>
                  </a:cubicBezTo>
                  <a:cubicBezTo>
                    <a:pt x="3984" y="8572"/>
                    <a:pt x="3937" y="8576"/>
                    <a:pt x="3890" y="8583"/>
                  </a:cubicBezTo>
                  <a:cubicBezTo>
                    <a:pt x="3836" y="8405"/>
                    <a:pt x="3801" y="8244"/>
                    <a:pt x="3765" y="8066"/>
                  </a:cubicBezTo>
                  <a:cubicBezTo>
                    <a:pt x="4193" y="7905"/>
                    <a:pt x="4639" y="7727"/>
                    <a:pt x="5085" y="7495"/>
                  </a:cubicBezTo>
                  <a:close/>
                  <a:moveTo>
                    <a:pt x="5085" y="1"/>
                  </a:moveTo>
                  <a:cubicBezTo>
                    <a:pt x="4550" y="1"/>
                    <a:pt x="4050" y="590"/>
                    <a:pt x="3711" y="1625"/>
                  </a:cubicBezTo>
                  <a:cubicBezTo>
                    <a:pt x="3604" y="1910"/>
                    <a:pt x="3533" y="2196"/>
                    <a:pt x="3462" y="2517"/>
                  </a:cubicBezTo>
                  <a:cubicBezTo>
                    <a:pt x="3283" y="2463"/>
                    <a:pt x="3123" y="2410"/>
                    <a:pt x="2944" y="2374"/>
                  </a:cubicBezTo>
                  <a:cubicBezTo>
                    <a:pt x="2944" y="1892"/>
                    <a:pt x="2552" y="1500"/>
                    <a:pt x="2070" y="1500"/>
                  </a:cubicBezTo>
                  <a:cubicBezTo>
                    <a:pt x="1642" y="1500"/>
                    <a:pt x="1285" y="1803"/>
                    <a:pt x="1214" y="2213"/>
                  </a:cubicBezTo>
                  <a:cubicBezTo>
                    <a:pt x="857" y="2285"/>
                    <a:pt x="607" y="2445"/>
                    <a:pt x="464" y="2677"/>
                  </a:cubicBezTo>
                  <a:cubicBezTo>
                    <a:pt x="196" y="3141"/>
                    <a:pt x="446" y="3855"/>
                    <a:pt x="1178" y="4694"/>
                  </a:cubicBezTo>
                  <a:cubicBezTo>
                    <a:pt x="1374" y="4908"/>
                    <a:pt x="1588" y="5122"/>
                    <a:pt x="1838" y="5336"/>
                  </a:cubicBezTo>
                  <a:cubicBezTo>
                    <a:pt x="1142" y="5978"/>
                    <a:pt x="0" y="7209"/>
                    <a:pt x="464" y="8012"/>
                  </a:cubicBezTo>
                  <a:cubicBezTo>
                    <a:pt x="684" y="8386"/>
                    <a:pt x="1167" y="8496"/>
                    <a:pt x="1669" y="8496"/>
                  </a:cubicBezTo>
                  <a:cubicBezTo>
                    <a:pt x="1982" y="8496"/>
                    <a:pt x="2302" y="8453"/>
                    <a:pt x="2570" y="8405"/>
                  </a:cubicBezTo>
                  <a:cubicBezTo>
                    <a:pt x="2855" y="8333"/>
                    <a:pt x="3158" y="8262"/>
                    <a:pt x="3462" y="8155"/>
                  </a:cubicBezTo>
                  <a:cubicBezTo>
                    <a:pt x="3497" y="8351"/>
                    <a:pt x="3551" y="8512"/>
                    <a:pt x="3587" y="8690"/>
                  </a:cubicBezTo>
                  <a:cubicBezTo>
                    <a:pt x="3176" y="8922"/>
                    <a:pt x="3033" y="9458"/>
                    <a:pt x="3265" y="9868"/>
                  </a:cubicBezTo>
                  <a:cubicBezTo>
                    <a:pt x="3427" y="10151"/>
                    <a:pt x="3722" y="10312"/>
                    <a:pt x="4025" y="10312"/>
                  </a:cubicBezTo>
                  <a:cubicBezTo>
                    <a:pt x="4123" y="10312"/>
                    <a:pt x="4222" y="10295"/>
                    <a:pt x="4318" y="10260"/>
                  </a:cubicBezTo>
                  <a:cubicBezTo>
                    <a:pt x="4568" y="10528"/>
                    <a:pt x="4818" y="10671"/>
                    <a:pt x="5085" y="10671"/>
                  </a:cubicBezTo>
                  <a:cubicBezTo>
                    <a:pt x="6013" y="10671"/>
                    <a:pt x="6513" y="9083"/>
                    <a:pt x="6727" y="8155"/>
                  </a:cubicBezTo>
                  <a:cubicBezTo>
                    <a:pt x="7208" y="8312"/>
                    <a:pt x="7922" y="8496"/>
                    <a:pt x="8543" y="8496"/>
                  </a:cubicBezTo>
                  <a:cubicBezTo>
                    <a:pt x="9051" y="8496"/>
                    <a:pt x="9498" y="8373"/>
                    <a:pt x="9707" y="8012"/>
                  </a:cubicBezTo>
                  <a:cubicBezTo>
                    <a:pt x="10171" y="7209"/>
                    <a:pt x="9046" y="5978"/>
                    <a:pt x="8351" y="5336"/>
                  </a:cubicBezTo>
                  <a:cubicBezTo>
                    <a:pt x="8583" y="5122"/>
                    <a:pt x="8814" y="4908"/>
                    <a:pt x="8993" y="4694"/>
                  </a:cubicBezTo>
                  <a:cubicBezTo>
                    <a:pt x="9724" y="3855"/>
                    <a:pt x="9974" y="3141"/>
                    <a:pt x="9707" y="2677"/>
                  </a:cubicBezTo>
                  <a:cubicBezTo>
                    <a:pt x="9582" y="2445"/>
                    <a:pt x="9332" y="2285"/>
                    <a:pt x="8957" y="2213"/>
                  </a:cubicBezTo>
                  <a:cubicBezTo>
                    <a:pt x="8922" y="1982"/>
                    <a:pt x="8779" y="1750"/>
                    <a:pt x="8547" y="1625"/>
                  </a:cubicBezTo>
                  <a:cubicBezTo>
                    <a:pt x="8523" y="1607"/>
                    <a:pt x="8497" y="1599"/>
                    <a:pt x="8472" y="1599"/>
                  </a:cubicBezTo>
                  <a:cubicBezTo>
                    <a:pt x="8420" y="1599"/>
                    <a:pt x="8368" y="1631"/>
                    <a:pt x="8333" y="1678"/>
                  </a:cubicBezTo>
                  <a:cubicBezTo>
                    <a:pt x="8297" y="1750"/>
                    <a:pt x="8315" y="1839"/>
                    <a:pt x="8386" y="1892"/>
                  </a:cubicBezTo>
                  <a:cubicBezTo>
                    <a:pt x="8565" y="1982"/>
                    <a:pt x="8672" y="2178"/>
                    <a:pt x="8672" y="2374"/>
                  </a:cubicBezTo>
                  <a:cubicBezTo>
                    <a:pt x="8672" y="2677"/>
                    <a:pt x="8422" y="2927"/>
                    <a:pt x="8101" y="2927"/>
                  </a:cubicBezTo>
                  <a:cubicBezTo>
                    <a:pt x="7797" y="2927"/>
                    <a:pt x="7548" y="2677"/>
                    <a:pt x="7548" y="2374"/>
                  </a:cubicBezTo>
                  <a:cubicBezTo>
                    <a:pt x="7548" y="2178"/>
                    <a:pt x="7655" y="1982"/>
                    <a:pt x="7815" y="1892"/>
                  </a:cubicBezTo>
                  <a:cubicBezTo>
                    <a:pt x="7887" y="1839"/>
                    <a:pt x="7922" y="1750"/>
                    <a:pt x="7869" y="1678"/>
                  </a:cubicBezTo>
                  <a:cubicBezTo>
                    <a:pt x="7845" y="1631"/>
                    <a:pt x="7797" y="1599"/>
                    <a:pt x="7742" y="1599"/>
                  </a:cubicBezTo>
                  <a:cubicBezTo>
                    <a:pt x="7714" y="1599"/>
                    <a:pt x="7684" y="1607"/>
                    <a:pt x="7655" y="1625"/>
                  </a:cubicBezTo>
                  <a:cubicBezTo>
                    <a:pt x="7405" y="1767"/>
                    <a:pt x="7226" y="2071"/>
                    <a:pt x="7226" y="2374"/>
                  </a:cubicBezTo>
                  <a:cubicBezTo>
                    <a:pt x="7066" y="2410"/>
                    <a:pt x="6887" y="2463"/>
                    <a:pt x="6727" y="2517"/>
                  </a:cubicBezTo>
                  <a:cubicBezTo>
                    <a:pt x="6656" y="2196"/>
                    <a:pt x="6566" y="1910"/>
                    <a:pt x="6477" y="1625"/>
                  </a:cubicBezTo>
                  <a:cubicBezTo>
                    <a:pt x="6120" y="590"/>
                    <a:pt x="5638" y="1"/>
                    <a:pt x="508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43"/>
            <p:cNvSpPr/>
            <p:nvPr/>
          </p:nvSpPr>
          <p:spPr>
            <a:xfrm>
              <a:off x="926427" y="2148007"/>
              <a:ext cx="65713" cy="67214"/>
            </a:xfrm>
            <a:custGeom>
              <a:rect b="b" l="l" r="r" t="t"/>
              <a:pathLst>
                <a:path extrusionOk="0" h="2374" w="2321">
                  <a:moveTo>
                    <a:pt x="1178" y="0"/>
                  </a:moveTo>
                  <a:cubicBezTo>
                    <a:pt x="536" y="0"/>
                    <a:pt x="1" y="536"/>
                    <a:pt x="1" y="1178"/>
                  </a:cubicBezTo>
                  <a:cubicBezTo>
                    <a:pt x="1" y="1838"/>
                    <a:pt x="536" y="2373"/>
                    <a:pt x="1178" y="2373"/>
                  </a:cubicBezTo>
                  <a:cubicBezTo>
                    <a:pt x="1678" y="2373"/>
                    <a:pt x="2124" y="2052"/>
                    <a:pt x="2285" y="1606"/>
                  </a:cubicBezTo>
                  <a:cubicBezTo>
                    <a:pt x="2320" y="1517"/>
                    <a:pt x="2285" y="1428"/>
                    <a:pt x="2195" y="1410"/>
                  </a:cubicBezTo>
                  <a:cubicBezTo>
                    <a:pt x="2177" y="1401"/>
                    <a:pt x="2157" y="1396"/>
                    <a:pt x="2138" y="1396"/>
                  </a:cubicBezTo>
                  <a:cubicBezTo>
                    <a:pt x="2082" y="1396"/>
                    <a:pt x="2026" y="1433"/>
                    <a:pt x="1999" y="1499"/>
                  </a:cubicBezTo>
                  <a:cubicBezTo>
                    <a:pt x="1874" y="1820"/>
                    <a:pt x="1535" y="2052"/>
                    <a:pt x="1178" y="2052"/>
                  </a:cubicBezTo>
                  <a:cubicBezTo>
                    <a:pt x="697" y="2052"/>
                    <a:pt x="322" y="1660"/>
                    <a:pt x="322" y="1178"/>
                  </a:cubicBezTo>
                  <a:cubicBezTo>
                    <a:pt x="322" y="696"/>
                    <a:pt x="697" y="321"/>
                    <a:pt x="1178" y="321"/>
                  </a:cubicBezTo>
                  <a:cubicBezTo>
                    <a:pt x="1535" y="321"/>
                    <a:pt x="1874" y="536"/>
                    <a:pt x="1999" y="875"/>
                  </a:cubicBezTo>
                  <a:cubicBezTo>
                    <a:pt x="2026" y="941"/>
                    <a:pt x="2082" y="977"/>
                    <a:pt x="2138" y="977"/>
                  </a:cubicBezTo>
                  <a:cubicBezTo>
                    <a:pt x="2157" y="977"/>
                    <a:pt x="2177" y="973"/>
                    <a:pt x="2195" y="964"/>
                  </a:cubicBezTo>
                  <a:cubicBezTo>
                    <a:pt x="2285" y="928"/>
                    <a:pt x="2320" y="839"/>
                    <a:pt x="2285" y="768"/>
                  </a:cubicBezTo>
                  <a:cubicBezTo>
                    <a:pt x="2124" y="304"/>
                    <a:pt x="1678" y="0"/>
                    <a:pt x="11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3" name="Google Shape;953;p43"/>
          <p:cNvGrpSpPr/>
          <p:nvPr/>
        </p:nvGrpSpPr>
        <p:grpSpPr>
          <a:xfrm>
            <a:off x="4422390" y="1486259"/>
            <a:ext cx="304630" cy="554425"/>
            <a:chOff x="876937" y="3481158"/>
            <a:chExt cx="165713" cy="301613"/>
          </a:xfrm>
        </p:grpSpPr>
        <p:sp>
          <p:nvSpPr>
            <p:cNvPr id="954" name="Google Shape;954;p43"/>
            <p:cNvSpPr/>
            <p:nvPr/>
          </p:nvSpPr>
          <p:spPr>
            <a:xfrm>
              <a:off x="955730" y="3644238"/>
              <a:ext cx="8607" cy="13307"/>
            </a:xfrm>
            <a:custGeom>
              <a:rect b="b" l="l" r="r" t="t"/>
              <a:pathLst>
                <a:path extrusionOk="0" h="470" w="304">
                  <a:moveTo>
                    <a:pt x="158" y="0"/>
                  </a:moveTo>
                  <a:cubicBezTo>
                    <a:pt x="147" y="0"/>
                    <a:pt x="137" y="1"/>
                    <a:pt x="126" y="3"/>
                  </a:cubicBezTo>
                  <a:cubicBezTo>
                    <a:pt x="54" y="3"/>
                    <a:pt x="1" y="75"/>
                    <a:pt x="1" y="164"/>
                  </a:cubicBezTo>
                  <a:lnTo>
                    <a:pt x="1" y="306"/>
                  </a:lnTo>
                  <a:cubicBezTo>
                    <a:pt x="1" y="378"/>
                    <a:pt x="54" y="449"/>
                    <a:pt x="126" y="467"/>
                  </a:cubicBezTo>
                  <a:cubicBezTo>
                    <a:pt x="135" y="469"/>
                    <a:pt x="144" y="469"/>
                    <a:pt x="153" y="469"/>
                  </a:cubicBezTo>
                  <a:cubicBezTo>
                    <a:pt x="244" y="469"/>
                    <a:pt x="304" y="388"/>
                    <a:pt x="304" y="306"/>
                  </a:cubicBezTo>
                  <a:lnTo>
                    <a:pt x="304" y="146"/>
                  </a:lnTo>
                  <a:cubicBezTo>
                    <a:pt x="304" y="66"/>
                    <a:pt x="247" y="0"/>
                    <a:pt x="15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43"/>
            <p:cNvSpPr/>
            <p:nvPr/>
          </p:nvSpPr>
          <p:spPr>
            <a:xfrm>
              <a:off x="876937" y="3481158"/>
              <a:ext cx="165713" cy="301613"/>
            </a:xfrm>
            <a:custGeom>
              <a:rect b="b" l="l" r="r" t="t"/>
              <a:pathLst>
                <a:path extrusionOk="0" h="10653" w="5853">
                  <a:moveTo>
                    <a:pt x="678" y="3033"/>
                  </a:moveTo>
                  <a:cubicBezTo>
                    <a:pt x="696" y="3033"/>
                    <a:pt x="714" y="3033"/>
                    <a:pt x="714" y="3069"/>
                  </a:cubicBezTo>
                  <a:lnTo>
                    <a:pt x="982" y="4015"/>
                  </a:lnTo>
                  <a:lnTo>
                    <a:pt x="357" y="4015"/>
                  </a:lnTo>
                  <a:lnTo>
                    <a:pt x="625" y="3069"/>
                  </a:lnTo>
                  <a:cubicBezTo>
                    <a:pt x="643" y="3033"/>
                    <a:pt x="643" y="3033"/>
                    <a:pt x="678" y="3033"/>
                  </a:cubicBezTo>
                  <a:close/>
                  <a:moveTo>
                    <a:pt x="5175" y="3033"/>
                  </a:moveTo>
                  <a:cubicBezTo>
                    <a:pt x="5192" y="3033"/>
                    <a:pt x="5210" y="3051"/>
                    <a:pt x="5228" y="3069"/>
                  </a:cubicBezTo>
                  <a:lnTo>
                    <a:pt x="5496" y="4015"/>
                  </a:lnTo>
                  <a:lnTo>
                    <a:pt x="4871" y="4015"/>
                  </a:lnTo>
                  <a:lnTo>
                    <a:pt x="5139" y="3069"/>
                  </a:lnTo>
                  <a:cubicBezTo>
                    <a:pt x="5139" y="3033"/>
                    <a:pt x="5157" y="3033"/>
                    <a:pt x="5175" y="3033"/>
                  </a:cubicBezTo>
                  <a:close/>
                  <a:moveTo>
                    <a:pt x="1053" y="4300"/>
                  </a:moveTo>
                  <a:lnTo>
                    <a:pt x="1053" y="4942"/>
                  </a:lnTo>
                  <a:lnTo>
                    <a:pt x="321" y="4942"/>
                  </a:lnTo>
                  <a:lnTo>
                    <a:pt x="321" y="4300"/>
                  </a:lnTo>
                  <a:close/>
                  <a:moveTo>
                    <a:pt x="2926" y="4407"/>
                  </a:moveTo>
                  <a:cubicBezTo>
                    <a:pt x="3033" y="4425"/>
                    <a:pt x="3176" y="4835"/>
                    <a:pt x="3212" y="4942"/>
                  </a:cubicBezTo>
                  <a:lnTo>
                    <a:pt x="2641" y="4942"/>
                  </a:lnTo>
                  <a:cubicBezTo>
                    <a:pt x="2801" y="4425"/>
                    <a:pt x="2926" y="4407"/>
                    <a:pt x="2926" y="4407"/>
                  </a:cubicBezTo>
                  <a:close/>
                  <a:moveTo>
                    <a:pt x="5549" y="4300"/>
                  </a:moveTo>
                  <a:lnTo>
                    <a:pt x="5549" y="4942"/>
                  </a:lnTo>
                  <a:lnTo>
                    <a:pt x="4818" y="4942"/>
                  </a:lnTo>
                  <a:lnTo>
                    <a:pt x="4818" y="4300"/>
                  </a:lnTo>
                  <a:close/>
                  <a:moveTo>
                    <a:pt x="1053" y="5264"/>
                  </a:moveTo>
                  <a:lnTo>
                    <a:pt x="1053" y="5763"/>
                  </a:lnTo>
                  <a:lnTo>
                    <a:pt x="321" y="5763"/>
                  </a:lnTo>
                  <a:lnTo>
                    <a:pt x="321" y="5264"/>
                  </a:lnTo>
                  <a:close/>
                  <a:moveTo>
                    <a:pt x="5549" y="5264"/>
                  </a:moveTo>
                  <a:lnTo>
                    <a:pt x="5549" y="5763"/>
                  </a:lnTo>
                  <a:lnTo>
                    <a:pt x="4818" y="5763"/>
                  </a:lnTo>
                  <a:lnTo>
                    <a:pt x="4818" y="5264"/>
                  </a:lnTo>
                  <a:close/>
                  <a:moveTo>
                    <a:pt x="2926" y="285"/>
                  </a:moveTo>
                  <a:cubicBezTo>
                    <a:pt x="3604" y="285"/>
                    <a:pt x="4158" y="1142"/>
                    <a:pt x="4372" y="2159"/>
                  </a:cubicBezTo>
                  <a:lnTo>
                    <a:pt x="3283" y="2159"/>
                  </a:lnTo>
                  <a:cubicBezTo>
                    <a:pt x="3212" y="2159"/>
                    <a:pt x="3140" y="2212"/>
                    <a:pt x="3123" y="2284"/>
                  </a:cubicBezTo>
                  <a:cubicBezTo>
                    <a:pt x="3123" y="2391"/>
                    <a:pt x="3194" y="2462"/>
                    <a:pt x="3283" y="2462"/>
                  </a:cubicBezTo>
                  <a:lnTo>
                    <a:pt x="4425" y="2462"/>
                  </a:lnTo>
                  <a:cubicBezTo>
                    <a:pt x="4461" y="2712"/>
                    <a:pt x="4479" y="2962"/>
                    <a:pt x="4479" y="3230"/>
                  </a:cubicBezTo>
                  <a:lnTo>
                    <a:pt x="4479" y="7351"/>
                  </a:lnTo>
                  <a:lnTo>
                    <a:pt x="4372" y="6923"/>
                  </a:lnTo>
                  <a:cubicBezTo>
                    <a:pt x="4300" y="6620"/>
                    <a:pt x="4033" y="6370"/>
                    <a:pt x="3765" y="6245"/>
                  </a:cubicBezTo>
                  <a:cubicBezTo>
                    <a:pt x="3711" y="5674"/>
                    <a:pt x="3497" y="4086"/>
                    <a:pt x="2926" y="4086"/>
                  </a:cubicBezTo>
                  <a:cubicBezTo>
                    <a:pt x="2355" y="4086"/>
                    <a:pt x="2123" y="5674"/>
                    <a:pt x="2088" y="6245"/>
                  </a:cubicBezTo>
                  <a:cubicBezTo>
                    <a:pt x="1802" y="6370"/>
                    <a:pt x="1535" y="6620"/>
                    <a:pt x="1463" y="6923"/>
                  </a:cubicBezTo>
                  <a:lnTo>
                    <a:pt x="1356" y="7405"/>
                  </a:lnTo>
                  <a:lnTo>
                    <a:pt x="1356" y="3230"/>
                  </a:lnTo>
                  <a:cubicBezTo>
                    <a:pt x="1356" y="2962"/>
                    <a:pt x="1374" y="2712"/>
                    <a:pt x="1410" y="2462"/>
                  </a:cubicBezTo>
                  <a:lnTo>
                    <a:pt x="2552" y="2462"/>
                  </a:lnTo>
                  <a:cubicBezTo>
                    <a:pt x="2623" y="2462"/>
                    <a:pt x="2694" y="2409"/>
                    <a:pt x="2712" y="2337"/>
                  </a:cubicBezTo>
                  <a:cubicBezTo>
                    <a:pt x="2730" y="2230"/>
                    <a:pt x="2659" y="2159"/>
                    <a:pt x="2552" y="2159"/>
                  </a:cubicBezTo>
                  <a:lnTo>
                    <a:pt x="1463" y="2159"/>
                  </a:lnTo>
                  <a:cubicBezTo>
                    <a:pt x="1642" y="1356"/>
                    <a:pt x="2123" y="285"/>
                    <a:pt x="2926" y="285"/>
                  </a:cubicBezTo>
                  <a:close/>
                  <a:moveTo>
                    <a:pt x="1053" y="6066"/>
                  </a:moveTo>
                  <a:lnTo>
                    <a:pt x="1053" y="8118"/>
                  </a:lnTo>
                  <a:cubicBezTo>
                    <a:pt x="1017" y="8136"/>
                    <a:pt x="982" y="8172"/>
                    <a:pt x="946" y="8190"/>
                  </a:cubicBezTo>
                  <a:cubicBezTo>
                    <a:pt x="732" y="8350"/>
                    <a:pt x="500" y="8529"/>
                    <a:pt x="321" y="8743"/>
                  </a:cubicBezTo>
                  <a:lnTo>
                    <a:pt x="321" y="6066"/>
                  </a:lnTo>
                  <a:close/>
                  <a:moveTo>
                    <a:pt x="3283" y="5264"/>
                  </a:moveTo>
                  <a:cubicBezTo>
                    <a:pt x="3408" y="5745"/>
                    <a:pt x="3462" y="6245"/>
                    <a:pt x="3462" y="6745"/>
                  </a:cubicBezTo>
                  <a:lnTo>
                    <a:pt x="3462" y="9314"/>
                  </a:lnTo>
                  <a:lnTo>
                    <a:pt x="3087" y="9314"/>
                  </a:lnTo>
                  <a:lnTo>
                    <a:pt x="3087" y="8190"/>
                  </a:lnTo>
                  <a:cubicBezTo>
                    <a:pt x="3087" y="8118"/>
                    <a:pt x="3033" y="8047"/>
                    <a:pt x="2944" y="8029"/>
                  </a:cubicBezTo>
                  <a:cubicBezTo>
                    <a:pt x="2936" y="8028"/>
                    <a:pt x="2929" y="8027"/>
                    <a:pt x="2921" y="8027"/>
                  </a:cubicBezTo>
                  <a:cubicBezTo>
                    <a:pt x="2843" y="8027"/>
                    <a:pt x="2784" y="8108"/>
                    <a:pt x="2784" y="8190"/>
                  </a:cubicBezTo>
                  <a:lnTo>
                    <a:pt x="2784" y="9314"/>
                  </a:lnTo>
                  <a:lnTo>
                    <a:pt x="2373" y="9314"/>
                  </a:lnTo>
                  <a:lnTo>
                    <a:pt x="2373" y="6745"/>
                  </a:lnTo>
                  <a:cubicBezTo>
                    <a:pt x="2373" y="6245"/>
                    <a:pt x="2445" y="5745"/>
                    <a:pt x="2552" y="5264"/>
                  </a:cubicBezTo>
                  <a:close/>
                  <a:moveTo>
                    <a:pt x="3801" y="6620"/>
                  </a:moveTo>
                  <a:cubicBezTo>
                    <a:pt x="3926" y="6709"/>
                    <a:pt x="4050" y="6834"/>
                    <a:pt x="4086" y="6994"/>
                  </a:cubicBezTo>
                  <a:cubicBezTo>
                    <a:pt x="4265" y="7779"/>
                    <a:pt x="4265" y="7779"/>
                    <a:pt x="4318" y="7904"/>
                  </a:cubicBezTo>
                  <a:cubicBezTo>
                    <a:pt x="4407" y="8136"/>
                    <a:pt x="4568" y="8315"/>
                    <a:pt x="4746" y="8440"/>
                  </a:cubicBezTo>
                  <a:cubicBezTo>
                    <a:pt x="5032" y="8654"/>
                    <a:pt x="5549" y="9046"/>
                    <a:pt x="5549" y="9403"/>
                  </a:cubicBezTo>
                  <a:lnTo>
                    <a:pt x="5549" y="10117"/>
                  </a:lnTo>
                  <a:cubicBezTo>
                    <a:pt x="5549" y="10135"/>
                    <a:pt x="5549" y="10135"/>
                    <a:pt x="5531" y="10135"/>
                  </a:cubicBezTo>
                  <a:lnTo>
                    <a:pt x="3801" y="10135"/>
                  </a:lnTo>
                  <a:lnTo>
                    <a:pt x="3801" y="6745"/>
                  </a:lnTo>
                  <a:cubicBezTo>
                    <a:pt x="3801" y="6709"/>
                    <a:pt x="3801" y="6637"/>
                    <a:pt x="3801" y="6620"/>
                  </a:cubicBezTo>
                  <a:close/>
                  <a:moveTo>
                    <a:pt x="2070" y="6620"/>
                  </a:moveTo>
                  <a:cubicBezTo>
                    <a:pt x="2070" y="6637"/>
                    <a:pt x="2070" y="6709"/>
                    <a:pt x="2070" y="6762"/>
                  </a:cubicBezTo>
                  <a:lnTo>
                    <a:pt x="2070" y="10152"/>
                  </a:lnTo>
                  <a:lnTo>
                    <a:pt x="339" y="10152"/>
                  </a:lnTo>
                  <a:cubicBezTo>
                    <a:pt x="321" y="10152"/>
                    <a:pt x="321" y="10152"/>
                    <a:pt x="321" y="10135"/>
                  </a:cubicBezTo>
                  <a:lnTo>
                    <a:pt x="321" y="9421"/>
                  </a:lnTo>
                  <a:cubicBezTo>
                    <a:pt x="321" y="9064"/>
                    <a:pt x="821" y="8654"/>
                    <a:pt x="1124" y="8457"/>
                  </a:cubicBezTo>
                  <a:cubicBezTo>
                    <a:pt x="1356" y="8297"/>
                    <a:pt x="1535" y="8029"/>
                    <a:pt x="1606" y="7726"/>
                  </a:cubicBezTo>
                  <a:lnTo>
                    <a:pt x="1784" y="6994"/>
                  </a:lnTo>
                  <a:cubicBezTo>
                    <a:pt x="1802" y="6852"/>
                    <a:pt x="1945" y="6709"/>
                    <a:pt x="2070" y="6620"/>
                  </a:cubicBezTo>
                  <a:close/>
                  <a:moveTo>
                    <a:pt x="2784" y="9635"/>
                  </a:moveTo>
                  <a:lnTo>
                    <a:pt x="2784" y="10349"/>
                  </a:lnTo>
                  <a:lnTo>
                    <a:pt x="2373" y="10349"/>
                  </a:lnTo>
                  <a:lnTo>
                    <a:pt x="2373" y="10313"/>
                  </a:lnTo>
                  <a:lnTo>
                    <a:pt x="2373" y="9635"/>
                  </a:lnTo>
                  <a:close/>
                  <a:moveTo>
                    <a:pt x="3479" y="9635"/>
                  </a:moveTo>
                  <a:lnTo>
                    <a:pt x="3479" y="10313"/>
                  </a:lnTo>
                  <a:lnTo>
                    <a:pt x="3479" y="10349"/>
                  </a:lnTo>
                  <a:lnTo>
                    <a:pt x="3087" y="10349"/>
                  </a:lnTo>
                  <a:lnTo>
                    <a:pt x="3087" y="9635"/>
                  </a:lnTo>
                  <a:close/>
                  <a:moveTo>
                    <a:pt x="2926" y="0"/>
                  </a:moveTo>
                  <a:cubicBezTo>
                    <a:pt x="1695" y="0"/>
                    <a:pt x="1089" y="1766"/>
                    <a:pt x="1053" y="3069"/>
                  </a:cubicBezTo>
                  <a:lnTo>
                    <a:pt x="964" y="2766"/>
                  </a:lnTo>
                  <a:cubicBezTo>
                    <a:pt x="964" y="2730"/>
                    <a:pt x="928" y="2712"/>
                    <a:pt x="910" y="2712"/>
                  </a:cubicBezTo>
                  <a:lnTo>
                    <a:pt x="678" y="2712"/>
                  </a:lnTo>
                  <a:cubicBezTo>
                    <a:pt x="518" y="2712"/>
                    <a:pt x="375" y="2819"/>
                    <a:pt x="339" y="2980"/>
                  </a:cubicBezTo>
                  <a:lnTo>
                    <a:pt x="18" y="4122"/>
                  </a:lnTo>
                  <a:cubicBezTo>
                    <a:pt x="0" y="4122"/>
                    <a:pt x="0" y="4139"/>
                    <a:pt x="0" y="4139"/>
                  </a:cubicBezTo>
                  <a:cubicBezTo>
                    <a:pt x="0" y="4139"/>
                    <a:pt x="0" y="4139"/>
                    <a:pt x="0" y="4157"/>
                  </a:cubicBezTo>
                  <a:lnTo>
                    <a:pt x="0" y="5103"/>
                  </a:lnTo>
                  <a:lnTo>
                    <a:pt x="0" y="5924"/>
                  </a:lnTo>
                  <a:lnTo>
                    <a:pt x="0" y="10420"/>
                  </a:lnTo>
                  <a:cubicBezTo>
                    <a:pt x="0" y="10438"/>
                    <a:pt x="36" y="10474"/>
                    <a:pt x="54" y="10474"/>
                  </a:cubicBezTo>
                  <a:lnTo>
                    <a:pt x="2088" y="10474"/>
                  </a:lnTo>
                  <a:cubicBezTo>
                    <a:pt x="2141" y="10581"/>
                    <a:pt x="2248" y="10652"/>
                    <a:pt x="2373" y="10652"/>
                  </a:cubicBezTo>
                  <a:lnTo>
                    <a:pt x="3497" y="10652"/>
                  </a:lnTo>
                  <a:cubicBezTo>
                    <a:pt x="3622" y="10652"/>
                    <a:pt x="3729" y="10581"/>
                    <a:pt x="3765" y="10474"/>
                  </a:cubicBezTo>
                  <a:lnTo>
                    <a:pt x="5692" y="10474"/>
                  </a:lnTo>
                  <a:cubicBezTo>
                    <a:pt x="5781" y="10474"/>
                    <a:pt x="5853" y="10402"/>
                    <a:pt x="5853" y="10295"/>
                  </a:cubicBezTo>
                  <a:lnTo>
                    <a:pt x="5853" y="7672"/>
                  </a:lnTo>
                  <a:cubicBezTo>
                    <a:pt x="5853" y="7654"/>
                    <a:pt x="5853" y="7637"/>
                    <a:pt x="5835" y="7619"/>
                  </a:cubicBezTo>
                  <a:cubicBezTo>
                    <a:pt x="5786" y="7576"/>
                    <a:pt x="5738" y="7559"/>
                    <a:pt x="5695" y="7559"/>
                  </a:cubicBezTo>
                  <a:cubicBezTo>
                    <a:pt x="5611" y="7559"/>
                    <a:pt x="5549" y="7626"/>
                    <a:pt x="5549" y="7708"/>
                  </a:cubicBezTo>
                  <a:lnTo>
                    <a:pt x="5549" y="8743"/>
                  </a:lnTo>
                  <a:cubicBezTo>
                    <a:pt x="5264" y="8404"/>
                    <a:pt x="4925" y="8225"/>
                    <a:pt x="4818" y="8118"/>
                  </a:cubicBezTo>
                  <a:lnTo>
                    <a:pt x="4818" y="6066"/>
                  </a:lnTo>
                  <a:lnTo>
                    <a:pt x="5549" y="6066"/>
                  </a:lnTo>
                  <a:lnTo>
                    <a:pt x="5549" y="6941"/>
                  </a:lnTo>
                  <a:cubicBezTo>
                    <a:pt x="5549" y="7030"/>
                    <a:pt x="5621" y="7101"/>
                    <a:pt x="5710" y="7101"/>
                  </a:cubicBezTo>
                  <a:cubicBezTo>
                    <a:pt x="5781" y="7101"/>
                    <a:pt x="5853" y="7030"/>
                    <a:pt x="5853" y="6941"/>
                  </a:cubicBezTo>
                  <a:lnTo>
                    <a:pt x="5853" y="5924"/>
                  </a:lnTo>
                  <a:lnTo>
                    <a:pt x="5853" y="5103"/>
                  </a:lnTo>
                  <a:lnTo>
                    <a:pt x="5853" y="4157"/>
                  </a:lnTo>
                  <a:cubicBezTo>
                    <a:pt x="5853" y="4139"/>
                    <a:pt x="5853" y="4139"/>
                    <a:pt x="5853" y="4139"/>
                  </a:cubicBezTo>
                  <a:cubicBezTo>
                    <a:pt x="5853" y="4139"/>
                    <a:pt x="5853" y="4122"/>
                    <a:pt x="5853" y="4122"/>
                  </a:cubicBezTo>
                  <a:lnTo>
                    <a:pt x="5531" y="2980"/>
                  </a:lnTo>
                  <a:cubicBezTo>
                    <a:pt x="5478" y="2819"/>
                    <a:pt x="5353" y="2712"/>
                    <a:pt x="5175" y="2712"/>
                  </a:cubicBezTo>
                  <a:lnTo>
                    <a:pt x="4960" y="2712"/>
                  </a:lnTo>
                  <a:cubicBezTo>
                    <a:pt x="4925" y="2712"/>
                    <a:pt x="4907" y="2730"/>
                    <a:pt x="4907" y="2766"/>
                  </a:cubicBezTo>
                  <a:lnTo>
                    <a:pt x="4800" y="3069"/>
                  </a:lnTo>
                  <a:cubicBezTo>
                    <a:pt x="4764" y="1606"/>
                    <a:pt x="4086" y="0"/>
                    <a:pt x="292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6" name="Google Shape;956;p43"/>
          <p:cNvGrpSpPr/>
          <p:nvPr/>
        </p:nvGrpSpPr>
        <p:grpSpPr>
          <a:xfrm>
            <a:off x="4352350" y="2880696"/>
            <a:ext cx="444735" cy="527687"/>
            <a:chOff x="832486" y="2997184"/>
            <a:chExt cx="254614" cy="302123"/>
          </a:xfrm>
        </p:grpSpPr>
        <p:sp>
          <p:nvSpPr>
            <p:cNvPr id="957" name="Google Shape;957;p43"/>
            <p:cNvSpPr/>
            <p:nvPr/>
          </p:nvSpPr>
          <p:spPr>
            <a:xfrm>
              <a:off x="962808" y="3201459"/>
              <a:ext cx="69224" cy="65912"/>
            </a:xfrm>
            <a:custGeom>
              <a:rect b="b" l="l" r="r" t="t"/>
              <a:pathLst>
                <a:path extrusionOk="0" h="2328" w="2445">
                  <a:moveTo>
                    <a:pt x="1235" y="534"/>
                  </a:moveTo>
                  <a:cubicBezTo>
                    <a:pt x="1538" y="534"/>
                    <a:pt x="1791" y="751"/>
                    <a:pt x="1838" y="1065"/>
                  </a:cubicBezTo>
                  <a:cubicBezTo>
                    <a:pt x="1910" y="1404"/>
                    <a:pt x="1678" y="1725"/>
                    <a:pt x="1321" y="1778"/>
                  </a:cubicBezTo>
                  <a:cubicBezTo>
                    <a:pt x="1279" y="1787"/>
                    <a:pt x="1238" y="1791"/>
                    <a:pt x="1197" y="1791"/>
                  </a:cubicBezTo>
                  <a:cubicBezTo>
                    <a:pt x="907" y="1791"/>
                    <a:pt x="652" y="1576"/>
                    <a:pt x="589" y="1279"/>
                  </a:cubicBezTo>
                  <a:cubicBezTo>
                    <a:pt x="536" y="922"/>
                    <a:pt x="768" y="601"/>
                    <a:pt x="1107" y="547"/>
                  </a:cubicBezTo>
                  <a:cubicBezTo>
                    <a:pt x="1150" y="539"/>
                    <a:pt x="1193" y="534"/>
                    <a:pt x="1235" y="534"/>
                  </a:cubicBezTo>
                  <a:close/>
                  <a:moveTo>
                    <a:pt x="1584" y="1"/>
                  </a:moveTo>
                  <a:cubicBezTo>
                    <a:pt x="1517" y="1"/>
                    <a:pt x="1460" y="46"/>
                    <a:pt x="1446" y="101"/>
                  </a:cubicBezTo>
                  <a:lnTo>
                    <a:pt x="1392" y="244"/>
                  </a:lnTo>
                  <a:cubicBezTo>
                    <a:pt x="1329" y="223"/>
                    <a:pt x="1267" y="214"/>
                    <a:pt x="1200" y="214"/>
                  </a:cubicBezTo>
                  <a:cubicBezTo>
                    <a:pt x="1154" y="214"/>
                    <a:pt x="1105" y="219"/>
                    <a:pt x="1053" y="226"/>
                  </a:cubicBezTo>
                  <a:cubicBezTo>
                    <a:pt x="946" y="262"/>
                    <a:pt x="839" y="298"/>
                    <a:pt x="750" y="351"/>
                  </a:cubicBezTo>
                  <a:lnTo>
                    <a:pt x="661" y="244"/>
                  </a:lnTo>
                  <a:cubicBezTo>
                    <a:pt x="622" y="206"/>
                    <a:pt x="579" y="188"/>
                    <a:pt x="536" y="188"/>
                  </a:cubicBezTo>
                  <a:cubicBezTo>
                    <a:pt x="499" y="188"/>
                    <a:pt x="462" y="201"/>
                    <a:pt x="429" y="226"/>
                  </a:cubicBezTo>
                  <a:cubicBezTo>
                    <a:pt x="357" y="280"/>
                    <a:pt x="357" y="369"/>
                    <a:pt x="411" y="440"/>
                  </a:cubicBezTo>
                  <a:lnTo>
                    <a:pt x="500" y="547"/>
                  </a:lnTo>
                  <a:cubicBezTo>
                    <a:pt x="357" y="726"/>
                    <a:pt x="268" y="940"/>
                    <a:pt x="268" y="1172"/>
                  </a:cubicBezTo>
                  <a:lnTo>
                    <a:pt x="143" y="1190"/>
                  </a:lnTo>
                  <a:cubicBezTo>
                    <a:pt x="54" y="1207"/>
                    <a:pt x="0" y="1297"/>
                    <a:pt x="0" y="1368"/>
                  </a:cubicBezTo>
                  <a:cubicBezTo>
                    <a:pt x="16" y="1446"/>
                    <a:pt x="86" y="1496"/>
                    <a:pt x="162" y="1496"/>
                  </a:cubicBezTo>
                  <a:cubicBezTo>
                    <a:pt x="174" y="1496"/>
                    <a:pt x="185" y="1495"/>
                    <a:pt x="197" y="1493"/>
                  </a:cubicBezTo>
                  <a:lnTo>
                    <a:pt x="322" y="1475"/>
                  </a:lnTo>
                  <a:cubicBezTo>
                    <a:pt x="411" y="1689"/>
                    <a:pt x="554" y="1868"/>
                    <a:pt x="750" y="1993"/>
                  </a:cubicBezTo>
                  <a:lnTo>
                    <a:pt x="696" y="2117"/>
                  </a:lnTo>
                  <a:cubicBezTo>
                    <a:pt x="678" y="2207"/>
                    <a:pt x="714" y="2296"/>
                    <a:pt x="803" y="2314"/>
                  </a:cubicBezTo>
                  <a:cubicBezTo>
                    <a:pt x="822" y="2323"/>
                    <a:pt x="841" y="2327"/>
                    <a:pt x="861" y="2327"/>
                  </a:cubicBezTo>
                  <a:cubicBezTo>
                    <a:pt x="917" y="2327"/>
                    <a:pt x="973" y="2291"/>
                    <a:pt x="1000" y="2225"/>
                  </a:cubicBezTo>
                  <a:lnTo>
                    <a:pt x="1053" y="2100"/>
                  </a:lnTo>
                  <a:cubicBezTo>
                    <a:pt x="1107" y="2100"/>
                    <a:pt x="1160" y="2117"/>
                    <a:pt x="1214" y="2117"/>
                  </a:cubicBezTo>
                  <a:cubicBezTo>
                    <a:pt x="1392" y="2117"/>
                    <a:pt x="1553" y="2064"/>
                    <a:pt x="1695" y="1975"/>
                  </a:cubicBezTo>
                  <a:lnTo>
                    <a:pt x="1785" y="2082"/>
                  </a:lnTo>
                  <a:cubicBezTo>
                    <a:pt x="1815" y="2122"/>
                    <a:pt x="1862" y="2145"/>
                    <a:pt x="1907" y="2145"/>
                  </a:cubicBezTo>
                  <a:cubicBezTo>
                    <a:pt x="1942" y="2145"/>
                    <a:pt x="1975" y="2131"/>
                    <a:pt x="1999" y="2100"/>
                  </a:cubicBezTo>
                  <a:cubicBezTo>
                    <a:pt x="2070" y="2046"/>
                    <a:pt x="2088" y="1957"/>
                    <a:pt x="2034" y="1886"/>
                  </a:cubicBezTo>
                  <a:lnTo>
                    <a:pt x="1927" y="1778"/>
                  </a:lnTo>
                  <a:cubicBezTo>
                    <a:pt x="2088" y="1600"/>
                    <a:pt x="2159" y="1386"/>
                    <a:pt x="2159" y="1154"/>
                  </a:cubicBezTo>
                  <a:lnTo>
                    <a:pt x="2302" y="1136"/>
                  </a:lnTo>
                  <a:cubicBezTo>
                    <a:pt x="2391" y="1118"/>
                    <a:pt x="2445" y="1047"/>
                    <a:pt x="2427" y="958"/>
                  </a:cubicBezTo>
                  <a:cubicBezTo>
                    <a:pt x="2411" y="880"/>
                    <a:pt x="2355" y="829"/>
                    <a:pt x="2282" y="829"/>
                  </a:cubicBezTo>
                  <a:cubicBezTo>
                    <a:pt x="2271" y="829"/>
                    <a:pt x="2260" y="830"/>
                    <a:pt x="2249" y="833"/>
                  </a:cubicBezTo>
                  <a:lnTo>
                    <a:pt x="2106" y="851"/>
                  </a:lnTo>
                  <a:cubicBezTo>
                    <a:pt x="2034" y="637"/>
                    <a:pt x="1892" y="458"/>
                    <a:pt x="1695" y="351"/>
                  </a:cubicBezTo>
                  <a:lnTo>
                    <a:pt x="1731" y="208"/>
                  </a:lnTo>
                  <a:cubicBezTo>
                    <a:pt x="1767" y="137"/>
                    <a:pt x="1731" y="48"/>
                    <a:pt x="1642" y="12"/>
                  </a:cubicBezTo>
                  <a:cubicBezTo>
                    <a:pt x="1622" y="4"/>
                    <a:pt x="1603" y="1"/>
                    <a:pt x="158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43"/>
            <p:cNvSpPr/>
            <p:nvPr/>
          </p:nvSpPr>
          <p:spPr>
            <a:xfrm>
              <a:off x="832486" y="2997184"/>
              <a:ext cx="254614" cy="302123"/>
            </a:xfrm>
            <a:custGeom>
              <a:rect b="b" l="l" r="r" t="t"/>
              <a:pathLst>
                <a:path extrusionOk="0" h="10671" w="8993">
                  <a:moveTo>
                    <a:pt x="4514" y="714"/>
                  </a:moveTo>
                  <a:cubicBezTo>
                    <a:pt x="4764" y="714"/>
                    <a:pt x="4996" y="964"/>
                    <a:pt x="5049" y="1303"/>
                  </a:cubicBezTo>
                  <a:lnTo>
                    <a:pt x="4889" y="1303"/>
                  </a:lnTo>
                  <a:cubicBezTo>
                    <a:pt x="4800" y="1303"/>
                    <a:pt x="4728" y="1357"/>
                    <a:pt x="4728" y="1446"/>
                  </a:cubicBezTo>
                  <a:cubicBezTo>
                    <a:pt x="4710" y="1535"/>
                    <a:pt x="4782" y="1607"/>
                    <a:pt x="4871" y="1607"/>
                  </a:cubicBezTo>
                  <a:lnTo>
                    <a:pt x="5032" y="1607"/>
                  </a:lnTo>
                  <a:lnTo>
                    <a:pt x="5032" y="3551"/>
                  </a:lnTo>
                  <a:lnTo>
                    <a:pt x="4657" y="3551"/>
                  </a:lnTo>
                  <a:lnTo>
                    <a:pt x="4657" y="2927"/>
                  </a:lnTo>
                  <a:cubicBezTo>
                    <a:pt x="4657" y="2856"/>
                    <a:pt x="4603" y="2784"/>
                    <a:pt x="4532" y="2766"/>
                  </a:cubicBezTo>
                  <a:cubicBezTo>
                    <a:pt x="4521" y="2765"/>
                    <a:pt x="4510" y="2764"/>
                    <a:pt x="4500" y="2764"/>
                  </a:cubicBezTo>
                  <a:cubicBezTo>
                    <a:pt x="4411" y="2764"/>
                    <a:pt x="4354" y="2831"/>
                    <a:pt x="4354" y="2927"/>
                  </a:cubicBezTo>
                  <a:lnTo>
                    <a:pt x="4354" y="3551"/>
                  </a:lnTo>
                  <a:lnTo>
                    <a:pt x="3961" y="3551"/>
                  </a:lnTo>
                  <a:cubicBezTo>
                    <a:pt x="3961" y="3551"/>
                    <a:pt x="3961" y="3551"/>
                    <a:pt x="3961" y="3534"/>
                  </a:cubicBezTo>
                  <a:lnTo>
                    <a:pt x="3961" y="3373"/>
                  </a:lnTo>
                  <a:lnTo>
                    <a:pt x="3979" y="3373"/>
                  </a:lnTo>
                  <a:lnTo>
                    <a:pt x="3979" y="1607"/>
                  </a:lnTo>
                  <a:lnTo>
                    <a:pt x="4140" y="1607"/>
                  </a:lnTo>
                  <a:cubicBezTo>
                    <a:pt x="4229" y="1607"/>
                    <a:pt x="4300" y="1553"/>
                    <a:pt x="4300" y="1482"/>
                  </a:cubicBezTo>
                  <a:cubicBezTo>
                    <a:pt x="4318" y="1375"/>
                    <a:pt x="4247" y="1303"/>
                    <a:pt x="4157" y="1303"/>
                  </a:cubicBezTo>
                  <a:lnTo>
                    <a:pt x="3979" y="1303"/>
                  </a:lnTo>
                  <a:cubicBezTo>
                    <a:pt x="4032" y="964"/>
                    <a:pt x="4247" y="714"/>
                    <a:pt x="4514" y="714"/>
                  </a:cubicBezTo>
                  <a:close/>
                  <a:moveTo>
                    <a:pt x="3640" y="2588"/>
                  </a:moveTo>
                  <a:lnTo>
                    <a:pt x="3640" y="3195"/>
                  </a:lnTo>
                  <a:lnTo>
                    <a:pt x="3622" y="3195"/>
                  </a:lnTo>
                  <a:cubicBezTo>
                    <a:pt x="3479" y="3195"/>
                    <a:pt x="3337" y="3284"/>
                    <a:pt x="3265" y="3409"/>
                  </a:cubicBezTo>
                  <a:lnTo>
                    <a:pt x="3176" y="3569"/>
                  </a:lnTo>
                  <a:cubicBezTo>
                    <a:pt x="3087" y="3694"/>
                    <a:pt x="2962" y="3783"/>
                    <a:pt x="2801" y="3783"/>
                  </a:cubicBezTo>
                  <a:lnTo>
                    <a:pt x="3122" y="2891"/>
                  </a:lnTo>
                  <a:cubicBezTo>
                    <a:pt x="3158" y="2802"/>
                    <a:pt x="3230" y="2731"/>
                    <a:pt x="3337" y="2695"/>
                  </a:cubicBezTo>
                  <a:lnTo>
                    <a:pt x="3640" y="2588"/>
                  </a:lnTo>
                  <a:close/>
                  <a:moveTo>
                    <a:pt x="5353" y="2588"/>
                  </a:moveTo>
                  <a:lnTo>
                    <a:pt x="5656" y="2695"/>
                  </a:lnTo>
                  <a:cubicBezTo>
                    <a:pt x="5763" y="2713"/>
                    <a:pt x="5835" y="2802"/>
                    <a:pt x="5870" y="2891"/>
                  </a:cubicBezTo>
                  <a:lnTo>
                    <a:pt x="6191" y="3783"/>
                  </a:lnTo>
                  <a:cubicBezTo>
                    <a:pt x="6031" y="3783"/>
                    <a:pt x="5906" y="3712"/>
                    <a:pt x="5817" y="3569"/>
                  </a:cubicBezTo>
                  <a:lnTo>
                    <a:pt x="5728" y="3409"/>
                  </a:lnTo>
                  <a:cubicBezTo>
                    <a:pt x="5656" y="3284"/>
                    <a:pt x="5513" y="3195"/>
                    <a:pt x="5371" y="3195"/>
                  </a:cubicBezTo>
                  <a:lnTo>
                    <a:pt x="5353" y="3195"/>
                  </a:lnTo>
                  <a:lnTo>
                    <a:pt x="5353" y="2588"/>
                  </a:lnTo>
                  <a:close/>
                  <a:moveTo>
                    <a:pt x="4835" y="3873"/>
                  </a:moveTo>
                  <a:lnTo>
                    <a:pt x="4835" y="4337"/>
                  </a:lnTo>
                  <a:cubicBezTo>
                    <a:pt x="4835" y="4604"/>
                    <a:pt x="4925" y="4854"/>
                    <a:pt x="5103" y="5050"/>
                  </a:cubicBezTo>
                  <a:cubicBezTo>
                    <a:pt x="5165" y="5124"/>
                    <a:pt x="5260" y="5164"/>
                    <a:pt x="5361" y="5164"/>
                  </a:cubicBezTo>
                  <a:cubicBezTo>
                    <a:pt x="5405" y="5164"/>
                    <a:pt x="5451" y="5156"/>
                    <a:pt x="5496" y="5139"/>
                  </a:cubicBezTo>
                  <a:cubicBezTo>
                    <a:pt x="5541" y="5123"/>
                    <a:pt x="5586" y="5115"/>
                    <a:pt x="5630" y="5115"/>
                  </a:cubicBezTo>
                  <a:cubicBezTo>
                    <a:pt x="5777" y="5115"/>
                    <a:pt x="5909" y="5203"/>
                    <a:pt x="5977" y="5354"/>
                  </a:cubicBezTo>
                  <a:cubicBezTo>
                    <a:pt x="6044" y="5500"/>
                    <a:pt x="6180" y="5577"/>
                    <a:pt x="6326" y="5577"/>
                  </a:cubicBezTo>
                  <a:cubicBezTo>
                    <a:pt x="6376" y="5577"/>
                    <a:pt x="6427" y="5568"/>
                    <a:pt x="6477" y="5550"/>
                  </a:cubicBezTo>
                  <a:cubicBezTo>
                    <a:pt x="6534" y="5521"/>
                    <a:pt x="6600" y="5507"/>
                    <a:pt x="6667" y="5507"/>
                  </a:cubicBezTo>
                  <a:cubicBezTo>
                    <a:pt x="6768" y="5507"/>
                    <a:pt x="6873" y="5539"/>
                    <a:pt x="6959" y="5603"/>
                  </a:cubicBezTo>
                  <a:cubicBezTo>
                    <a:pt x="7018" y="5646"/>
                    <a:pt x="7086" y="5668"/>
                    <a:pt x="7154" y="5668"/>
                  </a:cubicBezTo>
                  <a:cubicBezTo>
                    <a:pt x="7229" y="5668"/>
                    <a:pt x="7304" y="5641"/>
                    <a:pt x="7369" y="5586"/>
                  </a:cubicBezTo>
                  <a:cubicBezTo>
                    <a:pt x="7511" y="5470"/>
                    <a:pt x="7675" y="5418"/>
                    <a:pt x="7836" y="5418"/>
                  </a:cubicBezTo>
                  <a:cubicBezTo>
                    <a:pt x="8222" y="5418"/>
                    <a:pt x="8593" y="5716"/>
                    <a:pt x="8618" y="6156"/>
                  </a:cubicBezTo>
                  <a:cubicBezTo>
                    <a:pt x="8636" y="6424"/>
                    <a:pt x="8529" y="6674"/>
                    <a:pt x="8315" y="6834"/>
                  </a:cubicBezTo>
                  <a:cubicBezTo>
                    <a:pt x="8190" y="6942"/>
                    <a:pt x="8101" y="7084"/>
                    <a:pt x="8083" y="7263"/>
                  </a:cubicBezTo>
                  <a:cubicBezTo>
                    <a:pt x="8083" y="7477"/>
                    <a:pt x="7994" y="7637"/>
                    <a:pt x="7833" y="7762"/>
                  </a:cubicBezTo>
                  <a:cubicBezTo>
                    <a:pt x="7173" y="6781"/>
                    <a:pt x="6120" y="6139"/>
                    <a:pt x="4996" y="6014"/>
                  </a:cubicBezTo>
                  <a:cubicBezTo>
                    <a:pt x="4835" y="5995"/>
                    <a:pt x="4676" y="5987"/>
                    <a:pt x="4519" y="5987"/>
                  </a:cubicBezTo>
                  <a:cubicBezTo>
                    <a:pt x="3140" y="5987"/>
                    <a:pt x="1913" y="6673"/>
                    <a:pt x="1160" y="7762"/>
                  </a:cubicBezTo>
                  <a:cubicBezTo>
                    <a:pt x="999" y="7637"/>
                    <a:pt x="910" y="7477"/>
                    <a:pt x="892" y="7263"/>
                  </a:cubicBezTo>
                  <a:cubicBezTo>
                    <a:pt x="892" y="7084"/>
                    <a:pt x="803" y="6942"/>
                    <a:pt x="678" y="6834"/>
                  </a:cubicBezTo>
                  <a:cubicBezTo>
                    <a:pt x="464" y="6674"/>
                    <a:pt x="357" y="6424"/>
                    <a:pt x="375" y="6156"/>
                  </a:cubicBezTo>
                  <a:cubicBezTo>
                    <a:pt x="400" y="5716"/>
                    <a:pt x="771" y="5418"/>
                    <a:pt x="1157" y="5418"/>
                  </a:cubicBezTo>
                  <a:cubicBezTo>
                    <a:pt x="1318" y="5418"/>
                    <a:pt x="1482" y="5470"/>
                    <a:pt x="1624" y="5586"/>
                  </a:cubicBezTo>
                  <a:cubicBezTo>
                    <a:pt x="1689" y="5641"/>
                    <a:pt x="1764" y="5668"/>
                    <a:pt x="1839" y="5668"/>
                  </a:cubicBezTo>
                  <a:cubicBezTo>
                    <a:pt x="1907" y="5668"/>
                    <a:pt x="1974" y="5646"/>
                    <a:pt x="2034" y="5603"/>
                  </a:cubicBezTo>
                  <a:cubicBezTo>
                    <a:pt x="2120" y="5539"/>
                    <a:pt x="2225" y="5507"/>
                    <a:pt x="2326" y="5507"/>
                  </a:cubicBezTo>
                  <a:cubicBezTo>
                    <a:pt x="2393" y="5507"/>
                    <a:pt x="2459" y="5521"/>
                    <a:pt x="2516" y="5550"/>
                  </a:cubicBezTo>
                  <a:cubicBezTo>
                    <a:pt x="2566" y="5568"/>
                    <a:pt x="2617" y="5577"/>
                    <a:pt x="2667" y="5577"/>
                  </a:cubicBezTo>
                  <a:cubicBezTo>
                    <a:pt x="2813" y="5577"/>
                    <a:pt x="2949" y="5500"/>
                    <a:pt x="3015" y="5354"/>
                  </a:cubicBezTo>
                  <a:cubicBezTo>
                    <a:pt x="3070" y="5203"/>
                    <a:pt x="3210" y="5115"/>
                    <a:pt x="3360" y="5115"/>
                  </a:cubicBezTo>
                  <a:cubicBezTo>
                    <a:pt x="3406" y="5115"/>
                    <a:pt x="3452" y="5123"/>
                    <a:pt x="3497" y="5139"/>
                  </a:cubicBezTo>
                  <a:cubicBezTo>
                    <a:pt x="3541" y="5156"/>
                    <a:pt x="3587" y="5164"/>
                    <a:pt x="3632" y="5164"/>
                  </a:cubicBezTo>
                  <a:cubicBezTo>
                    <a:pt x="3733" y="5164"/>
                    <a:pt x="3828" y="5124"/>
                    <a:pt x="3890" y="5050"/>
                  </a:cubicBezTo>
                  <a:cubicBezTo>
                    <a:pt x="4068" y="4854"/>
                    <a:pt x="4157" y="4604"/>
                    <a:pt x="4157" y="4337"/>
                  </a:cubicBezTo>
                  <a:lnTo>
                    <a:pt x="4157" y="3873"/>
                  </a:lnTo>
                  <a:close/>
                  <a:moveTo>
                    <a:pt x="2801" y="6692"/>
                  </a:moveTo>
                  <a:cubicBezTo>
                    <a:pt x="3015" y="6834"/>
                    <a:pt x="3140" y="7031"/>
                    <a:pt x="3194" y="7281"/>
                  </a:cubicBezTo>
                  <a:cubicBezTo>
                    <a:pt x="3265" y="7744"/>
                    <a:pt x="2962" y="8191"/>
                    <a:pt x="2480" y="8280"/>
                  </a:cubicBezTo>
                  <a:cubicBezTo>
                    <a:pt x="2430" y="8288"/>
                    <a:pt x="2380" y="8293"/>
                    <a:pt x="2331" y="8293"/>
                  </a:cubicBezTo>
                  <a:cubicBezTo>
                    <a:pt x="1978" y="8293"/>
                    <a:pt x="1660" y="8076"/>
                    <a:pt x="1534" y="7762"/>
                  </a:cubicBezTo>
                  <a:cubicBezTo>
                    <a:pt x="1856" y="7316"/>
                    <a:pt x="2302" y="6959"/>
                    <a:pt x="2801" y="6692"/>
                  </a:cubicBezTo>
                  <a:close/>
                  <a:moveTo>
                    <a:pt x="3676" y="9926"/>
                  </a:moveTo>
                  <a:cubicBezTo>
                    <a:pt x="3957" y="9926"/>
                    <a:pt x="4238" y="10073"/>
                    <a:pt x="4371" y="10367"/>
                  </a:cubicBezTo>
                  <a:lnTo>
                    <a:pt x="2980" y="10367"/>
                  </a:lnTo>
                  <a:cubicBezTo>
                    <a:pt x="3114" y="10073"/>
                    <a:pt x="3395" y="9926"/>
                    <a:pt x="3676" y="9926"/>
                  </a:cubicBezTo>
                  <a:close/>
                  <a:moveTo>
                    <a:pt x="4532" y="1"/>
                  </a:moveTo>
                  <a:cubicBezTo>
                    <a:pt x="4425" y="1"/>
                    <a:pt x="4354" y="72"/>
                    <a:pt x="4354" y="161"/>
                  </a:cubicBezTo>
                  <a:lnTo>
                    <a:pt x="4354" y="429"/>
                  </a:lnTo>
                  <a:cubicBezTo>
                    <a:pt x="3961" y="518"/>
                    <a:pt x="3658" y="946"/>
                    <a:pt x="3658" y="1464"/>
                  </a:cubicBezTo>
                  <a:lnTo>
                    <a:pt x="3658" y="2285"/>
                  </a:lnTo>
                  <a:lnTo>
                    <a:pt x="3265" y="2410"/>
                  </a:lnTo>
                  <a:cubicBezTo>
                    <a:pt x="3069" y="2481"/>
                    <a:pt x="2926" y="2624"/>
                    <a:pt x="2855" y="2820"/>
                  </a:cubicBezTo>
                  <a:lnTo>
                    <a:pt x="2552" y="3712"/>
                  </a:lnTo>
                  <a:cubicBezTo>
                    <a:pt x="2498" y="3837"/>
                    <a:pt x="2534" y="3980"/>
                    <a:pt x="2641" y="4051"/>
                  </a:cubicBezTo>
                  <a:cubicBezTo>
                    <a:pt x="2694" y="4105"/>
                    <a:pt x="2766" y="4122"/>
                    <a:pt x="2837" y="4122"/>
                  </a:cubicBezTo>
                  <a:cubicBezTo>
                    <a:pt x="3105" y="4122"/>
                    <a:pt x="3337" y="3980"/>
                    <a:pt x="3461" y="3748"/>
                  </a:cubicBezTo>
                  <a:lnTo>
                    <a:pt x="3551" y="3587"/>
                  </a:lnTo>
                  <a:cubicBezTo>
                    <a:pt x="3569" y="3551"/>
                    <a:pt x="3604" y="3534"/>
                    <a:pt x="3640" y="3534"/>
                  </a:cubicBezTo>
                  <a:cubicBezTo>
                    <a:pt x="3658" y="3676"/>
                    <a:pt x="3729" y="3783"/>
                    <a:pt x="3854" y="3837"/>
                  </a:cubicBezTo>
                  <a:lnTo>
                    <a:pt x="3854" y="4337"/>
                  </a:lnTo>
                  <a:cubicBezTo>
                    <a:pt x="3854" y="4515"/>
                    <a:pt x="3783" y="4693"/>
                    <a:pt x="3658" y="4818"/>
                  </a:cubicBezTo>
                  <a:cubicBezTo>
                    <a:pt x="3658" y="4831"/>
                    <a:pt x="3640" y="4844"/>
                    <a:pt x="3623" y="4844"/>
                  </a:cubicBezTo>
                  <a:cubicBezTo>
                    <a:pt x="3616" y="4844"/>
                    <a:pt x="3609" y="4841"/>
                    <a:pt x="3604" y="4836"/>
                  </a:cubicBezTo>
                  <a:cubicBezTo>
                    <a:pt x="3526" y="4809"/>
                    <a:pt x="3447" y="4796"/>
                    <a:pt x="3370" y="4796"/>
                  </a:cubicBezTo>
                  <a:cubicBezTo>
                    <a:pt x="3095" y="4796"/>
                    <a:pt x="2841" y="4960"/>
                    <a:pt x="2730" y="5211"/>
                  </a:cubicBezTo>
                  <a:cubicBezTo>
                    <a:pt x="2717" y="5237"/>
                    <a:pt x="2694" y="5254"/>
                    <a:pt x="2669" y="5254"/>
                  </a:cubicBezTo>
                  <a:cubicBezTo>
                    <a:pt x="2660" y="5254"/>
                    <a:pt x="2650" y="5251"/>
                    <a:pt x="2641" y="5247"/>
                  </a:cubicBezTo>
                  <a:cubicBezTo>
                    <a:pt x="2532" y="5203"/>
                    <a:pt x="2418" y="5180"/>
                    <a:pt x="2305" y="5180"/>
                  </a:cubicBezTo>
                  <a:cubicBezTo>
                    <a:pt x="2139" y="5180"/>
                    <a:pt x="1976" y="5230"/>
                    <a:pt x="1838" y="5336"/>
                  </a:cubicBezTo>
                  <a:cubicBezTo>
                    <a:pt x="1838" y="5336"/>
                    <a:pt x="1830" y="5344"/>
                    <a:pt x="1819" y="5344"/>
                  </a:cubicBezTo>
                  <a:cubicBezTo>
                    <a:pt x="1814" y="5344"/>
                    <a:pt x="1808" y="5342"/>
                    <a:pt x="1802" y="5336"/>
                  </a:cubicBezTo>
                  <a:cubicBezTo>
                    <a:pt x="1600" y="5176"/>
                    <a:pt x="1367" y="5104"/>
                    <a:pt x="1137" y="5104"/>
                  </a:cubicBezTo>
                  <a:cubicBezTo>
                    <a:pt x="595" y="5104"/>
                    <a:pt x="73" y="5507"/>
                    <a:pt x="36" y="6121"/>
                  </a:cubicBezTo>
                  <a:cubicBezTo>
                    <a:pt x="0" y="6495"/>
                    <a:pt x="161" y="6852"/>
                    <a:pt x="464" y="7066"/>
                  </a:cubicBezTo>
                  <a:cubicBezTo>
                    <a:pt x="517" y="7120"/>
                    <a:pt x="571" y="7191"/>
                    <a:pt x="571" y="7263"/>
                  </a:cubicBezTo>
                  <a:cubicBezTo>
                    <a:pt x="589" y="7584"/>
                    <a:pt x="732" y="7852"/>
                    <a:pt x="981" y="8012"/>
                  </a:cubicBezTo>
                  <a:cubicBezTo>
                    <a:pt x="553" y="8726"/>
                    <a:pt x="375" y="9564"/>
                    <a:pt x="446" y="10421"/>
                  </a:cubicBezTo>
                  <a:cubicBezTo>
                    <a:pt x="464" y="10564"/>
                    <a:pt x="714" y="10671"/>
                    <a:pt x="714" y="10671"/>
                  </a:cubicBezTo>
                  <a:lnTo>
                    <a:pt x="5977" y="10671"/>
                  </a:lnTo>
                  <a:cubicBezTo>
                    <a:pt x="6049" y="10671"/>
                    <a:pt x="6102" y="10635"/>
                    <a:pt x="6138" y="10581"/>
                  </a:cubicBezTo>
                  <a:cubicBezTo>
                    <a:pt x="6174" y="10457"/>
                    <a:pt x="6084" y="10349"/>
                    <a:pt x="5977" y="10349"/>
                  </a:cubicBezTo>
                  <a:lnTo>
                    <a:pt x="4710" y="10349"/>
                  </a:lnTo>
                  <a:cubicBezTo>
                    <a:pt x="4710" y="10349"/>
                    <a:pt x="4425" y="9868"/>
                    <a:pt x="4193" y="9725"/>
                  </a:cubicBezTo>
                  <a:lnTo>
                    <a:pt x="4247" y="9564"/>
                  </a:lnTo>
                  <a:cubicBezTo>
                    <a:pt x="4282" y="9475"/>
                    <a:pt x="4247" y="9386"/>
                    <a:pt x="4157" y="9350"/>
                  </a:cubicBezTo>
                  <a:cubicBezTo>
                    <a:pt x="4145" y="9347"/>
                    <a:pt x="4133" y="9346"/>
                    <a:pt x="4121" y="9346"/>
                  </a:cubicBezTo>
                  <a:cubicBezTo>
                    <a:pt x="4058" y="9346"/>
                    <a:pt x="3991" y="9383"/>
                    <a:pt x="3961" y="9457"/>
                  </a:cubicBezTo>
                  <a:lnTo>
                    <a:pt x="3890" y="9618"/>
                  </a:lnTo>
                  <a:cubicBezTo>
                    <a:pt x="3821" y="9604"/>
                    <a:pt x="3753" y="9598"/>
                    <a:pt x="3685" y="9598"/>
                  </a:cubicBezTo>
                  <a:cubicBezTo>
                    <a:pt x="3488" y="9598"/>
                    <a:pt x="3295" y="9654"/>
                    <a:pt x="3122" y="9761"/>
                  </a:cubicBezTo>
                  <a:lnTo>
                    <a:pt x="2998" y="9618"/>
                  </a:lnTo>
                  <a:cubicBezTo>
                    <a:pt x="2969" y="9580"/>
                    <a:pt x="2925" y="9562"/>
                    <a:pt x="2882" y="9562"/>
                  </a:cubicBezTo>
                  <a:cubicBezTo>
                    <a:pt x="2845" y="9562"/>
                    <a:pt x="2808" y="9575"/>
                    <a:pt x="2783" y="9600"/>
                  </a:cubicBezTo>
                  <a:cubicBezTo>
                    <a:pt x="2712" y="9654"/>
                    <a:pt x="2694" y="9761"/>
                    <a:pt x="2748" y="9814"/>
                  </a:cubicBezTo>
                  <a:lnTo>
                    <a:pt x="2873" y="9957"/>
                  </a:lnTo>
                  <a:cubicBezTo>
                    <a:pt x="2766" y="10082"/>
                    <a:pt x="2641" y="10367"/>
                    <a:pt x="2641" y="10367"/>
                  </a:cubicBezTo>
                  <a:lnTo>
                    <a:pt x="749" y="10367"/>
                  </a:lnTo>
                  <a:cubicBezTo>
                    <a:pt x="749" y="10367"/>
                    <a:pt x="874" y="8744"/>
                    <a:pt x="1320" y="8048"/>
                  </a:cubicBezTo>
                  <a:cubicBezTo>
                    <a:pt x="1427" y="8226"/>
                    <a:pt x="1588" y="8369"/>
                    <a:pt x="1784" y="8476"/>
                  </a:cubicBezTo>
                  <a:lnTo>
                    <a:pt x="1695" y="8672"/>
                  </a:lnTo>
                  <a:cubicBezTo>
                    <a:pt x="1677" y="8761"/>
                    <a:pt x="1713" y="8851"/>
                    <a:pt x="1802" y="8886"/>
                  </a:cubicBezTo>
                  <a:cubicBezTo>
                    <a:pt x="1814" y="8889"/>
                    <a:pt x="1826" y="8891"/>
                    <a:pt x="1839" y="8891"/>
                  </a:cubicBezTo>
                  <a:cubicBezTo>
                    <a:pt x="1902" y="8891"/>
                    <a:pt x="1969" y="8854"/>
                    <a:pt x="1998" y="8779"/>
                  </a:cubicBezTo>
                  <a:lnTo>
                    <a:pt x="2070" y="8583"/>
                  </a:lnTo>
                  <a:cubicBezTo>
                    <a:pt x="2141" y="8601"/>
                    <a:pt x="2217" y="8610"/>
                    <a:pt x="2295" y="8610"/>
                  </a:cubicBezTo>
                  <a:cubicBezTo>
                    <a:pt x="2373" y="8610"/>
                    <a:pt x="2453" y="8601"/>
                    <a:pt x="2534" y="8583"/>
                  </a:cubicBezTo>
                  <a:cubicBezTo>
                    <a:pt x="2694" y="8565"/>
                    <a:pt x="2837" y="8512"/>
                    <a:pt x="2962" y="8422"/>
                  </a:cubicBezTo>
                  <a:lnTo>
                    <a:pt x="3105" y="8601"/>
                  </a:lnTo>
                  <a:cubicBezTo>
                    <a:pt x="3136" y="8632"/>
                    <a:pt x="3185" y="8651"/>
                    <a:pt x="3231" y="8651"/>
                  </a:cubicBezTo>
                  <a:cubicBezTo>
                    <a:pt x="3265" y="8651"/>
                    <a:pt x="3296" y="8641"/>
                    <a:pt x="3319" y="8619"/>
                  </a:cubicBezTo>
                  <a:cubicBezTo>
                    <a:pt x="3390" y="8565"/>
                    <a:pt x="3408" y="8458"/>
                    <a:pt x="3337" y="8387"/>
                  </a:cubicBezTo>
                  <a:lnTo>
                    <a:pt x="3194" y="8226"/>
                  </a:lnTo>
                  <a:cubicBezTo>
                    <a:pt x="3426" y="7976"/>
                    <a:pt x="3533" y="7673"/>
                    <a:pt x="3515" y="7370"/>
                  </a:cubicBezTo>
                  <a:lnTo>
                    <a:pt x="3729" y="7334"/>
                  </a:lnTo>
                  <a:cubicBezTo>
                    <a:pt x="3818" y="7316"/>
                    <a:pt x="3872" y="7245"/>
                    <a:pt x="3854" y="7156"/>
                  </a:cubicBezTo>
                  <a:cubicBezTo>
                    <a:pt x="3838" y="7078"/>
                    <a:pt x="3782" y="7027"/>
                    <a:pt x="3709" y="7027"/>
                  </a:cubicBezTo>
                  <a:cubicBezTo>
                    <a:pt x="3698" y="7027"/>
                    <a:pt x="3687" y="7028"/>
                    <a:pt x="3676" y="7031"/>
                  </a:cubicBezTo>
                  <a:lnTo>
                    <a:pt x="3461" y="7066"/>
                  </a:lnTo>
                  <a:cubicBezTo>
                    <a:pt x="3390" y="6870"/>
                    <a:pt x="3283" y="6692"/>
                    <a:pt x="3140" y="6549"/>
                  </a:cubicBezTo>
                  <a:cubicBezTo>
                    <a:pt x="3566" y="6381"/>
                    <a:pt x="4037" y="6298"/>
                    <a:pt x="4515" y="6298"/>
                  </a:cubicBezTo>
                  <a:cubicBezTo>
                    <a:pt x="4699" y="6298"/>
                    <a:pt x="4884" y="6310"/>
                    <a:pt x="5067" y="6335"/>
                  </a:cubicBezTo>
                  <a:cubicBezTo>
                    <a:pt x="8368" y="7084"/>
                    <a:pt x="8243" y="10367"/>
                    <a:pt x="8243" y="10367"/>
                  </a:cubicBezTo>
                  <a:lnTo>
                    <a:pt x="6709" y="10367"/>
                  </a:lnTo>
                  <a:cubicBezTo>
                    <a:pt x="6637" y="10367"/>
                    <a:pt x="6566" y="10421"/>
                    <a:pt x="6548" y="10510"/>
                  </a:cubicBezTo>
                  <a:cubicBezTo>
                    <a:pt x="6548" y="10599"/>
                    <a:pt x="6620" y="10671"/>
                    <a:pt x="6709" y="10671"/>
                  </a:cubicBezTo>
                  <a:lnTo>
                    <a:pt x="8279" y="10671"/>
                  </a:lnTo>
                  <a:cubicBezTo>
                    <a:pt x="8279" y="10671"/>
                    <a:pt x="8547" y="10564"/>
                    <a:pt x="8564" y="10421"/>
                  </a:cubicBezTo>
                  <a:cubicBezTo>
                    <a:pt x="8636" y="9600"/>
                    <a:pt x="8457" y="8744"/>
                    <a:pt x="8029" y="8012"/>
                  </a:cubicBezTo>
                  <a:cubicBezTo>
                    <a:pt x="8279" y="7852"/>
                    <a:pt x="8422" y="7584"/>
                    <a:pt x="8440" y="7263"/>
                  </a:cubicBezTo>
                  <a:cubicBezTo>
                    <a:pt x="8440" y="7191"/>
                    <a:pt x="8475" y="7120"/>
                    <a:pt x="8547" y="7084"/>
                  </a:cubicBezTo>
                  <a:cubicBezTo>
                    <a:pt x="8832" y="6852"/>
                    <a:pt x="8993" y="6495"/>
                    <a:pt x="8975" y="6121"/>
                  </a:cubicBezTo>
                  <a:cubicBezTo>
                    <a:pt x="8937" y="5507"/>
                    <a:pt x="8416" y="5104"/>
                    <a:pt x="7867" y="5104"/>
                  </a:cubicBezTo>
                  <a:cubicBezTo>
                    <a:pt x="7635" y="5104"/>
                    <a:pt x="7398" y="5176"/>
                    <a:pt x="7191" y="5336"/>
                  </a:cubicBezTo>
                  <a:cubicBezTo>
                    <a:pt x="7191" y="5342"/>
                    <a:pt x="7189" y="5344"/>
                    <a:pt x="7186" y="5344"/>
                  </a:cubicBezTo>
                  <a:cubicBezTo>
                    <a:pt x="7181" y="5344"/>
                    <a:pt x="7173" y="5336"/>
                    <a:pt x="7173" y="5336"/>
                  </a:cubicBezTo>
                  <a:cubicBezTo>
                    <a:pt x="7024" y="5230"/>
                    <a:pt x="6857" y="5180"/>
                    <a:pt x="6693" y="5180"/>
                  </a:cubicBezTo>
                  <a:cubicBezTo>
                    <a:pt x="6581" y="5180"/>
                    <a:pt x="6471" y="5203"/>
                    <a:pt x="6370" y="5247"/>
                  </a:cubicBezTo>
                  <a:cubicBezTo>
                    <a:pt x="6360" y="5251"/>
                    <a:pt x="6351" y="5254"/>
                    <a:pt x="6342" y="5254"/>
                  </a:cubicBezTo>
                  <a:cubicBezTo>
                    <a:pt x="6316" y="5254"/>
                    <a:pt x="6294" y="5237"/>
                    <a:pt x="6281" y="5211"/>
                  </a:cubicBezTo>
                  <a:cubicBezTo>
                    <a:pt x="6169" y="4960"/>
                    <a:pt x="5905" y="4796"/>
                    <a:pt x="5633" y="4796"/>
                  </a:cubicBezTo>
                  <a:cubicBezTo>
                    <a:pt x="5557" y="4796"/>
                    <a:pt x="5480" y="4809"/>
                    <a:pt x="5406" y="4836"/>
                  </a:cubicBezTo>
                  <a:cubicBezTo>
                    <a:pt x="5401" y="4841"/>
                    <a:pt x="5394" y="4844"/>
                    <a:pt x="5387" y="4844"/>
                  </a:cubicBezTo>
                  <a:cubicBezTo>
                    <a:pt x="5369" y="4844"/>
                    <a:pt x="5348" y="4831"/>
                    <a:pt x="5335" y="4818"/>
                  </a:cubicBezTo>
                  <a:cubicBezTo>
                    <a:pt x="5210" y="4693"/>
                    <a:pt x="5157" y="4515"/>
                    <a:pt x="5139" y="4337"/>
                  </a:cubicBezTo>
                  <a:lnTo>
                    <a:pt x="5139" y="3837"/>
                  </a:lnTo>
                  <a:cubicBezTo>
                    <a:pt x="5264" y="3783"/>
                    <a:pt x="5353" y="3676"/>
                    <a:pt x="5353" y="3534"/>
                  </a:cubicBezTo>
                  <a:lnTo>
                    <a:pt x="5371" y="3534"/>
                  </a:lnTo>
                  <a:cubicBezTo>
                    <a:pt x="5406" y="3534"/>
                    <a:pt x="5442" y="3551"/>
                    <a:pt x="5460" y="3587"/>
                  </a:cubicBezTo>
                  <a:lnTo>
                    <a:pt x="5549" y="3748"/>
                  </a:lnTo>
                  <a:cubicBezTo>
                    <a:pt x="5674" y="3980"/>
                    <a:pt x="5906" y="4122"/>
                    <a:pt x="6174" y="4122"/>
                  </a:cubicBezTo>
                  <a:cubicBezTo>
                    <a:pt x="6245" y="4122"/>
                    <a:pt x="6316" y="4105"/>
                    <a:pt x="6370" y="4051"/>
                  </a:cubicBezTo>
                  <a:cubicBezTo>
                    <a:pt x="6477" y="3980"/>
                    <a:pt x="6513" y="3837"/>
                    <a:pt x="6459" y="3712"/>
                  </a:cubicBezTo>
                  <a:lnTo>
                    <a:pt x="6156" y="2820"/>
                  </a:lnTo>
                  <a:cubicBezTo>
                    <a:pt x="6084" y="2624"/>
                    <a:pt x="5942" y="2481"/>
                    <a:pt x="5745" y="2410"/>
                  </a:cubicBezTo>
                  <a:lnTo>
                    <a:pt x="5353" y="2285"/>
                  </a:lnTo>
                  <a:lnTo>
                    <a:pt x="5353" y="1464"/>
                  </a:lnTo>
                  <a:cubicBezTo>
                    <a:pt x="5353" y="946"/>
                    <a:pt x="5049" y="518"/>
                    <a:pt x="4657" y="429"/>
                  </a:cubicBezTo>
                  <a:lnTo>
                    <a:pt x="4657" y="161"/>
                  </a:lnTo>
                  <a:cubicBezTo>
                    <a:pt x="4657" y="90"/>
                    <a:pt x="4603" y="19"/>
                    <a:pt x="453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43"/>
            <p:cNvSpPr/>
            <p:nvPr/>
          </p:nvSpPr>
          <p:spPr>
            <a:xfrm>
              <a:off x="1033023" y="3097722"/>
              <a:ext cx="32871" cy="32361"/>
            </a:xfrm>
            <a:custGeom>
              <a:rect b="b" l="l" r="r" t="t"/>
              <a:pathLst>
                <a:path extrusionOk="0" h="1143" w="1161">
                  <a:moveTo>
                    <a:pt x="572" y="304"/>
                  </a:moveTo>
                  <a:cubicBezTo>
                    <a:pt x="732" y="304"/>
                    <a:pt x="839" y="429"/>
                    <a:pt x="839" y="571"/>
                  </a:cubicBezTo>
                  <a:cubicBezTo>
                    <a:pt x="839" y="714"/>
                    <a:pt x="732" y="839"/>
                    <a:pt x="572" y="839"/>
                  </a:cubicBezTo>
                  <a:cubicBezTo>
                    <a:pt x="429" y="839"/>
                    <a:pt x="304" y="714"/>
                    <a:pt x="304" y="571"/>
                  </a:cubicBezTo>
                  <a:cubicBezTo>
                    <a:pt x="304" y="429"/>
                    <a:pt x="429" y="304"/>
                    <a:pt x="572" y="304"/>
                  </a:cubicBezTo>
                  <a:close/>
                  <a:moveTo>
                    <a:pt x="572" y="0"/>
                  </a:moveTo>
                  <a:cubicBezTo>
                    <a:pt x="250" y="0"/>
                    <a:pt x="1" y="250"/>
                    <a:pt x="1" y="571"/>
                  </a:cubicBezTo>
                  <a:cubicBezTo>
                    <a:pt x="1" y="893"/>
                    <a:pt x="250" y="1142"/>
                    <a:pt x="572" y="1142"/>
                  </a:cubicBezTo>
                  <a:cubicBezTo>
                    <a:pt x="893" y="1142"/>
                    <a:pt x="1160" y="893"/>
                    <a:pt x="1160" y="571"/>
                  </a:cubicBezTo>
                  <a:cubicBezTo>
                    <a:pt x="1160" y="250"/>
                    <a:pt x="893" y="0"/>
                    <a:pt x="57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0" name="Google Shape;960;p43"/>
          <p:cNvGrpSpPr/>
          <p:nvPr/>
        </p:nvGrpSpPr>
        <p:grpSpPr>
          <a:xfrm>
            <a:off x="4307347" y="4182783"/>
            <a:ext cx="534739" cy="530067"/>
            <a:chOff x="807713" y="2514003"/>
            <a:chExt cx="304642" cy="301981"/>
          </a:xfrm>
        </p:grpSpPr>
        <p:sp>
          <p:nvSpPr>
            <p:cNvPr id="961" name="Google Shape;961;p43"/>
            <p:cNvSpPr/>
            <p:nvPr/>
          </p:nvSpPr>
          <p:spPr>
            <a:xfrm>
              <a:off x="807713" y="2514003"/>
              <a:ext cx="304642" cy="301981"/>
            </a:xfrm>
            <a:custGeom>
              <a:rect b="b" l="l" r="r" t="t"/>
              <a:pathLst>
                <a:path extrusionOk="0" h="10666" w="10760">
                  <a:moveTo>
                    <a:pt x="1694" y="313"/>
                  </a:moveTo>
                  <a:cubicBezTo>
                    <a:pt x="1736" y="313"/>
                    <a:pt x="1776" y="330"/>
                    <a:pt x="1803" y="366"/>
                  </a:cubicBezTo>
                  <a:lnTo>
                    <a:pt x="2178" y="741"/>
                  </a:lnTo>
                  <a:lnTo>
                    <a:pt x="1589" y="1330"/>
                  </a:lnTo>
                  <a:lnTo>
                    <a:pt x="1107" y="848"/>
                  </a:lnTo>
                  <a:lnTo>
                    <a:pt x="1089" y="848"/>
                  </a:lnTo>
                  <a:lnTo>
                    <a:pt x="1571" y="366"/>
                  </a:lnTo>
                  <a:cubicBezTo>
                    <a:pt x="1607" y="330"/>
                    <a:pt x="1651" y="313"/>
                    <a:pt x="1694" y="313"/>
                  </a:cubicBezTo>
                  <a:close/>
                  <a:moveTo>
                    <a:pt x="9047" y="313"/>
                  </a:moveTo>
                  <a:cubicBezTo>
                    <a:pt x="9092" y="313"/>
                    <a:pt x="9136" y="330"/>
                    <a:pt x="9172" y="366"/>
                  </a:cubicBezTo>
                  <a:lnTo>
                    <a:pt x="9636" y="848"/>
                  </a:lnTo>
                  <a:cubicBezTo>
                    <a:pt x="9636" y="848"/>
                    <a:pt x="9636" y="848"/>
                    <a:pt x="9618" y="866"/>
                  </a:cubicBezTo>
                  <a:lnTo>
                    <a:pt x="9136" y="1347"/>
                  </a:lnTo>
                  <a:lnTo>
                    <a:pt x="8547" y="741"/>
                  </a:lnTo>
                  <a:lnTo>
                    <a:pt x="8922" y="366"/>
                  </a:lnTo>
                  <a:cubicBezTo>
                    <a:pt x="8958" y="330"/>
                    <a:pt x="9002" y="313"/>
                    <a:pt x="9047" y="313"/>
                  </a:cubicBezTo>
                  <a:close/>
                  <a:moveTo>
                    <a:pt x="2409" y="955"/>
                  </a:moveTo>
                  <a:lnTo>
                    <a:pt x="2891" y="1454"/>
                  </a:lnTo>
                  <a:lnTo>
                    <a:pt x="2302" y="2043"/>
                  </a:lnTo>
                  <a:lnTo>
                    <a:pt x="1803" y="1562"/>
                  </a:lnTo>
                  <a:lnTo>
                    <a:pt x="2409" y="955"/>
                  </a:lnTo>
                  <a:close/>
                  <a:moveTo>
                    <a:pt x="8333" y="973"/>
                  </a:moveTo>
                  <a:lnTo>
                    <a:pt x="8922" y="1562"/>
                  </a:lnTo>
                  <a:lnTo>
                    <a:pt x="8440" y="2043"/>
                  </a:lnTo>
                  <a:lnTo>
                    <a:pt x="7834" y="1454"/>
                  </a:lnTo>
                  <a:lnTo>
                    <a:pt x="8333" y="973"/>
                  </a:lnTo>
                  <a:close/>
                  <a:moveTo>
                    <a:pt x="875" y="1062"/>
                  </a:moveTo>
                  <a:cubicBezTo>
                    <a:pt x="875" y="1062"/>
                    <a:pt x="875" y="1062"/>
                    <a:pt x="875" y="1080"/>
                  </a:cubicBezTo>
                  <a:lnTo>
                    <a:pt x="1357" y="1562"/>
                  </a:lnTo>
                  <a:lnTo>
                    <a:pt x="768" y="2150"/>
                  </a:lnTo>
                  <a:lnTo>
                    <a:pt x="393" y="1776"/>
                  </a:lnTo>
                  <a:cubicBezTo>
                    <a:pt x="322" y="1704"/>
                    <a:pt x="322" y="1597"/>
                    <a:pt x="393" y="1544"/>
                  </a:cubicBezTo>
                  <a:lnTo>
                    <a:pt x="875" y="1062"/>
                  </a:lnTo>
                  <a:close/>
                  <a:moveTo>
                    <a:pt x="9868" y="1062"/>
                  </a:moveTo>
                  <a:lnTo>
                    <a:pt x="10332" y="1544"/>
                  </a:lnTo>
                  <a:cubicBezTo>
                    <a:pt x="10403" y="1597"/>
                    <a:pt x="10403" y="1704"/>
                    <a:pt x="10332" y="1776"/>
                  </a:cubicBezTo>
                  <a:lnTo>
                    <a:pt x="9957" y="2150"/>
                  </a:lnTo>
                  <a:lnTo>
                    <a:pt x="9368" y="1562"/>
                  </a:lnTo>
                  <a:lnTo>
                    <a:pt x="9850" y="1080"/>
                  </a:lnTo>
                  <a:cubicBezTo>
                    <a:pt x="9850" y="1080"/>
                    <a:pt x="9850" y="1062"/>
                    <a:pt x="9868" y="1062"/>
                  </a:cubicBezTo>
                  <a:close/>
                  <a:moveTo>
                    <a:pt x="3105" y="1669"/>
                  </a:moveTo>
                  <a:lnTo>
                    <a:pt x="3605" y="2150"/>
                  </a:lnTo>
                  <a:lnTo>
                    <a:pt x="2998" y="2757"/>
                  </a:lnTo>
                  <a:lnTo>
                    <a:pt x="2517" y="2275"/>
                  </a:lnTo>
                  <a:lnTo>
                    <a:pt x="3105" y="1669"/>
                  </a:lnTo>
                  <a:close/>
                  <a:moveTo>
                    <a:pt x="7620" y="1669"/>
                  </a:moveTo>
                  <a:lnTo>
                    <a:pt x="8208" y="2275"/>
                  </a:lnTo>
                  <a:lnTo>
                    <a:pt x="7727" y="2757"/>
                  </a:lnTo>
                  <a:lnTo>
                    <a:pt x="7138" y="2168"/>
                  </a:lnTo>
                  <a:lnTo>
                    <a:pt x="7620" y="1669"/>
                  </a:lnTo>
                  <a:close/>
                  <a:moveTo>
                    <a:pt x="1589" y="1776"/>
                  </a:moveTo>
                  <a:lnTo>
                    <a:pt x="2070" y="2275"/>
                  </a:lnTo>
                  <a:lnTo>
                    <a:pt x="1482" y="2864"/>
                  </a:lnTo>
                  <a:lnTo>
                    <a:pt x="982" y="2364"/>
                  </a:lnTo>
                  <a:lnTo>
                    <a:pt x="1589" y="1776"/>
                  </a:lnTo>
                  <a:close/>
                  <a:moveTo>
                    <a:pt x="9136" y="1776"/>
                  </a:moveTo>
                  <a:lnTo>
                    <a:pt x="9743" y="2382"/>
                  </a:lnTo>
                  <a:lnTo>
                    <a:pt x="9261" y="2864"/>
                  </a:lnTo>
                  <a:lnTo>
                    <a:pt x="8654" y="2275"/>
                  </a:lnTo>
                  <a:lnTo>
                    <a:pt x="9136" y="1776"/>
                  </a:lnTo>
                  <a:close/>
                  <a:moveTo>
                    <a:pt x="3819" y="2382"/>
                  </a:moveTo>
                  <a:lnTo>
                    <a:pt x="4194" y="2757"/>
                  </a:lnTo>
                  <a:cubicBezTo>
                    <a:pt x="4265" y="2828"/>
                    <a:pt x="4265" y="2935"/>
                    <a:pt x="4194" y="2989"/>
                  </a:cubicBezTo>
                  <a:lnTo>
                    <a:pt x="3712" y="3471"/>
                  </a:lnTo>
                  <a:cubicBezTo>
                    <a:pt x="3712" y="3471"/>
                    <a:pt x="3712" y="3453"/>
                    <a:pt x="3694" y="3453"/>
                  </a:cubicBezTo>
                  <a:lnTo>
                    <a:pt x="3230" y="2971"/>
                  </a:lnTo>
                  <a:lnTo>
                    <a:pt x="3819" y="2382"/>
                  </a:lnTo>
                  <a:close/>
                  <a:moveTo>
                    <a:pt x="6906" y="2382"/>
                  </a:moveTo>
                  <a:lnTo>
                    <a:pt x="7512" y="2971"/>
                  </a:lnTo>
                  <a:lnTo>
                    <a:pt x="7031" y="3453"/>
                  </a:lnTo>
                  <a:cubicBezTo>
                    <a:pt x="7013" y="3471"/>
                    <a:pt x="7013" y="3471"/>
                    <a:pt x="7013" y="3471"/>
                  </a:cubicBezTo>
                  <a:lnTo>
                    <a:pt x="6531" y="2989"/>
                  </a:lnTo>
                  <a:cubicBezTo>
                    <a:pt x="6478" y="2935"/>
                    <a:pt x="6478" y="2828"/>
                    <a:pt x="6531" y="2757"/>
                  </a:cubicBezTo>
                  <a:lnTo>
                    <a:pt x="6906" y="2382"/>
                  </a:lnTo>
                  <a:close/>
                  <a:moveTo>
                    <a:pt x="2302" y="2489"/>
                  </a:moveTo>
                  <a:lnTo>
                    <a:pt x="2784" y="2971"/>
                  </a:lnTo>
                  <a:lnTo>
                    <a:pt x="2178" y="3560"/>
                  </a:lnTo>
                  <a:lnTo>
                    <a:pt x="1696" y="3078"/>
                  </a:lnTo>
                  <a:lnTo>
                    <a:pt x="2302" y="2489"/>
                  </a:lnTo>
                  <a:close/>
                  <a:moveTo>
                    <a:pt x="8440" y="2489"/>
                  </a:moveTo>
                  <a:lnTo>
                    <a:pt x="9029" y="3078"/>
                  </a:lnTo>
                  <a:lnTo>
                    <a:pt x="8547" y="3578"/>
                  </a:lnTo>
                  <a:lnTo>
                    <a:pt x="7941" y="2971"/>
                  </a:lnTo>
                  <a:lnTo>
                    <a:pt x="8440" y="2489"/>
                  </a:lnTo>
                  <a:close/>
                  <a:moveTo>
                    <a:pt x="2998" y="3185"/>
                  </a:moveTo>
                  <a:lnTo>
                    <a:pt x="3480" y="3667"/>
                  </a:lnTo>
                  <a:cubicBezTo>
                    <a:pt x="3480" y="3685"/>
                    <a:pt x="3498" y="3685"/>
                    <a:pt x="3498" y="3685"/>
                  </a:cubicBezTo>
                  <a:lnTo>
                    <a:pt x="3016" y="4167"/>
                  </a:lnTo>
                  <a:cubicBezTo>
                    <a:pt x="2989" y="4202"/>
                    <a:pt x="2949" y="4220"/>
                    <a:pt x="2907" y="4220"/>
                  </a:cubicBezTo>
                  <a:cubicBezTo>
                    <a:pt x="2864" y="4220"/>
                    <a:pt x="2820" y="4202"/>
                    <a:pt x="2784" y="4167"/>
                  </a:cubicBezTo>
                  <a:lnTo>
                    <a:pt x="2409" y="3792"/>
                  </a:lnTo>
                  <a:lnTo>
                    <a:pt x="2998" y="3185"/>
                  </a:lnTo>
                  <a:close/>
                  <a:moveTo>
                    <a:pt x="7727" y="3203"/>
                  </a:moveTo>
                  <a:lnTo>
                    <a:pt x="8315" y="3792"/>
                  </a:lnTo>
                  <a:lnTo>
                    <a:pt x="7941" y="4167"/>
                  </a:lnTo>
                  <a:cubicBezTo>
                    <a:pt x="7914" y="4202"/>
                    <a:pt x="7874" y="4220"/>
                    <a:pt x="7831" y="4220"/>
                  </a:cubicBezTo>
                  <a:cubicBezTo>
                    <a:pt x="7789" y="4220"/>
                    <a:pt x="7744" y="4202"/>
                    <a:pt x="7709" y="4167"/>
                  </a:cubicBezTo>
                  <a:lnTo>
                    <a:pt x="7227" y="3685"/>
                  </a:lnTo>
                  <a:lnTo>
                    <a:pt x="7245" y="3685"/>
                  </a:lnTo>
                  <a:lnTo>
                    <a:pt x="7727" y="3203"/>
                  </a:lnTo>
                  <a:close/>
                  <a:moveTo>
                    <a:pt x="6620" y="3524"/>
                  </a:moveTo>
                  <a:lnTo>
                    <a:pt x="7156" y="4059"/>
                  </a:lnTo>
                  <a:lnTo>
                    <a:pt x="6638" y="4291"/>
                  </a:lnTo>
                  <a:cubicBezTo>
                    <a:pt x="6585" y="4184"/>
                    <a:pt x="6495" y="4113"/>
                    <a:pt x="6406" y="4059"/>
                  </a:cubicBezTo>
                  <a:lnTo>
                    <a:pt x="6620" y="3524"/>
                  </a:lnTo>
                  <a:close/>
                  <a:moveTo>
                    <a:pt x="4105" y="3542"/>
                  </a:moveTo>
                  <a:lnTo>
                    <a:pt x="4372" y="4184"/>
                  </a:lnTo>
                  <a:lnTo>
                    <a:pt x="4212" y="4345"/>
                  </a:lnTo>
                  <a:lnTo>
                    <a:pt x="3569" y="4059"/>
                  </a:lnTo>
                  <a:lnTo>
                    <a:pt x="4105" y="3542"/>
                  </a:lnTo>
                  <a:close/>
                  <a:moveTo>
                    <a:pt x="4087" y="6361"/>
                  </a:moveTo>
                  <a:cubicBezTo>
                    <a:pt x="4140" y="6468"/>
                    <a:pt x="4212" y="6557"/>
                    <a:pt x="4319" y="6611"/>
                  </a:cubicBezTo>
                  <a:lnTo>
                    <a:pt x="4087" y="7128"/>
                  </a:lnTo>
                  <a:lnTo>
                    <a:pt x="3551" y="6593"/>
                  </a:lnTo>
                  <a:lnTo>
                    <a:pt x="4087" y="6361"/>
                  </a:lnTo>
                  <a:close/>
                  <a:moveTo>
                    <a:pt x="6531" y="6326"/>
                  </a:moveTo>
                  <a:lnTo>
                    <a:pt x="7173" y="6593"/>
                  </a:lnTo>
                  <a:lnTo>
                    <a:pt x="6638" y="7146"/>
                  </a:lnTo>
                  <a:lnTo>
                    <a:pt x="6353" y="6504"/>
                  </a:lnTo>
                  <a:lnTo>
                    <a:pt x="6531" y="6326"/>
                  </a:lnTo>
                  <a:close/>
                  <a:moveTo>
                    <a:pt x="7831" y="6450"/>
                  </a:moveTo>
                  <a:cubicBezTo>
                    <a:pt x="7874" y="6450"/>
                    <a:pt x="7914" y="6468"/>
                    <a:pt x="7941" y="6504"/>
                  </a:cubicBezTo>
                  <a:lnTo>
                    <a:pt x="8315" y="6879"/>
                  </a:lnTo>
                  <a:lnTo>
                    <a:pt x="7727" y="7467"/>
                  </a:lnTo>
                  <a:lnTo>
                    <a:pt x="7245" y="6986"/>
                  </a:lnTo>
                  <a:lnTo>
                    <a:pt x="7227" y="6986"/>
                  </a:lnTo>
                  <a:lnTo>
                    <a:pt x="7709" y="6504"/>
                  </a:lnTo>
                  <a:cubicBezTo>
                    <a:pt x="7744" y="6468"/>
                    <a:pt x="7789" y="6450"/>
                    <a:pt x="7831" y="6450"/>
                  </a:cubicBezTo>
                  <a:close/>
                  <a:moveTo>
                    <a:pt x="2907" y="6450"/>
                  </a:moveTo>
                  <a:cubicBezTo>
                    <a:pt x="2949" y="6450"/>
                    <a:pt x="2989" y="6468"/>
                    <a:pt x="3016" y="6504"/>
                  </a:cubicBezTo>
                  <a:lnTo>
                    <a:pt x="3498" y="6986"/>
                  </a:lnTo>
                  <a:cubicBezTo>
                    <a:pt x="3498" y="6986"/>
                    <a:pt x="3480" y="7004"/>
                    <a:pt x="3480" y="7004"/>
                  </a:cubicBezTo>
                  <a:lnTo>
                    <a:pt x="2998" y="7485"/>
                  </a:lnTo>
                  <a:lnTo>
                    <a:pt x="2409" y="6879"/>
                  </a:lnTo>
                  <a:lnTo>
                    <a:pt x="2784" y="6504"/>
                  </a:lnTo>
                  <a:cubicBezTo>
                    <a:pt x="2820" y="6468"/>
                    <a:pt x="2864" y="6450"/>
                    <a:pt x="2907" y="6450"/>
                  </a:cubicBezTo>
                  <a:close/>
                  <a:moveTo>
                    <a:pt x="2178" y="7111"/>
                  </a:moveTo>
                  <a:lnTo>
                    <a:pt x="2784" y="7699"/>
                  </a:lnTo>
                  <a:lnTo>
                    <a:pt x="2302" y="8181"/>
                  </a:lnTo>
                  <a:lnTo>
                    <a:pt x="1696" y="7592"/>
                  </a:lnTo>
                  <a:lnTo>
                    <a:pt x="2178" y="7111"/>
                  </a:lnTo>
                  <a:close/>
                  <a:moveTo>
                    <a:pt x="8547" y="7093"/>
                  </a:moveTo>
                  <a:lnTo>
                    <a:pt x="9029" y="7592"/>
                  </a:lnTo>
                  <a:lnTo>
                    <a:pt x="8440" y="8181"/>
                  </a:lnTo>
                  <a:lnTo>
                    <a:pt x="7941" y="7699"/>
                  </a:lnTo>
                  <a:lnTo>
                    <a:pt x="8547" y="7093"/>
                  </a:lnTo>
                  <a:close/>
                  <a:moveTo>
                    <a:pt x="7013" y="7200"/>
                  </a:moveTo>
                  <a:cubicBezTo>
                    <a:pt x="7013" y="7200"/>
                    <a:pt x="7013" y="7218"/>
                    <a:pt x="7031" y="7218"/>
                  </a:cubicBezTo>
                  <a:lnTo>
                    <a:pt x="7512" y="7699"/>
                  </a:lnTo>
                  <a:lnTo>
                    <a:pt x="6906" y="8288"/>
                  </a:lnTo>
                  <a:lnTo>
                    <a:pt x="6531" y="7913"/>
                  </a:lnTo>
                  <a:cubicBezTo>
                    <a:pt x="6478" y="7860"/>
                    <a:pt x="6478" y="7753"/>
                    <a:pt x="6531" y="7682"/>
                  </a:cubicBezTo>
                  <a:lnTo>
                    <a:pt x="7013" y="7200"/>
                  </a:lnTo>
                  <a:close/>
                  <a:moveTo>
                    <a:pt x="3712" y="7200"/>
                  </a:moveTo>
                  <a:lnTo>
                    <a:pt x="4194" y="7682"/>
                  </a:lnTo>
                  <a:cubicBezTo>
                    <a:pt x="4265" y="7753"/>
                    <a:pt x="4265" y="7860"/>
                    <a:pt x="4194" y="7913"/>
                  </a:cubicBezTo>
                  <a:lnTo>
                    <a:pt x="3819" y="8306"/>
                  </a:lnTo>
                  <a:lnTo>
                    <a:pt x="3230" y="7699"/>
                  </a:lnTo>
                  <a:lnTo>
                    <a:pt x="3694" y="7218"/>
                  </a:lnTo>
                  <a:cubicBezTo>
                    <a:pt x="3712" y="7218"/>
                    <a:pt x="3712" y="7218"/>
                    <a:pt x="3712" y="7200"/>
                  </a:cubicBezTo>
                  <a:close/>
                  <a:moveTo>
                    <a:pt x="1482" y="7806"/>
                  </a:moveTo>
                  <a:lnTo>
                    <a:pt x="2070" y="8413"/>
                  </a:lnTo>
                  <a:lnTo>
                    <a:pt x="1589" y="8895"/>
                  </a:lnTo>
                  <a:lnTo>
                    <a:pt x="982" y="8306"/>
                  </a:lnTo>
                  <a:lnTo>
                    <a:pt x="1482" y="7806"/>
                  </a:lnTo>
                  <a:close/>
                  <a:moveTo>
                    <a:pt x="9261" y="7806"/>
                  </a:moveTo>
                  <a:lnTo>
                    <a:pt x="9743" y="8306"/>
                  </a:lnTo>
                  <a:lnTo>
                    <a:pt x="9136" y="8895"/>
                  </a:lnTo>
                  <a:lnTo>
                    <a:pt x="8654" y="8413"/>
                  </a:lnTo>
                  <a:lnTo>
                    <a:pt x="9261" y="7806"/>
                  </a:lnTo>
                  <a:close/>
                  <a:moveTo>
                    <a:pt x="2998" y="7931"/>
                  </a:moveTo>
                  <a:lnTo>
                    <a:pt x="3605" y="8520"/>
                  </a:lnTo>
                  <a:lnTo>
                    <a:pt x="3105" y="9002"/>
                  </a:lnTo>
                  <a:lnTo>
                    <a:pt x="2517" y="8413"/>
                  </a:lnTo>
                  <a:lnTo>
                    <a:pt x="2998" y="7931"/>
                  </a:lnTo>
                  <a:close/>
                  <a:moveTo>
                    <a:pt x="7727" y="7913"/>
                  </a:moveTo>
                  <a:lnTo>
                    <a:pt x="8208" y="8413"/>
                  </a:lnTo>
                  <a:lnTo>
                    <a:pt x="7620" y="9002"/>
                  </a:lnTo>
                  <a:lnTo>
                    <a:pt x="7138" y="8520"/>
                  </a:lnTo>
                  <a:lnTo>
                    <a:pt x="7727" y="7913"/>
                  </a:lnTo>
                  <a:close/>
                  <a:moveTo>
                    <a:pt x="768" y="8520"/>
                  </a:moveTo>
                  <a:lnTo>
                    <a:pt x="1357" y="9127"/>
                  </a:lnTo>
                  <a:lnTo>
                    <a:pt x="875" y="9609"/>
                  </a:lnTo>
                  <a:lnTo>
                    <a:pt x="393" y="9127"/>
                  </a:lnTo>
                  <a:cubicBezTo>
                    <a:pt x="322" y="9073"/>
                    <a:pt x="322" y="8966"/>
                    <a:pt x="393" y="8895"/>
                  </a:cubicBezTo>
                  <a:lnTo>
                    <a:pt x="768" y="8520"/>
                  </a:lnTo>
                  <a:close/>
                  <a:moveTo>
                    <a:pt x="9957" y="8520"/>
                  </a:moveTo>
                  <a:lnTo>
                    <a:pt x="10332" y="8895"/>
                  </a:lnTo>
                  <a:cubicBezTo>
                    <a:pt x="10403" y="8966"/>
                    <a:pt x="10403" y="9073"/>
                    <a:pt x="10332" y="9127"/>
                  </a:cubicBezTo>
                  <a:lnTo>
                    <a:pt x="9868" y="9609"/>
                  </a:lnTo>
                  <a:cubicBezTo>
                    <a:pt x="9850" y="9609"/>
                    <a:pt x="9850" y="9591"/>
                    <a:pt x="9850" y="9591"/>
                  </a:cubicBezTo>
                  <a:lnTo>
                    <a:pt x="9368" y="9109"/>
                  </a:lnTo>
                  <a:lnTo>
                    <a:pt x="9957" y="8520"/>
                  </a:lnTo>
                  <a:close/>
                  <a:moveTo>
                    <a:pt x="2302" y="8627"/>
                  </a:moveTo>
                  <a:lnTo>
                    <a:pt x="2891" y="9216"/>
                  </a:lnTo>
                  <a:lnTo>
                    <a:pt x="2409" y="9716"/>
                  </a:lnTo>
                  <a:lnTo>
                    <a:pt x="1803" y="9127"/>
                  </a:lnTo>
                  <a:lnTo>
                    <a:pt x="2302" y="8627"/>
                  </a:lnTo>
                  <a:close/>
                  <a:moveTo>
                    <a:pt x="8440" y="8627"/>
                  </a:moveTo>
                  <a:lnTo>
                    <a:pt x="8922" y="9109"/>
                  </a:lnTo>
                  <a:lnTo>
                    <a:pt x="8333" y="9716"/>
                  </a:lnTo>
                  <a:lnTo>
                    <a:pt x="7834" y="9216"/>
                  </a:lnTo>
                  <a:lnTo>
                    <a:pt x="8440" y="8627"/>
                  </a:lnTo>
                  <a:close/>
                  <a:moveTo>
                    <a:pt x="1589" y="9341"/>
                  </a:moveTo>
                  <a:lnTo>
                    <a:pt x="2178" y="9930"/>
                  </a:lnTo>
                  <a:lnTo>
                    <a:pt x="1803" y="10304"/>
                  </a:lnTo>
                  <a:cubicBezTo>
                    <a:pt x="1776" y="10340"/>
                    <a:pt x="1736" y="10358"/>
                    <a:pt x="1694" y="10358"/>
                  </a:cubicBezTo>
                  <a:cubicBezTo>
                    <a:pt x="1651" y="10358"/>
                    <a:pt x="1607" y="10340"/>
                    <a:pt x="1571" y="10304"/>
                  </a:cubicBezTo>
                  <a:lnTo>
                    <a:pt x="1089" y="9841"/>
                  </a:lnTo>
                  <a:cubicBezTo>
                    <a:pt x="1089" y="9823"/>
                    <a:pt x="1107" y="9823"/>
                    <a:pt x="1107" y="9823"/>
                  </a:cubicBezTo>
                  <a:lnTo>
                    <a:pt x="1589" y="9341"/>
                  </a:lnTo>
                  <a:close/>
                  <a:moveTo>
                    <a:pt x="9136" y="9341"/>
                  </a:moveTo>
                  <a:lnTo>
                    <a:pt x="9618" y="9805"/>
                  </a:lnTo>
                  <a:cubicBezTo>
                    <a:pt x="9636" y="9823"/>
                    <a:pt x="9636" y="9823"/>
                    <a:pt x="9636" y="9823"/>
                  </a:cubicBezTo>
                  <a:lnTo>
                    <a:pt x="9172" y="10304"/>
                  </a:lnTo>
                  <a:cubicBezTo>
                    <a:pt x="9136" y="10340"/>
                    <a:pt x="9092" y="10358"/>
                    <a:pt x="9047" y="10358"/>
                  </a:cubicBezTo>
                  <a:cubicBezTo>
                    <a:pt x="9002" y="10358"/>
                    <a:pt x="8958" y="10340"/>
                    <a:pt x="8922" y="10304"/>
                  </a:cubicBezTo>
                  <a:lnTo>
                    <a:pt x="8547" y="9930"/>
                  </a:lnTo>
                  <a:lnTo>
                    <a:pt x="9136" y="9341"/>
                  </a:lnTo>
                  <a:close/>
                  <a:moveTo>
                    <a:pt x="1702" y="0"/>
                  </a:moveTo>
                  <a:cubicBezTo>
                    <a:pt x="1580" y="0"/>
                    <a:pt x="1455" y="45"/>
                    <a:pt x="1357" y="134"/>
                  </a:cubicBezTo>
                  <a:lnTo>
                    <a:pt x="179" y="1312"/>
                  </a:lnTo>
                  <a:cubicBezTo>
                    <a:pt x="1" y="1508"/>
                    <a:pt x="1" y="1811"/>
                    <a:pt x="179" y="1990"/>
                  </a:cubicBezTo>
                  <a:lnTo>
                    <a:pt x="2570" y="4381"/>
                  </a:lnTo>
                  <a:cubicBezTo>
                    <a:pt x="2659" y="4470"/>
                    <a:pt x="2784" y="4523"/>
                    <a:pt x="2909" y="4523"/>
                  </a:cubicBezTo>
                  <a:cubicBezTo>
                    <a:pt x="3034" y="4523"/>
                    <a:pt x="3159" y="4470"/>
                    <a:pt x="3248" y="4381"/>
                  </a:cubicBezTo>
                  <a:lnTo>
                    <a:pt x="3337" y="4309"/>
                  </a:lnTo>
                  <a:lnTo>
                    <a:pt x="3980" y="4577"/>
                  </a:lnTo>
                  <a:lnTo>
                    <a:pt x="3926" y="4630"/>
                  </a:lnTo>
                  <a:cubicBezTo>
                    <a:pt x="3766" y="4791"/>
                    <a:pt x="3712" y="5005"/>
                    <a:pt x="3766" y="5201"/>
                  </a:cubicBezTo>
                  <a:lnTo>
                    <a:pt x="3997" y="6058"/>
                  </a:lnTo>
                  <a:cubicBezTo>
                    <a:pt x="3980" y="6076"/>
                    <a:pt x="3337" y="6343"/>
                    <a:pt x="3319" y="6343"/>
                  </a:cubicBezTo>
                  <a:lnTo>
                    <a:pt x="3248" y="6272"/>
                  </a:lnTo>
                  <a:cubicBezTo>
                    <a:pt x="3159" y="6183"/>
                    <a:pt x="3038" y="6138"/>
                    <a:pt x="2916" y="6138"/>
                  </a:cubicBezTo>
                  <a:cubicBezTo>
                    <a:pt x="2793" y="6138"/>
                    <a:pt x="2668" y="6183"/>
                    <a:pt x="2570" y="6272"/>
                  </a:cubicBezTo>
                  <a:lnTo>
                    <a:pt x="179" y="8663"/>
                  </a:lnTo>
                  <a:cubicBezTo>
                    <a:pt x="1" y="8859"/>
                    <a:pt x="1" y="9162"/>
                    <a:pt x="179" y="9359"/>
                  </a:cubicBezTo>
                  <a:lnTo>
                    <a:pt x="1357" y="10519"/>
                  </a:lnTo>
                  <a:cubicBezTo>
                    <a:pt x="1455" y="10617"/>
                    <a:pt x="1580" y="10666"/>
                    <a:pt x="1702" y="10666"/>
                  </a:cubicBezTo>
                  <a:cubicBezTo>
                    <a:pt x="1825" y="10666"/>
                    <a:pt x="1946" y="10617"/>
                    <a:pt x="2035" y="10519"/>
                  </a:cubicBezTo>
                  <a:lnTo>
                    <a:pt x="4426" y="8128"/>
                  </a:lnTo>
                  <a:cubicBezTo>
                    <a:pt x="4622" y="7949"/>
                    <a:pt x="4622" y="7646"/>
                    <a:pt x="4426" y="7450"/>
                  </a:cubicBezTo>
                  <a:lnTo>
                    <a:pt x="4336" y="7360"/>
                  </a:lnTo>
                  <a:cubicBezTo>
                    <a:pt x="4354" y="7343"/>
                    <a:pt x="4319" y="7414"/>
                    <a:pt x="4622" y="6700"/>
                  </a:cubicBezTo>
                  <a:lnTo>
                    <a:pt x="4747" y="6736"/>
                  </a:lnTo>
                  <a:lnTo>
                    <a:pt x="4818" y="6736"/>
                  </a:lnTo>
                  <a:cubicBezTo>
                    <a:pt x="4961" y="6629"/>
                    <a:pt x="4907" y="6450"/>
                    <a:pt x="4783" y="6433"/>
                  </a:cubicBezTo>
                  <a:lnTo>
                    <a:pt x="4551" y="6361"/>
                  </a:lnTo>
                  <a:cubicBezTo>
                    <a:pt x="4444" y="6326"/>
                    <a:pt x="4372" y="6254"/>
                    <a:pt x="4354" y="6165"/>
                  </a:cubicBezTo>
                  <a:lnTo>
                    <a:pt x="4051" y="5041"/>
                  </a:lnTo>
                  <a:cubicBezTo>
                    <a:pt x="4033" y="5005"/>
                    <a:pt x="4051" y="4952"/>
                    <a:pt x="4087" y="4916"/>
                  </a:cubicBezTo>
                  <a:lnTo>
                    <a:pt x="4907" y="4095"/>
                  </a:lnTo>
                  <a:cubicBezTo>
                    <a:pt x="4962" y="4041"/>
                    <a:pt x="5027" y="4017"/>
                    <a:pt x="5102" y="4017"/>
                  </a:cubicBezTo>
                  <a:cubicBezTo>
                    <a:pt x="5126" y="4017"/>
                    <a:pt x="5150" y="4020"/>
                    <a:pt x="5175" y="4024"/>
                  </a:cubicBezTo>
                  <a:lnTo>
                    <a:pt x="6210" y="4309"/>
                  </a:lnTo>
                  <a:cubicBezTo>
                    <a:pt x="6299" y="4327"/>
                    <a:pt x="6371" y="4399"/>
                    <a:pt x="6406" y="4506"/>
                  </a:cubicBezTo>
                  <a:lnTo>
                    <a:pt x="6692" y="5540"/>
                  </a:lnTo>
                  <a:cubicBezTo>
                    <a:pt x="6710" y="5630"/>
                    <a:pt x="6674" y="5737"/>
                    <a:pt x="6620" y="5808"/>
                  </a:cubicBezTo>
                  <a:lnTo>
                    <a:pt x="5853" y="6575"/>
                  </a:lnTo>
                  <a:cubicBezTo>
                    <a:pt x="5794" y="6619"/>
                    <a:pt x="5711" y="6651"/>
                    <a:pt x="5634" y="6651"/>
                  </a:cubicBezTo>
                  <a:cubicBezTo>
                    <a:pt x="5618" y="6651"/>
                    <a:pt x="5601" y="6650"/>
                    <a:pt x="5585" y="6647"/>
                  </a:cubicBezTo>
                  <a:lnTo>
                    <a:pt x="5496" y="6611"/>
                  </a:lnTo>
                  <a:cubicBezTo>
                    <a:pt x="5482" y="6607"/>
                    <a:pt x="5467" y="6605"/>
                    <a:pt x="5453" y="6605"/>
                  </a:cubicBezTo>
                  <a:cubicBezTo>
                    <a:pt x="5345" y="6605"/>
                    <a:pt x="5255" y="6719"/>
                    <a:pt x="5318" y="6861"/>
                  </a:cubicBezTo>
                  <a:cubicBezTo>
                    <a:pt x="5336" y="6879"/>
                    <a:pt x="5354" y="6896"/>
                    <a:pt x="5371" y="6896"/>
                  </a:cubicBezTo>
                  <a:lnTo>
                    <a:pt x="5496" y="6932"/>
                  </a:lnTo>
                  <a:cubicBezTo>
                    <a:pt x="5550" y="6950"/>
                    <a:pt x="5603" y="6968"/>
                    <a:pt x="5657" y="6968"/>
                  </a:cubicBezTo>
                  <a:cubicBezTo>
                    <a:pt x="5817" y="6968"/>
                    <a:pt x="5960" y="6896"/>
                    <a:pt x="6067" y="6789"/>
                  </a:cubicBezTo>
                  <a:lnTo>
                    <a:pt x="6121" y="6736"/>
                  </a:lnTo>
                  <a:cubicBezTo>
                    <a:pt x="6406" y="7396"/>
                    <a:pt x="6388" y="7360"/>
                    <a:pt x="6406" y="7378"/>
                  </a:cubicBezTo>
                  <a:lnTo>
                    <a:pt x="6317" y="7450"/>
                  </a:lnTo>
                  <a:cubicBezTo>
                    <a:pt x="6139" y="7646"/>
                    <a:pt x="6139" y="7949"/>
                    <a:pt x="6317" y="8128"/>
                  </a:cubicBezTo>
                  <a:lnTo>
                    <a:pt x="8708" y="10519"/>
                  </a:lnTo>
                  <a:cubicBezTo>
                    <a:pt x="8806" y="10617"/>
                    <a:pt x="8931" y="10666"/>
                    <a:pt x="9056" y="10666"/>
                  </a:cubicBezTo>
                  <a:cubicBezTo>
                    <a:pt x="9181" y="10666"/>
                    <a:pt x="9306" y="10617"/>
                    <a:pt x="9404" y="10519"/>
                  </a:cubicBezTo>
                  <a:lnTo>
                    <a:pt x="10564" y="9359"/>
                  </a:lnTo>
                  <a:cubicBezTo>
                    <a:pt x="10760" y="9162"/>
                    <a:pt x="10760" y="8859"/>
                    <a:pt x="10564" y="8663"/>
                  </a:cubicBezTo>
                  <a:lnTo>
                    <a:pt x="8173" y="6272"/>
                  </a:lnTo>
                  <a:cubicBezTo>
                    <a:pt x="8083" y="6183"/>
                    <a:pt x="7963" y="6138"/>
                    <a:pt x="7840" y="6138"/>
                  </a:cubicBezTo>
                  <a:cubicBezTo>
                    <a:pt x="7718" y="6138"/>
                    <a:pt x="7593" y="6183"/>
                    <a:pt x="7495" y="6272"/>
                  </a:cubicBezTo>
                  <a:lnTo>
                    <a:pt x="7423" y="6361"/>
                  </a:lnTo>
                  <a:cubicBezTo>
                    <a:pt x="7405" y="6343"/>
                    <a:pt x="7441" y="6361"/>
                    <a:pt x="6781" y="6076"/>
                  </a:cubicBezTo>
                  <a:lnTo>
                    <a:pt x="6959" y="5897"/>
                  </a:lnTo>
                  <a:cubicBezTo>
                    <a:pt x="7031" y="5826"/>
                    <a:pt x="7049" y="5737"/>
                    <a:pt x="7031" y="5630"/>
                  </a:cubicBezTo>
                  <a:lnTo>
                    <a:pt x="6745" y="4577"/>
                  </a:lnTo>
                  <a:cubicBezTo>
                    <a:pt x="6763" y="4577"/>
                    <a:pt x="7405" y="4309"/>
                    <a:pt x="7405" y="4291"/>
                  </a:cubicBezTo>
                  <a:lnTo>
                    <a:pt x="7495" y="4381"/>
                  </a:lnTo>
                  <a:cubicBezTo>
                    <a:pt x="7593" y="4479"/>
                    <a:pt x="7718" y="4528"/>
                    <a:pt x="7840" y="4528"/>
                  </a:cubicBezTo>
                  <a:cubicBezTo>
                    <a:pt x="7963" y="4528"/>
                    <a:pt x="8083" y="4479"/>
                    <a:pt x="8173" y="4381"/>
                  </a:cubicBezTo>
                  <a:lnTo>
                    <a:pt x="10564" y="1990"/>
                  </a:lnTo>
                  <a:cubicBezTo>
                    <a:pt x="10760" y="1811"/>
                    <a:pt x="10760" y="1508"/>
                    <a:pt x="10564" y="1312"/>
                  </a:cubicBezTo>
                  <a:lnTo>
                    <a:pt x="9404" y="134"/>
                  </a:lnTo>
                  <a:cubicBezTo>
                    <a:pt x="9306" y="45"/>
                    <a:pt x="9181" y="0"/>
                    <a:pt x="9056" y="0"/>
                  </a:cubicBezTo>
                  <a:cubicBezTo>
                    <a:pt x="8931" y="0"/>
                    <a:pt x="8806" y="45"/>
                    <a:pt x="8708" y="134"/>
                  </a:cubicBezTo>
                  <a:lnTo>
                    <a:pt x="6317" y="2525"/>
                  </a:lnTo>
                  <a:cubicBezTo>
                    <a:pt x="6139" y="2721"/>
                    <a:pt x="6139" y="3025"/>
                    <a:pt x="6317" y="3203"/>
                  </a:cubicBezTo>
                  <a:lnTo>
                    <a:pt x="6406" y="3274"/>
                  </a:lnTo>
                  <a:cubicBezTo>
                    <a:pt x="6388" y="3292"/>
                    <a:pt x="6121" y="3935"/>
                    <a:pt x="6103" y="3952"/>
                  </a:cubicBezTo>
                  <a:lnTo>
                    <a:pt x="5246" y="3720"/>
                  </a:lnTo>
                  <a:cubicBezTo>
                    <a:pt x="5197" y="3707"/>
                    <a:pt x="5147" y="3700"/>
                    <a:pt x="5097" y="3700"/>
                  </a:cubicBezTo>
                  <a:cubicBezTo>
                    <a:pt x="4946" y="3700"/>
                    <a:pt x="4796" y="3761"/>
                    <a:pt x="4676" y="3881"/>
                  </a:cubicBezTo>
                  <a:lnTo>
                    <a:pt x="4622" y="3935"/>
                  </a:lnTo>
                  <a:lnTo>
                    <a:pt x="4354" y="3292"/>
                  </a:lnTo>
                  <a:lnTo>
                    <a:pt x="4426" y="3203"/>
                  </a:lnTo>
                  <a:cubicBezTo>
                    <a:pt x="4622" y="3025"/>
                    <a:pt x="4622" y="2721"/>
                    <a:pt x="4426" y="2525"/>
                  </a:cubicBezTo>
                  <a:lnTo>
                    <a:pt x="2035" y="134"/>
                  </a:lnTo>
                  <a:cubicBezTo>
                    <a:pt x="1946" y="45"/>
                    <a:pt x="1825" y="0"/>
                    <a:pt x="170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43"/>
            <p:cNvSpPr/>
            <p:nvPr/>
          </p:nvSpPr>
          <p:spPr>
            <a:xfrm>
              <a:off x="937044" y="2644580"/>
              <a:ext cx="40430" cy="41449"/>
            </a:xfrm>
            <a:custGeom>
              <a:rect b="b" l="l" r="r" t="t"/>
              <a:pathLst>
                <a:path extrusionOk="0" h="1464" w="1428">
                  <a:moveTo>
                    <a:pt x="803" y="1"/>
                  </a:moveTo>
                  <a:cubicBezTo>
                    <a:pt x="607" y="1"/>
                    <a:pt x="429" y="72"/>
                    <a:pt x="286" y="215"/>
                  </a:cubicBezTo>
                  <a:cubicBezTo>
                    <a:pt x="0" y="500"/>
                    <a:pt x="0" y="964"/>
                    <a:pt x="286" y="1250"/>
                  </a:cubicBezTo>
                  <a:cubicBezTo>
                    <a:pt x="429" y="1392"/>
                    <a:pt x="607" y="1464"/>
                    <a:pt x="803" y="1464"/>
                  </a:cubicBezTo>
                  <a:cubicBezTo>
                    <a:pt x="982" y="1464"/>
                    <a:pt x="1178" y="1392"/>
                    <a:pt x="1321" y="1250"/>
                  </a:cubicBezTo>
                  <a:cubicBezTo>
                    <a:pt x="1339" y="1232"/>
                    <a:pt x="1356" y="1214"/>
                    <a:pt x="1356" y="1196"/>
                  </a:cubicBezTo>
                  <a:cubicBezTo>
                    <a:pt x="1428" y="1125"/>
                    <a:pt x="1410" y="1018"/>
                    <a:pt x="1339" y="964"/>
                  </a:cubicBezTo>
                  <a:cubicBezTo>
                    <a:pt x="1316" y="942"/>
                    <a:pt x="1284" y="932"/>
                    <a:pt x="1251" y="932"/>
                  </a:cubicBezTo>
                  <a:cubicBezTo>
                    <a:pt x="1205" y="932"/>
                    <a:pt x="1156" y="951"/>
                    <a:pt x="1125" y="982"/>
                  </a:cubicBezTo>
                  <a:cubicBezTo>
                    <a:pt x="1107" y="1000"/>
                    <a:pt x="1107" y="1018"/>
                    <a:pt x="1089" y="1018"/>
                  </a:cubicBezTo>
                  <a:cubicBezTo>
                    <a:pt x="1009" y="1098"/>
                    <a:pt x="902" y="1138"/>
                    <a:pt x="794" y="1138"/>
                  </a:cubicBezTo>
                  <a:cubicBezTo>
                    <a:pt x="687" y="1138"/>
                    <a:pt x="580" y="1098"/>
                    <a:pt x="500" y="1018"/>
                  </a:cubicBezTo>
                  <a:cubicBezTo>
                    <a:pt x="339" y="857"/>
                    <a:pt x="339" y="589"/>
                    <a:pt x="500" y="429"/>
                  </a:cubicBezTo>
                  <a:cubicBezTo>
                    <a:pt x="589" y="357"/>
                    <a:pt x="678" y="304"/>
                    <a:pt x="803" y="304"/>
                  </a:cubicBezTo>
                  <a:cubicBezTo>
                    <a:pt x="910" y="304"/>
                    <a:pt x="1017" y="357"/>
                    <a:pt x="1089" y="429"/>
                  </a:cubicBezTo>
                  <a:cubicBezTo>
                    <a:pt x="1107" y="447"/>
                    <a:pt x="1107" y="447"/>
                    <a:pt x="1125" y="465"/>
                  </a:cubicBezTo>
                  <a:cubicBezTo>
                    <a:pt x="1156" y="496"/>
                    <a:pt x="1205" y="515"/>
                    <a:pt x="1251" y="515"/>
                  </a:cubicBezTo>
                  <a:cubicBezTo>
                    <a:pt x="1284" y="515"/>
                    <a:pt x="1316" y="505"/>
                    <a:pt x="1339" y="482"/>
                  </a:cubicBezTo>
                  <a:cubicBezTo>
                    <a:pt x="1410" y="429"/>
                    <a:pt x="1428" y="322"/>
                    <a:pt x="1356" y="268"/>
                  </a:cubicBezTo>
                  <a:cubicBezTo>
                    <a:pt x="1356" y="250"/>
                    <a:pt x="1339" y="233"/>
                    <a:pt x="1321" y="215"/>
                  </a:cubicBezTo>
                  <a:cubicBezTo>
                    <a:pt x="1178" y="72"/>
                    <a:pt x="1000" y="1"/>
                    <a:pt x="8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3" name="Google Shape;963;p43"/>
          <p:cNvGrpSpPr/>
          <p:nvPr/>
        </p:nvGrpSpPr>
        <p:grpSpPr>
          <a:xfrm rot="-5400000">
            <a:off x="6994048" y="1359424"/>
            <a:ext cx="455223" cy="448275"/>
            <a:chOff x="7375048" y="3414796"/>
            <a:chExt cx="455223" cy="448275"/>
          </a:xfrm>
        </p:grpSpPr>
        <p:sp>
          <p:nvSpPr>
            <p:cNvPr id="964" name="Google Shape;964;p43"/>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5" name="Google Shape;965;p43"/>
            <p:cNvGrpSpPr/>
            <p:nvPr/>
          </p:nvGrpSpPr>
          <p:grpSpPr>
            <a:xfrm>
              <a:off x="7375048" y="3785071"/>
              <a:ext cx="455223" cy="78000"/>
              <a:chOff x="3891548" y="613600"/>
              <a:chExt cx="455223" cy="78000"/>
            </a:xfrm>
          </p:grpSpPr>
          <p:sp>
            <p:nvSpPr>
              <p:cNvPr id="966" name="Google Shape;966;p43"/>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43"/>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68" name="Google Shape;968;p43"/>
          <p:cNvPicPr preferRelativeResize="0"/>
          <p:nvPr/>
        </p:nvPicPr>
        <p:blipFill>
          <a:blip r:embed="rId3">
            <a:alphaModFix/>
          </a:blip>
          <a:stretch>
            <a:fillRect/>
          </a:stretch>
        </p:blipFill>
        <p:spPr>
          <a:xfrm>
            <a:off x="4963657" y="-223475"/>
            <a:ext cx="3473286"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44"/>
          <p:cNvSpPr txBox="1"/>
          <p:nvPr>
            <p:ph idx="6" type="subTitle"/>
          </p:nvPr>
        </p:nvSpPr>
        <p:spPr>
          <a:xfrm>
            <a:off x="362177" y="1811175"/>
            <a:ext cx="2311500" cy="5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 has 6 lens</a:t>
            </a:r>
            <a:endParaRPr/>
          </a:p>
        </p:txBody>
      </p:sp>
      <p:sp>
        <p:nvSpPr>
          <p:cNvPr id="974" name="Google Shape;974;p44"/>
          <p:cNvSpPr txBox="1"/>
          <p:nvPr>
            <p:ph idx="7" type="subTitle"/>
          </p:nvPr>
        </p:nvSpPr>
        <p:spPr>
          <a:xfrm>
            <a:off x="6000625" y="1811175"/>
            <a:ext cx="2311500" cy="106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Thousands of fibers below the lens where each fiber takes all the light from one galaxy</a:t>
            </a:r>
            <a:endParaRPr/>
          </a:p>
        </p:txBody>
      </p:sp>
      <p:sp>
        <p:nvSpPr>
          <p:cNvPr id="975" name="Google Shape;975;p44"/>
          <p:cNvSpPr txBox="1"/>
          <p:nvPr>
            <p:ph idx="8" type="subTitle"/>
          </p:nvPr>
        </p:nvSpPr>
        <p:spPr>
          <a:xfrm>
            <a:off x="6318702" y="3475925"/>
            <a:ext cx="2311500" cy="5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Spectroscope</a:t>
            </a:r>
            <a:r>
              <a:rPr lang="en"/>
              <a:t> breaks the light from the fibers into its components</a:t>
            </a:r>
            <a:endParaRPr/>
          </a:p>
        </p:txBody>
      </p:sp>
      <p:grpSp>
        <p:nvGrpSpPr>
          <p:cNvPr id="976" name="Google Shape;976;p44"/>
          <p:cNvGrpSpPr/>
          <p:nvPr/>
        </p:nvGrpSpPr>
        <p:grpSpPr>
          <a:xfrm rot="-5400000">
            <a:off x="6994048" y="1359424"/>
            <a:ext cx="455223" cy="448275"/>
            <a:chOff x="7375048" y="3414796"/>
            <a:chExt cx="455223" cy="448275"/>
          </a:xfrm>
        </p:grpSpPr>
        <p:sp>
          <p:nvSpPr>
            <p:cNvPr id="977" name="Google Shape;977;p44"/>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8" name="Google Shape;978;p44"/>
            <p:cNvGrpSpPr/>
            <p:nvPr/>
          </p:nvGrpSpPr>
          <p:grpSpPr>
            <a:xfrm>
              <a:off x="7375048" y="3785071"/>
              <a:ext cx="455223" cy="78000"/>
              <a:chOff x="3891548" y="613600"/>
              <a:chExt cx="455223" cy="78000"/>
            </a:xfrm>
          </p:grpSpPr>
          <p:sp>
            <p:nvSpPr>
              <p:cNvPr id="979" name="Google Shape;979;p44"/>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44"/>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81" name="Google Shape;981;p44"/>
          <p:cNvPicPr preferRelativeResize="0"/>
          <p:nvPr/>
        </p:nvPicPr>
        <p:blipFill>
          <a:blip r:embed="rId3">
            <a:alphaModFix/>
          </a:blip>
          <a:stretch>
            <a:fillRect/>
          </a:stretch>
        </p:blipFill>
        <p:spPr>
          <a:xfrm>
            <a:off x="2594176" y="253625"/>
            <a:ext cx="3143400" cy="4654975"/>
          </a:xfrm>
          <a:prstGeom prst="rect">
            <a:avLst/>
          </a:prstGeom>
          <a:noFill/>
          <a:ln>
            <a:noFill/>
          </a:ln>
        </p:spPr>
      </p:pic>
      <p:sp>
        <p:nvSpPr>
          <p:cNvPr id="982" name="Google Shape;982;p44"/>
          <p:cNvSpPr/>
          <p:nvPr/>
        </p:nvSpPr>
        <p:spPr>
          <a:xfrm rot="215528">
            <a:off x="1891730" y="1631099"/>
            <a:ext cx="1627998" cy="690752"/>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44"/>
          <p:cNvSpPr/>
          <p:nvPr/>
        </p:nvSpPr>
        <p:spPr>
          <a:xfrm rot="9083979">
            <a:off x="4524837" y="1835340"/>
            <a:ext cx="1628169" cy="690577"/>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44"/>
          <p:cNvSpPr/>
          <p:nvPr/>
        </p:nvSpPr>
        <p:spPr>
          <a:xfrm rot="10264442">
            <a:off x="4751943" y="3784704"/>
            <a:ext cx="1628016" cy="690556"/>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45"/>
          <p:cNvSpPr/>
          <p:nvPr/>
        </p:nvSpPr>
        <p:spPr>
          <a:xfrm flipH="1" rot="-5400000">
            <a:off x="4863227" y="681800"/>
            <a:ext cx="3768900" cy="3771900"/>
          </a:xfrm>
          <a:prstGeom prst="pie">
            <a:avLst>
              <a:gd fmla="val 0" name="adj1"/>
              <a:gd fmla="val 10797557"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45"/>
          <p:cNvSpPr txBox="1"/>
          <p:nvPr>
            <p:ph idx="1" type="subTitle"/>
          </p:nvPr>
        </p:nvSpPr>
        <p:spPr>
          <a:xfrm>
            <a:off x="699750" y="614900"/>
            <a:ext cx="2593800" cy="391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2 of the lenses on DESI rotate in opposite directions in order to counteract chromatic </a:t>
            </a:r>
            <a:r>
              <a:rPr lang="en"/>
              <a:t>aberration</a:t>
            </a:r>
            <a:r>
              <a:rPr lang="en"/>
              <a:t> near the horizon. In other words, light from galaxies near the </a:t>
            </a:r>
            <a:r>
              <a:rPr lang="en"/>
              <a:t>horizon is distorted, but the two lens fix that.</a:t>
            </a:r>
            <a:r>
              <a:rPr lang="en"/>
              <a:t> </a:t>
            </a:r>
            <a:endParaRPr/>
          </a:p>
        </p:txBody>
      </p:sp>
      <p:sp>
        <p:nvSpPr>
          <p:cNvPr id="991" name="Google Shape;991;p45"/>
          <p:cNvSpPr/>
          <p:nvPr/>
        </p:nvSpPr>
        <p:spPr>
          <a:xfrm>
            <a:off x="3182982" y="3304985"/>
            <a:ext cx="271200" cy="2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2" name="Google Shape;992;p45"/>
          <p:cNvPicPr preferRelativeResize="0"/>
          <p:nvPr/>
        </p:nvPicPr>
        <p:blipFill rotWithShape="1">
          <a:blip r:embed="rId3">
            <a:alphaModFix/>
          </a:blip>
          <a:srcRect b="-1566" l="14289" r="24905" t="16445"/>
          <a:stretch/>
        </p:blipFill>
        <p:spPr>
          <a:xfrm flipH="1" rot="-2700000">
            <a:off x="2986967" y="679143"/>
            <a:ext cx="3771708" cy="3771708"/>
          </a:xfrm>
          <a:prstGeom prst="chord">
            <a:avLst>
              <a:gd fmla="val 2675382" name="adj1"/>
              <a:gd fmla="val 13522363" name="adj2"/>
            </a:avLst>
          </a:prstGeom>
          <a:noFill/>
          <a:ln>
            <a:noFill/>
          </a:ln>
        </p:spPr>
      </p:pic>
      <p:grpSp>
        <p:nvGrpSpPr>
          <p:cNvPr id="993" name="Google Shape;993;p45"/>
          <p:cNvGrpSpPr/>
          <p:nvPr/>
        </p:nvGrpSpPr>
        <p:grpSpPr>
          <a:xfrm flipH="1">
            <a:off x="5685314" y="1509300"/>
            <a:ext cx="2124711" cy="2124711"/>
            <a:chOff x="273789" y="683315"/>
            <a:chExt cx="3771900" cy="3771900"/>
          </a:xfrm>
        </p:grpSpPr>
        <p:sp>
          <p:nvSpPr>
            <p:cNvPr id="994" name="Google Shape;994;p45"/>
            <p:cNvSpPr/>
            <p:nvPr/>
          </p:nvSpPr>
          <p:spPr>
            <a:xfrm>
              <a:off x="273789" y="683315"/>
              <a:ext cx="3771900" cy="37719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5" name="Google Shape;995;p45"/>
            <p:cNvGrpSpPr/>
            <p:nvPr/>
          </p:nvGrpSpPr>
          <p:grpSpPr>
            <a:xfrm>
              <a:off x="913912" y="1329232"/>
              <a:ext cx="2491800" cy="2491800"/>
              <a:chOff x="913912" y="1288732"/>
              <a:chExt cx="2491800" cy="2491800"/>
            </a:xfrm>
          </p:grpSpPr>
          <p:sp>
            <p:nvSpPr>
              <p:cNvPr id="996" name="Google Shape;996;p45"/>
              <p:cNvSpPr/>
              <p:nvPr/>
            </p:nvSpPr>
            <p:spPr>
              <a:xfrm>
                <a:off x="913912" y="1288732"/>
                <a:ext cx="2491800" cy="2491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45"/>
              <p:cNvSpPr/>
              <p:nvPr/>
            </p:nvSpPr>
            <p:spPr>
              <a:xfrm>
                <a:off x="1526937" y="1901753"/>
                <a:ext cx="1266000" cy="12654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98" name="Google Shape;998;p45"/>
          <p:cNvSpPr/>
          <p:nvPr/>
        </p:nvSpPr>
        <p:spPr>
          <a:xfrm flipH="1">
            <a:off x="7352212" y="2483729"/>
            <a:ext cx="187500" cy="187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46"/>
          <p:cNvSpPr txBox="1"/>
          <p:nvPr>
            <p:ph type="title"/>
          </p:nvPr>
        </p:nvSpPr>
        <p:spPr>
          <a:xfrm>
            <a:off x="699725" y="435900"/>
            <a:ext cx="3671100" cy="127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does DESI measure? </a:t>
            </a:r>
            <a:endParaRPr/>
          </a:p>
        </p:txBody>
      </p:sp>
      <p:sp>
        <p:nvSpPr>
          <p:cNvPr id="1004" name="Google Shape;1004;p46"/>
          <p:cNvSpPr txBox="1"/>
          <p:nvPr>
            <p:ph idx="2" type="title"/>
          </p:nvPr>
        </p:nvSpPr>
        <p:spPr>
          <a:xfrm>
            <a:off x="1522300" y="2299375"/>
            <a:ext cx="2952000" cy="151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highlight>
                  <a:srgbClr val="0C0E11"/>
                </a:highlight>
              </a:rPr>
              <a:t>Effect of dark energy on the expansion of the universe</a:t>
            </a:r>
            <a:endParaRPr i="1">
              <a:highlight>
                <a:srgbClr val="0C0E11"/>
              </a:highlight>
            </a:endParaRPr>
          </a:p>
        </p:txBody>
      </p:sp>
      <p:sp>
        <p:nvSpPr>
          <p:cNvPr id="1005" name="Google Shape;1005;p46"/>
          <p:cNvSpPr txBox="1"/>
          <p:nvPr>
            <p:ph idx="3" type="title"/>
          </p:nvPr>
        </p:nvSpPr>
        <p:spPr>
          <a:xfrm>
            <a:off x="5046025" y="2243725"/>
            <a:ext cx="2682300" cy="1876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Constructs a 3D map that extends the observable universe to 11 billion light years</a:t>
            </a:r>
            <a:endParaRPr/>
          </a:p>
        </p:txBody>
      </p:sp>
      <p:sp>
        <p:nvSpPr>
          <p:cNvPr id="1006" name="Google Shape;1006;p46"/>
          <p:cNvSpPr/>
          <p:nvPr/>
        </p:nvSpPr>
        <p:spPr>
          <a:xfrm>
            <a:off x="699736" y="2385556"/>
            <a:ext cx="534722" cy="578424"/>
          </a:xfrm>
          <a:custGeom>
            <a:rect b="b" l="l" r="r" t="t"/>
            <a:pathLst>
              <a:path extrusionOk="0" h="10674" w="9868">
                <a:moveTo>
                  <a:pt x="4925" y="325"/>
                </a:moveTo>
                <a:cubicBezTo>
                  <a:pt x="5050" y="325"/>
                  <a:pt x="5157" y="414"/>
                  <a:pt x="5157" y="539"/>
                </a:cubicBezTo>
                <a:cubicBezTo>
                  <a:pt x="5157" y="664"/>
                  <a:pt x="5050" y="771"/>
                  <a:pt x="4925" y="771"/>
                </a:cubicBezTo>
                <a:cubicBezTo>
                  <a:pt x="4818" y="771"/>
                  <a:pt x="4711" y="664"/>
                  <a:pt x="4711" y="539"/>
                </a:cubicBezTo>
                <a:cubicBezTo>
                  <a:pt x="4711" y="414"/>
                  <a:pt x="4818" y="325"/>
                  <a:pt x="4925" y="325"/>
                </a:cubicBezTo>
                <a:close/>
                <a:moveTo>
                  <a:pt x="5193" y="1003"/>
                </a:moveTo>
                <a:lnTo>
                  <a:pt x="5978" y="1716"/>
                </a:lnTo>
                <a:lnTo>
                  <a:pt x="3891" y="1716"/>
                </a:lnTo>
                <a:lnTo>
                  <a:pt x="4658" y="1003"/>
                </a:lnTo>
                <a:cubicBezTo>
                  <a:pt x="4747" y="1056"/>
                  <a:pt x="4841" y="1083"/>
                  <a:pt x="4932" y="1083"/>
                </a:cubicBezTo>
                <a:cubicBezTo>
                  <a:pt x="5024" y="1083"/>
                  <a:pt x="5113" y="1056"/>
                  <a:pt x="5193" y="1003"/>
                </a:cubicBezTo>
                <a:close/>
                <a:moveTo>
                  <a:pt x="5086" y="3465"/>
                </a:moveTo>
                <a:lnTo>
                  <a:pt x="5086" y="3804"/>
                </a:lnTo>
                <a:lnTo>
                  <a:pt x="4765" y="3804"/>
                </a:lnTo>
                <a:lnTo>
                  <a:pt x="4765" y="3465"/>
                </a:lnTo>
                <a:cubicBezTo>
                  <a:pt x="4818" y="3474"/>
                  <a:pt x="4872" y="3478"/>
                  <a:pt x="4925" y="3478"/>
                </a:cubicBezTo>
                <a:cubicBezTo>
                  <a:pt x="4979" y="3478"/>
                  <a:pt x="5032" y="3474"/>
                  <a:pt x="5086" y="3465"/>
                </a:cubicBezTo>
                <a:close/>
                <a:moveTo>
                  <a:pt x="1268" y="3786"/>
                </a:moveTo>
                <a:cubicBezTo>
                  <a:pt x="1268" y="3786"/>
                  <a:pt x="1268" y="3804"/>
                  <a:pt x="1268" y="3822"/>
                </a:cubicBezTo>
                <a:lnTo>
                  <a:pt x="1268" y="4589"/>
                </a:lnTo>
                <a:lnTo>
                  <a:pt x="304" y="4589"/>
                </a:lnTo>
                <a:lnTo>
                  <a:pt x="304" y="4000"/>
                </a:lnTo>
                <a:cubicBezTo>
                  <a:pt x="304" y="3875"/>
                  <a:pt x="411" y="3786"/>
                  <a:pt x="518" y="3786"/>
                </a:cubicBezTo>
                <a:close/>
                <a:moveTo>
                  <a:pt x="2338" y="3786"/>
                </a:moveTo>
                <a:cubicBezTo>
                  <a:pt x="2445" y="3786"/>
                  <a:pt x="2535" y="3875"/>
                  <a:pt x="2535" y="3982"/>
                </a:cubicBezTo>
                <a:lnTo>
                  <a:pt x="2535" y="4571"/>
                </a:lnTo>
                <a:lnTo>
                  <a:pt x="2552" y="4571"/>
                </a:lnTo>
                <a:cubicBezTo>
                  <a:pt x="2552" y="4589"/>
                  <a:pt x="2535" y="4589"/>
                  <a:pt x="2535" y="4589"/>
                </a:cubicBezTo>
                <a:lnTo>
                  <a:pt x="1589" y="4589"/>
                </a:lnTo>
                <a:lnTo>
                  <a:pt x="1589" y="3822"/>
                </a:lnTo>
                <a:cubicBezTo>
                  <a:pt x="1589" y="3804"/>
                  <a:pt x="1589" y="3786"/>
                  <a:pt x="1589" y="3786"/>
                </a:cubicBezTo>
                <a:close/>
                <a:moveTo>
                  <a:pt x="8280" y="3786"/>
                </a:moveTo>
                <a:cubicBezTo>
                  <a:pt x="8280" y="3786"/>
                  <a:pt x="8280" y="3804"/>
                  <a:pt x="8280" y="3822"/>
                </a:cubicBezTo>
                <a:lnTo>
                  <a:pt x="8280" y="4589"/>
                </a:lnTo>
                <a:lnTo>
                  <a:pt x="7316" y="4589"/>
                </a:lnTo>
                <a:lnTo>
                  <a:pt x="7316" y="4000"/>
                </a:lnTo>
                <a:cubicBezTo>
                  <a:pt x="7316" y="3875"/>
                  <a:pt x="7406" y="3786"/>
                  <a:pt x="7530" y="3786"/>
                </a:cubicBezTo>
                <a:close/>
                <a:moveTo>
                  <a:pt x="9333" y="3786"/>
                </a:moveTo>
                <a:cubicBezTo>
                  <a:pt x="9457" y="3786"/>
                  <a:pt x="9547" y="3875"/>
                  <a:pt x="9547" y="3982"/>
                </a:cubicBezTo>
                <a:lnTo>
                  <a:pt x="9547" y="4589"/>
                </a:lnTo>
                <a:lnTo>
                  <a:pt x="8583" y="4589"/>
                </a:lnTo>
                <a:lnTo>
                  <a:pt x="8583" y="3822"/>
                </a:lnTo>
                <a:cubicBezTo>
                  <a:pt x="8583" y="3804"/>
                  <a:pt x="8583" y="3786"/>
                  <a:pt x="8583" y="3786"/>
                </a:cubicBezTo>
                <a:close/>
                <a:moveTo>
                  <a:pt x="5853" y="4125"/>
                </a:moveTo>
                <a:cubicBezTo>
                  <a:pt x="5978" y="4125"/>
                  <a:pt x="6067" y="4214"/>
                  <a:pt x="6067" y="4321"/>
                </a:cubicBezTo>
                <a:lnTo>
                  <a:pt x="6067" y="5678"/>
                </a:lnTo>
                <a:lnTo>
                  <a:pt x="5782" y="5678"/>
                </a:lnTo>
                <a:cubicBezTo>
                  <a:pt x="5711" y="5285"/>
                  <a:pt x="5354" y="4982"/>
                  <a:pt x="4943" y="4982"/>
                </a:cubicBezTo>
                <a:cubicBezTo>
                  <a:pt x="4515" y="4982"/>
                  <a:pt x="4176" y="5285"/>
                  <a:pt x="4105" y="5678"/>
                </a:cubicBezTo>
                <a:lnTo>
                  <a:pt x="3819" y="5678"/>
                </a:lnTo>
                <a:lnTo>
                  <a:pt x="3819" y="4321"/>
                </a:lnTo>
                <a:cubicBezTo>
                  <a:pt x="3819" y="4214"/>
                  <a:pt x="3908" y="4125"/>
                  <a:pt x="4015" y="4125"/>
                </a:cubicBezTo>
                <a:close/>
                <a:moveTo>
                  <a:pt x="1268" y="4892"/>
                </a:moveTo>
                <a:lnTo>
                  <a:pt x="1268" y="5695"/>
                </a:lnTo>
                <a:lnTo>
                  <a:pt x="304" y="5695"/>
                </a:lnTo>
                <a:lnTo>
                  <a:pt x="304" y="4910"/>
                </a:lnTo>
                <a:cubicBezTo>
                  <a:pt x="304" y="4892"/>
                  <a:pt x="322" y="4892"/>
                  <a:pt x="322" y="4892"/>
                </a:cubicBezTo>
                <a:close/>
                <a:moveTo>
                  <a:pt x="2535" y="4892"/>
                </a:moveTo>
                <a:lnTo>
                  <a:pt x="2535" y="5695"/>
                </a:lnTo>
                <a:lnTo>
                  <a:pt x="1589" y="5695"/>
                </a:lnTo>
                <a:lnTo>
                  <a:pt x="1589" y="4892"/>
                </a:lnTo>
                <a:close/>
                <a:moveTo>
                  <a:pt x="8280" y="4892"/>
                </a:moveTo>
                <a:lnTo>
                  <a:pt x="8280" y="5695"/>
                </a:lnTo>
                <a:lnTo>
                  <a:pt x="7316" y="5695"/>
                </a:lnTo>
                <a:lnTo>
                  <a:pt x="7316" y="4892"/>
                </a:lnTo>
                <a:close/>
                <a:moveTo>
                  <a:pt x="9547" y="4892"/>
                </a:moveTo>
                <a:lnTo>
                  <a:pt x="9547" y="5695"/>
                </a:lnTo>
                <a:lnTo>
                  <a:pt x="8583" y="5695"/>
                </a:lnTo>
                <a:lnTo>
                  <a:pt x="8583" y="4892"/>
                </a:lnTo>
                <a:close/>
                <a:moveTo>
                  <a:pt x="4925" y="5285"/>
                </a:moveTo>
                <a:cubicBezTo>
                  <a:pt x="5229" y="5285"/>
                  <a:pt x="5479" y="5535"/>
                  <a:pt x="5479" y="5838"/>
                </a:cubicBezTo>
                <a:cubicBezTo>
                  <a:pt x="5479" y="6124"/>
                  <a:pt x="5229" y="6373"/>
                  <a:pt x="4925" y="6373"/>
                </a:cubicBezTo>
                <a:cubicBezTo>
                  <a:pt x="4640" y="6373"/>
                  <a:pt x="4390" y="6124"/>
                  <a:pt x="4390" y="5838"/>
                </a:cubicBezTo>
                <a:cubicBezTo>
                  <a:pt x="4390" y="5535"/>
                  <a:pt x="4640" y="5285"/>
                  <a:pt x="4925" y="5285"/>
                </a:cubicBezTo>
                <a:close/>
                <a:moveTo>
                  <a:pt x="2874" y="5196"/>
                </a:moveTo>
                <a:lnTo>
                  <a:pt x="3498" y="5446"/>
                </a:lnTo>
                <a:lnTo>
                  <a:pt x="3498" y="6231"/>
                </a:lnTo>
                <a:lnTo>
                  <a:pt x="2874" y="6480"/>
                </a:lnTo>
                <a:lnTo>
                  <a:pt x="2874" y="5196"/>
                </a:lnTo>
                <a:close/>
                <a:moveTo>
                  <a:pt x="6995" y="5196"/>
                </a:moveTo>
                <a:lnTo>
                  <a:pt x="6995" y="6480"/>
                </a:lnTo>
                <a:lnTo>
                  <a:pt x="6371" y="6231"/>
                </a:lnTo>
                <a:lnTo>
                  <a:pt x="6371" y="5446"/>
                </a:lnTo>
                <a:lnTo>
                  <a:pt x="6995" y="5196"/>
                </a:lnTo>
                <a:close/>
                <a:moveTo>
                  <a:pt x="304" y="6017"/>
                </a:moveTo>
                <a:cubicBezTo>
                  <a:pt x="304" y="6017"/>
                  <a:pt x="322" y="6034"/>
                  <a:pt x="322" y="6034"/>
                </a:cubicBezTo>
                <a:lnTo>
                  <a:pt x="1268" y="6034"/>
                </a:lnTo>
                <a:lnTo>
                  <a:pt x="1268" y="6802"/>
                </a:lnTo>
                <a:lnTo>
                  <a:pt x="304" y="6802"/>
                </a:lnTo>
                <a:lnTo>
                  <a:pt x="304" y="6017"/>
                </a:lnTo>
                <a:close/>
                <a:moveTo>
                  <a:pt x="2535" y="6017"/>
                </a:moveTo>
                <a:lnTo>
                  <a:pt x="2535" y="6802"/>
                </a:lnTo>
                <a:lnTo>
                  <a:pt x="1589" y="6802"/>
                </a:lnTo>
                <a:lnTo>
                  <a:pt x="1589" y="6017"/>
                </a:lnTo>
                <a:close/>
                <a:moveTo>
                  <a:pt x="8280" y="6017"/>
                </a:moveTo>
                <a:lnTo>
                  <a:pt x="8280" y="6802"/>
                </a:lnTo>
                <a:lnTo>
                  <a:pt x="7316" y="6802"/>
                </a:lnTo>
                <a:lnTo>
                  <a:pt x="7316" y="6017"/>
                </a:lnTo>
                <a:close/>
                <a:moveTo>
                  <a:pt x="9547" y="6017"/>
                </a:moveTo>
                <a:lnTo>
                  <a:pt x="9547" y="6802"/>
                </a:lnTo>
                <a:lnTo>
                  <a:pt x="8583" y="6802"/>
                </a:lnTo>
                <a:lnTo>
                  <a:pt x="8583" y="6017"/>
                </a:lnTo>
                <a:close/>
                <a:moveTo>
                  <a:pt x="1268" y="7123"/>
                </a:moveTo>
                <a:lnTo>
                  <a:pt x="1268" y="7872"/>
                </a:lnTo>
                <a:cubicBezTo>
                  <a:pt x="1268" y="7890"/>
                  <a:pt x="1268" y="7908"/>
                  <a:pt x="1286" y="7926"/>
                </a:cubicBezTo>
                <a:lnTo>
                  <a:pt x="518" y="7926"/>
                </a:lnTo>
                <a:cubicBezTo>
                  <a:pt x="411" y="7926"/>
                  <a:pt x="304" y="7836"/>
                  <a:pt x="304" y="7729"/>
                </a:cubicBezTo>
                <a:lnTo>
                  <a:pt x="304" y="7123"/>
                </a:lnTo>
                <a:close/>
                <a:moveTo>
                  <a:pt x="2535" y="7123"/>
                </a:moveTo>
                <a:lnTo>
                  <a:pt x="2535" y="7747"/>
                </a:lnTo>
                <a:cubicBezTo>
                  <a:pt x="2535" y="7854"/>
                  <a:pt x="2463" y="7926"/>
                  <a:pt x="2356" y="7926"/>
                </a:cubicBezTo>
                <a:lnTo>
                  <a:pt x="1571" y="7926"/>
                </a:lnTo>
                <a:cubicBezTo>
                  <a:pt x="1589" y="7908"/>
                  <a:pt x="1589" y="7890"/>
                  <a:pt x="1589" y="7872"/>
                </a:cubicBezTo>
                <a:lnTo>
                  <a:pt x="1589" y="7123"/>
                </a:lnTo>
                <a:close/>
                <a:moveTo>
                  <a:pt x="8280" y="7123"/>
                </a:moveTo>
                <a:lnTo>
                  <a:pt x="8280" y="7872"/>
                </a:lnTo>
                <a:cubicBezTo>
                  <a:pt x="8280" y="7890"/>
                  <a:pt x="8280" y="7908"/>
                  <a:pt x="8280" y="7926"/>
                </a:cubicBezTo>
                <a:lnTo>
                  <a:pt x="7513" y="7926"/>
                </a:lnTo>
                <a:cubicBezTo>
                  <a:pt x="7406" y="7926"/>
                  <a:pt x="7316" y="7836"/>
                  <a:pt x="7316" y="7729"/>
                </a:cubicBezTo>
                <a:lnTo>
                  <a:pt x="7316" y="7123"/>
                </a:lnTo>
                <a:close/>
                <a:moveTo>
                  <a:pt x="9565" y="7123"/>
                </a:moveTo>
                <a:lnTo>
                  <a:pt x="9565" y="7729"/>
                </a:lnTo>
                <a:cubicBezTo>
                  <a:pt x="9565" y="7836"/>
                  <a:pt x="9475" y="7926"/>
                  <a:pt x="9368" y="7926"/>
                </a:cubicBezTo>
                <a:lnTo>
                  <a:pt x="8601" y="7926"/>
                </a:lnTo>
                <a:cubicBezTo>
                  <a:pt x="8601" y="7908"/>
                  <a:pt x="8601" y="7890"/>
                  <a:pt x="8601" y="7872"/>
                </a:cubicBezTo>
                <a:lnTo>
                  <a:pt x="8601" y="7123"/>
                </a:lnTo>
                <a:close/>
                <a:moveTo>
                  <a:pt x="6067" y="5999"/>
                </a:moveTo>
                <a:lnTo>
                  <a:pt x="6067" y="7390"/>
                </a:lnTo>
                <a:lnTo>
                  <a:pt x="5318" y="7390"/>
                </a:lnTo>
                <a:cubicBezTo>
                  <a:pt x="5229" y="7390"/>
                  <a:pt x="5157" y="7444"/>
                  <a:pt x="5140" y="7533"/>
                </a:cubicBezTo>
                <a:cubicBezTo>
                  <a:pt x="5140" y="7622"/>
                  <a:pt x="5211" y="7694"/>
                  <a:pt x="5300" y="7694"/>
                </a:cubicBezTo>
                <a:lnTo>
                  <a:pt x="6067" y="7694"/>
                </a:lnTo>
                <a:lnTo>
                  <a:pt x="6067" y="7729"/>
                </a:lnTo>
                <a:cubicBezTo>
                  <a:pt x="6067" y="7997"/>
                  <a:pt x="5853" y="8193"/>
                  <a:pt x="5603" y="8193"/>
                </a:cubicBezTo>
                <a:lnTo>
                  <a:pt x="4283" y="8193"/>
                </a:lnTo>
                <a:cubicBezTo>
                  <a:pt x="4015" y="8193"/>
                  <a:pt x="3819" y="7997"/>
                  <a:pt x="3819" y="7729"/>
                </a:cubicBezTo>
                <a:lnTo>
                  <a:pt x="3819" y="7694"/>
                </a:lnTo>
                <a:lnTo>
                  <a:pt x="4569" y="7694"/>
                </a:lnTo>
                <a:cubicBezTo>
                  <a:pt x="4640" y="7694"/>
                  <a:pt x="4711" y="7640"/>
                  <a:pt x="4729" y="7569"/>
                </a:cubicBezTo>
                <a:cubicBezTo>
                  <a:pt x="4729" y="7462"/>
                  <a:pt x="4658" y="7390"/>
                  <a:pt x="4569" y="7390"/>
                </a:cubicBezTo>
                <a:lnTo>
                  <a:pt x="3819" y="7390"/>
                </a:lnTo>
                <a:lnTo>
                  <a:pt x="3819" y="5999"/>
                </a:lnTo>
                <a:lnTo>
                  <a:pt x="4105" y="5999"/>
                </a:lnTo>
                <a:cubicBezTo>
                  <a:pt x="4176" y="6391"/>
                  <a:pt x="4515" y="6695"/>
                  <a:pt x="4943" y="6695"/>
                </a:cubicBezTo>
                <a:cubicBezTo>
                  <a:pt x="5354" y="6695"/>
                  <a:pt x="5711" y="6391"/>
                  <a:pt x="5782" y="5999"/>
                </a:cubicBezTo>
                <a:close/>
                <a:moveTo>
                  <a:pt x="5086" y="8514"/>
                </a:moveTo>
                <a:lnTo>
                  <a:pt x="5086" y="8853"/>
                </a:lnTo>
                <a:lnTo>
                  <a:pt x="4765" y="8853"/>
                </a:lnTo>
                <a:lnTo>
                  <a:pt x="4765" y="8514"/>
                </a:lnTo>
                <a:close/>
                <a:moveTo>
                  <a:pt x="5728" y="9139"/>
                </a:moveTo>
                <a:cubicBezTo>
                  <a:pt x="5818" y="9139"/>
                  <a:pt x="5889" y="9210"/>
                  <a:pt x="5889" y="9300"/>
                </a:cubicBezTo>
                <a:lnTo>
                  <a:pt x="5889" y="9603"/>
                </a:lnTo>
                <a:lnTo>
                  <a:pt x="3962" y="9603"/>
                </a:lnTo>
                <a:lnTo>
                  <a:pt x="3962" y="9300"/>
                </a:lnTo>
                <a:cubicBezTo>
                  <a:pt x="3962" y="9210"/>
                  <a:pt x="4033" y="9139"/>
                  <a:pt x="4123" y="9139"/>
                </a:cubicBezTo>
                <a:close/>
                <a:moveTo>
                  <a:pt x="5889" y="9906"/>
                </a:moveTo>
                <a:lnTo>
                  <a:pt x="5889" y="10210"/>
                </a:lnTo>
                <a:cubicBezTo>
                  <a:pt x="5889" y="10299"/>
                  <a:pt x="5818" y="10370"/>
                  <a:pt x="5728" y="10370"/>
                </a:cubicBezTo>
                <a:lnTo>
                  <a:pt x="4123" y="10370"/>
                </a:lnTo>
                <a:cubicBezTo>
                  <a:pt x="4033" y="10370"/>
                  <a:pt x="3962" y="10299"/>
                  <a:pt x="3962" y="10210"/>
                </a:cubicBezTo>
                <a:lnTo>
                  <a:pt x="3962" y="9906"/>
                </a:lnTo>
                <a:close/>
                <a:moveTo>
                  <a:pt x="4939" y="0"/>
                </a:moveTo>
                <a:cubicBezTo>
                  <a:pt x="4642" y="0"/>
                  <a:pt x="4390" y="254"/>
                  <a:pt x="4390" y="539"/>
                </a:cubicBezTo>
                <a:cubicBezTo>
                  <a:pt x="4390" y="628"/>
                  <a:pt x="4426" y="699"/>
                  <a:pt x="4444" y="771"/>
                </a:cubicBezTo>
                <a:lnTo>
                  <a:pt x="3427" y="1716"/>
                </a:lnTo>
                <a:lnTo>
                  <a:pt x="3302" y="1716"/>
                </a:lnTo>
                <a:cubicBezTo>
                  <a:pt x="3213" y="1716"/>
                  <a:pt x="3141" y="1770"/>
                  <a:pt x="3141" y="1859"/>
                </a:cubicBezTo>
                <a:cubicBezTo>
                  <a:pt x="3123" y="1948"/>
                  <a:pt x="3195" y="2038"/>
                  <a:pt x="3284" y="2038"/>
                </a:cubicBezTo>
                <a:lnTo>
                  <a:pt x="3337" y="2038"/>
                </a:lnTo>
                <a:cubicBezTo>
                  <a:pt x="3391" y="2680"/>
                  <a:pt x="3855" y="3215"/>
                  <a:pt x="4462" y="3411"/>
                </a:cubicBezTo>
                <a:lnTo>
                  <a:pt x="4462" y="3804"/>
                </a:lnTo>
                <a:lnTo>
                  <a:pt x="4015" y="3804"/>
                </a:lnTo>
                <a:cubicBezTo>
                  <a:pt x="3730" y="3804"/>
                  <a:pt x="3498" y="4036"/>
                  <a:pt x="3498" y="4321"/>
                </a:cubicBezTo>
                <a:lnTo>
                  <a:pt x="3498" y="5107"/>
                </a:lnTo>
                <a:lnTo>
                  <a:pt x="2874" y="4857"/>
                </a:lnTo>
                <a:lnTo>
                  <a:pt x="2874" y="3982"/>
                </a:lnTo>
                <a:cubicBezTo>
                  <a:pt x="2874" y="3697"/>
                  <a:pt x="2642" y="3465"/>
                  <a:pt x="2356" y="3465"/>
                </a:cubicBezTo>
                <a:lnTo>
                  <a:pt x="518" y="3465"/>
                </a:lnTo>
                <a:cubicBezTo>
                  <a:pt x="233" y="3465"/>
                  <a:pt x="1" y="3697"/>
                  <a:pt x="1" y="3982"/>
                </a:cubicBezTo>
                <a:lnTo>
                  <a:pt x="1" y="7729"/>
                </a:lnTo>
                <a:cubicBezTo>
                  <a:pt x="1" y="8015"/>
                  <a:pt x="233" y="8247"/>
                  <a:pt x="518" y="8247"/>
                </a:cubicBezTo>
                <a:lnTo>
                  <a:pt x="2356" y="8247"/>
                </a:lnTo>
                <a:cubicBezTo>
                  <a:pt x="2642" y="8247"/>
                  <a:pt x="2874" y="8015"/>
                  <a:pt x="2874" y="7729"/>
                </a:cubicBezTo>
                <a:lnTo>
                  <a:pt x="2874" y="6802"/>
                </a:lnTo>
                <a:lnTo>
                  <a:pt x="3498" y="6552"/>
                </a:lnTo>
                <a:lnTo>
                  <a:pt x="3498" y="7729"/>
                </a:lnTo>
                <a:cubicBezTo>
                  <a:pt x="3498" y="8158"/>
                  <a:pt x="3855" y="8514"/>
                  <a:pt x="4283" y="8514"/>
                </a:cubicBezTo>
                <a:lnTo>
                  <a:pt x="4462" y="8514"/>
                </a:lnTo>
                <a:lnTo>
                  <a:pt x="4462" y="8853"/>
                </a:lnTo>
                <a:lnTo>
                  <a:pt x="4123" y="8853"/>
                </a:lnTo>
                <a:cubicBezTo>
                  <a:pt x="3855" y="8853"/>
                  <a:pt x="3641" y="9068"/>
                  <a:pt x="3641" y="9317"/>
                </a:cubicBezTo>
                <a:lnTo>
                  <a:pt x="3641" y="10210"/>
                </a:lnTo>
                <a:cubicBezTo>
                  <a:pt x="3641" y="10459"/>
                  <a:pt x="3855" y="10673"/>
                  <a:pt x="4123" y="10673"/>
                </a:cubicBezTo>
                <a:lnTo>
                  <a:pt x="5728" y="10673"/>
                </a:lnTo>
                <a:cubicBezTo>
                  <a:pt x="5996" y="10673"/>
                  <a:pt x="6210" y="10459"/>
                  <a:pt x="6210" y="10210"/>
                </a:cubicBezTo>
                <a:lnTo>
                  <a:pt x="6210" y="9317"/>
                </a:lnTo>
                <a:cubicBezTo>
                  <a:pt x="6210" y="9068"/>
                  <a:pt x="5996" y="8853"/>
                  <a:pt x="5728" y="8853"/>
                </a:cubicBezTo>
                <a:lnTo>
                  <a:pt x="5389" y="8853"/>
                </a:lnTo>
                <a:lnTo>
                  <a:pt x="5389" y="8514"/>
                </a:lnTo>
                <a:lnTo>
                  <a:pt x="5603" y="8514"/>
                </a:lnTo>
                <a:cubicBezTo>
                  <a:pt x="6032" y="8514"/>
                  <a:pt x="6371" y="8158"/>
                  <a:pt x="6371" y="7729"/>
                </a:cubicBezTo>
                <a:lnTo>
                  <a:pt x="6371" y="6570"/>
                </a:lnTo>
                <a:lnTo>
                  <a:pt x="6995" y="6819"/>
                </a:lnTo>
                <a:lnTo>
                  <a:pt x="6995" y="7729"/>
                </a:lnTo>
                <a:cubicBezTo>
                  <a:pt x="6995" y="8015"/>
                  <a:pt x="7227" y="8247"/>
                  <a:pt x="7513" y="8247"/>
                </a:cubicBezTo>
                <a:lnTo>
                  <a:pt x="9368" y="8247"/>
                </a:lnTo>
                <a:cubicBezTo>
                  <a:pt x="9654" y="8247"/>
                  <a:pt x="9868" y="8015"/>
                  <a:pt x="9868" y="7729"/>
                </a:cubicBezTo>
                <a:lnTo>
                  <a:pt x="9868" y="3982"/>
                </a:lnTo>
                <a:cubicBezTo>
                  <a:pt x="9868" y="3697"/>
                  <a:pt x="9654" y="3465"/>
                  <a:pt x="9368" y="3465"/>
                </a:cubicBezTo>
                <a:lnTo>
                  <a:pt x="7513" y="3465"/>
                </a:lnTo>
                <a:cubicBezTo>
                  <a:pt x="7227" y="3465"/>
                  <a:pt x="6995" y="3697"/>
                  <a:pt x="6995" y="3982"/>
                </a:cubicBezTo>
                <a:lnTo>
                  <a:pt x="6995" y="4857"/>
                </a:lnTo>
                <a:lnTo>
                  <a:pt x="6353" y="5107"/>
                </a:lnTo>
                <a:lnTo>
                  <a:pt x="6353" y="4321"/>
                </a:lnTo>
                <a:cubicBezTo>
                  <a:pt x="6353" y="4036"/>
                  <a:pt x="6121" y="3804"/>
                  <a:pt x="5835" y="3804"/>
                </a:cubicBezTo>
                <a:lnTo>
                  <a:pt x="5389" y="3804"/>
                </a:lnTo>
                <a:lnTo>
                  <a:pt x="5389" y="3411"/>
                </a:lnTo>
                <a:cubicBezTo>
                  <a:pt x="5514" y="3376"/>
                  <a:pt x="5603" y="3322"/>
                  <a:pt x="5711" y="3269"/>
                </a:cubicBezTo>
                <a:cubicBezTo>
                  <a:pt x="5782" y="3233"/>
                  <a:pt x="5800" y="3162"/>
                  <a:pt x="5782" y="3090"/>
                </a:cubicBezTo>
                <a:cubicBezTo>
                  <a:pt x="5757" y="3016"/>
                  <a:pt x="5699" y="2977"/>
                  <a:pt x="5641" y="2977"/>
                </a:cubicBezTo>
                <a:cubicBezTo>
                  <a:pt x="5615" y="2977"/>
                  <a:pt x="5590" y="2985"/>
                  <a:pt x="5568" y="3001"/>
                </a:cubicBezTo>
                <a:cubicBezTo>
                  <a:pt x="5364" y="3114"/>
                  <a:pt x="5148" y="3167"/>
                  <a:pt x="4938" y="3167"/>
                </a:cubicBezTo>
                <a:cubicBezTo>
                  <a:pt x="4321" y="3167"/>
                  <a:pt x="3752" y="2716"/>
                  <a:pt x="3659" y="2038"/>
                </a:cubicBezTo>
                <a:lnTo>
                  <a:pt x="6192" y="2038"/>
                </a:lnTo>
                <a:cubicBezTo>
                  <a:pt x="6174" y="2216"/>
                  <a:pt x="6121" y="2394"/>
                  <a:pt x="6032" y="2537"/>
                </a:cubicBezTo>
                <a:cubicBezTo>
                  <a:pt x="5996" y="2609"/>
                  <a:pt x="5996" y="2680"/>
                  <a:pt x="6050" y="2733"/>
                </a:cubicBezTo>
                <a:cubicBezTo>
                  <a:pt x="6081" y="2765"/>
                  <a:pt x="6122" y="2779"/>
                  <a:pt x="6162" y="2779"/>
                </a:cubicBezTo>
                <a:cubicBezTo>
                  <a:pt x="6213" y="2779"/>
                  <a:pt x="6261" y="2756"/>
                  <a:pt x="6281" y="2716"/>
                </a:cubicBezTo>
                <a:cubicBezTo>
                  <a:pt x="6406" y="2502"/>
                  <a:pt x="6496" y="2270"/>
                  <a:pt x="6513" y="2038"/>
                </a:cubicBezTo>
                <a:lnTo>
                  <a:pt x="6567" y="2038"/>
                </a:lnTo>
                <a:cubicBezTo>
                  <a:pt x="6638" y="2038"/>
                  <a:pt x="6710" y="1984"/>
                  <a:pt x="6728" y="1895"/>
                </a:cubicBezTo>
                <a:cubicBezTo>
                  <a:pt x="6745" y="1806"/>
                  <a:pt x="6674" y="1716"/>
                  <a:pt x="6567" y="1716"/>
                </a:cubicBezTo>
                <a:lnTo>
                  <a:pt x="6442" y="1716"/>
                </a:lnTo>
                <a:lnTo>
                  <a:pt x="5407" y="771"/>
                </a:lnTo>
                <a:cubicBezTo>
                  <a:pt x="5461" y="699"/>
                  <a:pt x="5479" y="610"/>
                  <a:pt x="5461" y="503"/>
                </a:cubicBezTo>
                <a:cubicBezTo>
                  <a:pt x="5443" y="253"/>
                  <a:pt x="5247" y="39"/>
                  <a:pt x="4997" y="4"/>
                </a:cubicBezTo>
                <a:cubicBezTo>
                  <a:pt x="4977" y="1"/>
                  <a:pt x="4958" y="0"/>
                  <a:pt x="493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7" name="Google Shape;1007;p46"/>
          <p:cNvGrpSpPr/>
          <p:nvPr/>
        </p:nvGrpSpPr>
        <p:grpSpPr>
          <a:xfrm>
            <a:off x="4242464" y="2385730"/>
            <a:ext cx="508237" cy="578439"/>
            <a:chOff x="2138343" y="3964339"/>
            <a:chExt cx="265231" cy="301868"/>
          </a:xfrm>
        </p:grpSpPr>
        <p:sp>
          <p:nvSpPr>
            <p:cNvPr id="1008" name="Google Shape;1008;p46"/>
            <p:cNvSpPr/>
            <p:nvPr/>
          </p:nvSpPr>
          <p:spPr>
            <a:xfrm>
              <a:off x="2227754" y="4126258"/>
              <a:ext cx="14185" cy="9117"/>
            </a:xfrm>
            <a:custGeom>
              <a:rect b="b" l="l" r="r" t="t"/>
              <a:pathLst>
                <a:path extrusionOk="0" h="322" w="501">
                  <a:moveTo>
                    <a:pt x="179" y="0"/>
                  </a:moveTo>
                  <a:cubicBezTo>
                    <a:pt x="90" y="0"/>
                    <a:pt x="18" y="71"/>
                    <a:pt x="18" y="143"/>
                  </a:cubicBezTo>
                  <a:cubicBezTo>
                    <a:pt x="0" y="232"/>
                    <a:pt x="72" y="321"/>
                    <a:pt x="161" y="321"/>
                  </a:cubicBezTo>
                  <a:lnTo>
                    <a:pt x="322" y="321"/>
                  </a:lnTo>
                  <a:cubicBezTo>
                    <a:pt x="411" y="321"/>
                    <a:pt x="482" y="268"/>
                    <a:pt x="482" y="178"/>
                  </a:cubicBezTo>
                  <a:cubicBezTo>
                    <a:pt x="500" y="89"/>
                    <a:pt x="429" y="0"/>
                    <a:pt x="33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46"/>
            <p:cNvSpPr/>
            <p:nvPr/>
          </p:nvSpPr>
          <p:spPr>
            <a:xfrm>
              <a:off x="2138343" y="3964339"/>
              <a:ext cx="265231" cy="301868"/>
            </a:xfrm>
            <a:custGeom>
              <a:rect b="b" l="l" r="r" t="t"/>
              <a:pathLst>
                <a:path extrusionOk="0" h="10662" w="9368">
                  <a:moveTo>
                    <a:pt x="8467" y="308"/>
                  </a:moveTo>
                  <a:cubicBezTo>
                    <a:pt x="8592" y="308"/>
                    <a:pt x="8716" y="357"/>
                    <a:pt x="8815" y="455"/>
                  </a:cubicBezTo>
                  <a:cubicBezTo>
                    <a:pt x="9011" y="652"/>
                    <a:pt x="9011" y="955"/>
                    <a:pt x="8815" y="1151"/>
                  </a:cubicBezTo>
                  <a:cubicBezTo>
                    <a:pt x="8716" y="1249"/>
                    <a:pt x="8592" y="1299"/>
                    <a:pt x="8467" y="1299"/>
                  </a:cubicBezTo>
                  <a:cubicBezTo>
                    <a:pt x="8342" y="1299"/>
                    <a:pt x="8217" y="1249"/>
                    <a:pt x="8119" y="1151"/>
                  </a:cubicBezTo>
                  <a:cubicBezTo>
                    <a:pt x="7922" y="955"/>
                    <a:pt x="7922" y="652"/>
                    <a:pt x="8119" y="455"/>
                  </a:cubicBezTo>
                  <a:cubicBezTo>
                    <a:pt x="8217" y="357"/>
                    <a:pt x="8342" y="308"/>
                    <a:pt x="8467" y="308"/>
                  </a:cubicBezTo>
                  <a:close/>
                  <a:moveTo>
                    <a:pt x="7673" y="955"/>
                  </a:moveTo>
                  <a:cubicBezTo>
                    <a:pt x="7690" y="1062"/>
                    <a:pt x="7744" y="1169"/>
                    <a:pt x="7815" y="1258"/>
                  </a:cubicBezTo>
                  <a:lnTo>
                    <a:pt x="5692" y="3346"/>
                  </a:lnTo>
                  <a:lnTo>
                    <a:pt x="4229" y="1883"/>
                  </a:lnTo>
                  <a:lnTo>
                    <a:pt x="7673" y="955"/>
                  </a:lnTo>
                  <a:close/>
                  <a:moveTo>
                    <a:pt x="8029" y="1472"/>
                  </a:moveTo>
                  <a:cubicBezTo>
                    <a:pt x="8119" y="1526"/>
                    <a:pt x="8208" y="1580"/>
                    <a:pt x="8315" y="1597"/>
                  </a:cubicBezTo>
                  <a:lnTo>
                    <a:pt x="7369" y="5023"/>
                  </a:lnTo>
                  <a:lnTo>
                    <a:pt x="5924" y="3578"/>
                  </a:lnTo>
                  <a:lnTo>
                    <a:pt x="8029" y="1472"/>
                  </a:lnTo>
                  <a:close/>
                  <a:moveTo>
                    <a:pt x="3426" y="1526"/>
                  </a:moveTo>
                  <a:lnTo>
                    <a:pt x="7744" y="5826"/>
                  </a:lnTo>
                  <a:cubicBezTo>
                    <a:pt x="7566" y="6005"/>
                    <a:pt x="7369" y="6129"/>
                    <a:pt x="7191" y="6236"/>
                  </a:cubicBezTo>
                  <a:lnTo>
                    <a:pt x="3034" y="2079"/>
                  </a:lnTo>
                  <a:cubicBezTo>
                    <a:pt x="3141" y="1883"/>
                    <a:pt x="3283" y="1687"/>
                    <a:pt x="3426" y="1526"/>
                  </a:cubicBezTo>
                  <a:close/>
                  <a:moveTo>
                    <a:pt x="3408" y="5219"/>
                  </a:moveTo>
                  <a:cubicBezTo>
                    <a:pt x="3765" y="5219"/>
                    <a:pt x="4068" y="5523"/>
                    <a:pt x="4068" y="5880"/>
                  </a:cubicBezTo>
                  <a:cubicBezTo>
                    <a:pt x="4068" y="6236"/>
                    <a:pt x="3783" y="6540"/>
                    <a:pt x="3408" y="6540"/>
                  </a:cubicBezTo>
                  <a:cubicBezTo>
                    <a:pt x="3051" y="6540"/>
                    <a:pt x="2748" y="6254"/>
                    <a:pt x="2748" y="5880"/>
                  </a:cubicBezTo>
                  <a:cubicBezTo>
                    <a:pt x="2748" y="5523"/>
                    <a:pt x="3051" y="5219"/>
                    <a:pt x="3408" y="5219"/>
                  </a:cubicBezTo>
                  <a:close/>
                  <a:moveTo>
                    <a:pt x="2891" y="2382"/>
                  </a:moveTo>
                  <a:lnTo>
                    <a:pt x="6888" y="6379"/>
                  </a:lnTo>
                  <a:cubicBezTo>
                    <a:pt x="6511" y="6535"/>
                    <a:pt x="6107" y="6615"/>
                    <a:pt x="5702" y="6615"/>
                  </a:cubicBezTo>
                  <a:cubicBezTo>
                    <a:pt x="5225" y="6615"/>
                    <a:pt x="4744" y="6504"/>
                    <a:pt x="4300" y="6272"/>
                  </a:cubicBezTo>
                  <a:cubicBezTo>
                    <a:pt x="4354" y="6165"/>
                    <a:pt x="4372" y="6022"/>
                    <a:pt x="4372" y="5880"/>
                  </a:cubicBezTo>
                  <a:cubicBezTo>
                    <a:pt x="4372" y="5344"/>
                    <a:pt x="3943" y="4916"/>
                    <a:pt x="3408" y="4916"/>
                  </a:cubicBezTo>
                  <a:cubicBezTo>
                    <a:pt x="3265" y="4916"/>
                    <a:pt x="3123" y="4952"/>
                    <a:pt x="2998" y="5005"/>
                  </a:cubicBezTo>
                  <a:cubicBezTo>
                    <a:pt x="2570" y="4167"/>
                    <a:pt x="2534" y="3203"/>
                    <a:pt x="2891" y="2382"/>
                  </a:cubicBezTo>
                  <a:close/>
                  <a:moveTo>
                    <a:pt x="4586" y="8752"/>
                  </a:moveTo>
                  <a:cubicBezTo>
                    <a:pt x="4907" y="8752"/>
                    <a:pt x="5175" y="8966"/>
                    <a:pt x="5228" y="9270"/>
                  </a:cubicBezTo>
                  <a:lnTo>
                    <a:pt x="1588" y="9270"/>
                  </a:lnTo>
                  <a:cubicBezTo>
                    <a:pt x="1642" y="8966"/>
                    <a:pt x="1909" y="8752"/>
                    <a:pt x="2231" y="8752"/>
                  </a:cubicBezTo>
                  <a:close/>
                  <a:moveTo>
                    <a:pt x="8476" y="0"/>
                  </a:moveTo>
                  <a:cubicBezTo>
                    <a:pt x="8270" y="0"/>
                    <a:pt x="8065" y="81"/>
                    <a:pt x="7905" y="241"/>
                  </a:cubicBezTo>
                  <a:cubicBezTo>
                    <a:pt x="7798" y="348"/>
                    <a:pt x="7726" y="491"/>
                    <a:pt x="7690" y="634"/>
                  </a:cubicBezTo>
                  <a:lnTo>
                    <a:pt x="3997" y="1651"/>
                  </a:lnTo>
                  <a:lnTo>
                    <a:pt x="3248" y="902"/>
                  </a:lnTo>
                  <a:cubicBezTo>
                    <a:pt x="3217" y="871"/>
                    <a:pt x="3177" y="855"/>
                    <a:pt x="3135" y="855"/>
                  </a:cubicBezTo>
                  <a:cubicBezTo>
                    <a:pt x="3056" y="855"/>
                    <a:pt x="2974" y="915"/>
                    <a:pt x="2962" y="1044"/>
                  </a:cubicBezTo>
                  <a:cubicBezTo>
                    <a:pt x="2962" y="1062"/>
                    <a:pt x="2980" y="1080"/>
                    <a:pt x="2980" y="1080"/>
                  </a:cubicBezTo>
                  <a:lnTo>
                    <a:pt x="3212" y="1312"/>
                  </a:lnTo>
                  <a:cubicBezTo>
                    <a:pt x="2248" y="2382"/>
                    <a:pt x="2070" y="3935"/>
                    <a:pt x="2748" y="5184"/>
                  </a:cubicBezTo>
                  <a:cubicBezTo>
                    <a:pt x="2570" y="5362"/>
                    <a:pt x="2445" y="5612"/>
                    <a:pt x="2445" y="5897"/>
                  </a:cubicBezTo>
                  <a:cubicBezTo>
                    <a:pt x="2445" y="6094"/>
                    <a:pt x="2516" y="6290"/>
                    <a:pt x="2623" y="6451"/>
                  </a:cubicBezTo>
                  <a:lnTo>
                    <a:pt x="2141" y="8449"/>
                  </a:lnTo>
                  <a:cubicBezTo>
                    <a:pt x="1695" y="8485"/>
                    <a:pt x="1338" y="8824"/>
                    <a:pt x="1267" y="9270"/>
                  </a:cubicBezTo>
                  <a:lnTo>
                    <a:pt x="161" y="9270"/>
                  </a:lnTo>
                  <a:cubicBezTo>
                    <a:pt x="72" y="9270"/>
                    <a:pt x="0" y="9341"/>
                    <a:pt x="0" y="9430"/>
                  </a:cubicBezTo>
                  <a:lnTo>
                    <a:pt x="0" y="10501"/>
                  </a:lnTo>
                  <a:cubicBezTo>
                    <a:pt x="0" y="10590"/>
                    <a:pt x="72" y="10661"/>
                    <a:pt x="161" y="10661"/>
                  </a:cubicBezTo>
                  <a:lnTo>
                    <a:pt x="3105" y="10661"/>
                  </a:lnTo>
                  <a:cubicBezTo>
                    <a:pt x="3123" y="10661"/>
                    <a:pt x="3141" y="10661"/>
                    <a:pt x="3141" y="10644"/>
                  </a:cubicBezTo>
                  <a:cubicBezTo>
                    <a:pt x="3265" y="10519"/>
                    <a:pt x="3176" y="10358"/>
                    <a:pt x="3051" y="10358"/>
                  </a:cubicBezTo>
                  <a:lnTo>
                    <a:pt x="446" y="10358"/>
                  </a:lnTo>
                  <a:cubicBezTo>
                    <a:pt x="375" y="10358"/>
                    <a:pt x="304" y="10287"/>
                    <a:pt x="304" y="10215"/>
                  </a:cubicBezTo>
                  <a:lnTo>
                    <a:pt x="304" y="9716"/>
                  </a:lnTo>
                  <a:cubicBezTo>
                    <a:pt x="304" y="9644"/>
                    <a:pt x="375" y="9573"/>
                    <a:pt x="446" y="9573"/>
                  </a:cubicBezTo>
                  <a:lnTo>
                    <a:pt x="6388" y="9573"/>
                  </a:lnTo>
                  <a:cubicBezTo>
                    <a:pt x="6459" y="9573"/>
                    <a:pt x="6513" y="9644"/>
                    <a:pt x="6513" y="9716"/>
                  </a:cubicBezTo>
                  <a:lnTo>
                    <a:pt x="6513" y="10305"/>
                  </a:lnTo>
                  <a:cubicBezTo>
                    <a:pt x="6513" y="10322"/>
                    <a:pt x="6495" y="10358"/>
                    <a:pt x="6477" y="10358"/>
                  </a:cubicBezTo>
                  <a:lnTo>
                    <a:pt x="3729" y="10358"/>
                  </a:lnTo>
                  <a:cubicBezTo>
                    <a:pt x="3712" y="10358"/>
                    <a:pt x="3694" y="10358"/>
                    <a:pt x="3694" y="10376"/>
                  </a:cubicBezTo>
                  <a:cubicBezTo>
                    <a:pt x="3551" y="10501"/>
                    <a:pt x="3658" y="10661"/>
                    <a:pt x="3783" y="10661"/>
                  </a:cubicBezTo>
                  <a:lnTo>
                    <a:pt x="6673" y="10661"/>
                  </a:lnTo>
                  <a:cubicBezTo>
                    <a:pt x="6763" y="10661"/>
                    <a:pt x="6834" y="10590"/>
                    <a:pt x="6834" y="10501"/>
                  </a:cubicBezTo>
                  <a:lnTo>
                    <a:pt x="6834" y="9430"/>
                  </a:lnTo>
                  <a:cubicBezTo>
                    <a:pt x="6834" y="9341"/>
                    <a:pt x="6763" y="9270"/>
                    <a:pt x="6673" y="9270"/>
                  </a:cubicBezTo>
                  <a:lnTo>
                    <a:pt x="5567" y="9270"/>
                  </a:lnTo>
                  <a:cubicBezTo>
                    <a:pt x="5496" y="8824"/>
                    <a:pt x="5139" y="8485"/>
                    <a:pt x="4693" y="8449"/>
                  </a:cubicBezTo>
                  <a:lnTo>
                    <a:pt x="4568" y="7878"/>
                  </a:lnTo>
                  <a:cubicBezTo>
                    <a:pt x="4548" y="7808"/>
                    <a:pt x="4483" y="7760"/>
                    <a:pt x="4411" y="7760"/>
                  </a:cubicBezTo>
                  <a:cubicBezTo>
                    <a:pt x="4355" y="7760"/>
                    <a:pt x="4294" y="7790"/>
                    <a:pt x="4247" y="7860"/>
                  </a:cubicBezTo>
                  <a:cubicBezTo>
                    <a:pt x="4247" y="7878"/>
                    <a:pt x="4247" y="7896"/>
                    <a:pt x="4247" y="7914"/>
                  </a:cubicBezTo>
                  <a:lnTo>
                    <a:pt x="4372" y="8431"/>
                  </a:lnTo>
                  <a:lnTo>
                    <a:pt x="2463" y="8431"/>
                  </a:lnTo>
                  <a:lnTo>
                    <a:pt x="2873" y="6700"/>
                  </a:lnTo>
                  <a:cubicBezTo>
                    <a:pt x="3042" y="6807"/>
                    <a:pt x="3230" y="6861"/>
                    <a:pt x="3415" y="6861"/>
                  </a:cubicBezTo>
                  <a:cubicBezTo>
                    <a:pt x="3600" y="6861"/>
                    <a:pt x="3783" y="6807"/>
                    <a:pt x="3943" y="6700"/>
                  </a:cubicBezTo>
                  <a:lnTo>
                    <a:pt x="4086" y="7254"/>
                  </a:lnTo>
                  <a:cubicBezTo>
                    <a:pt x="4102" y="7315"/>
                    <a:pt x="4171" y="7364"/>
                    <a:pt x="4247" y="7364"/>
                  </a:cubicBezTo>
                  <a:cubicBezTo>
                    <a:pt x="4259" y="7364"/>
                    <a:pt x="4271" y="7363"/>
                    <a:pt x="4283" y="7361"/>
                  </a:cubicBezTo>
                  <a:cubicBezTo>
                    <a:pt x="4354" y="7343"/>
                    <a:pt x="4407" y="7254"/>
                    <a:pt x="4390" y="7164"/>
                  </a:cubicBezTo>
                  <a:lnTo>
                    <a:pt x="4247" y="6611"/>
                  </a:lnTo>
                  <a:lnTo>
                    <a:pt x="4247" y="6611"/>
                  </a:lnTo>
                  <a:cubicBezTo>
                    <a:pt x="4708" y="6832"/>
                    <a:pt x="5201" y="6940"/>
                    <a:pt x="5692" y="6940"/>
                  </a:cubicBezTo>
                  <a:cubicBezTo>
                    <a:pt x="6511" y="6940"/>
                    <a:pt x="7322" y="6638"/>
                    <a:pt x="7958" y="6058"/>
                  </a:cubicBezTo>
                  <a:lnTo>
                    <a:pt x="8208" y="6290"/>
                  </a:lnTo>
                  <a:cubicBezTo>
                    <a:pt x="8208" y="6308"/>
                    <a:pt x="8226" y="6308"/>
                    <a:pt x="8244" y="6308"/>
                  </a:cubicBezTo>
                  <a:cubicBezTo>
                    <a:pt x="8422" y="6308"/>
                    <a:pt x="8476" y="6129"/>
                    <a:pt x="8386" y="6040"/>
                  </a:cubicBezTo>
                  <a:cubicBezTo>
                    <a:pt x="8226" y="5880"/>
                    <a:pt x="7798" y="5451"/>
                    <a:pt x="7637" y="5291"/>
                  </a:cubicBezTo>
                  <a:lnTo>
                    <a:pt x="8654" y="1597"/>
                  </a:lnTo>
                  <a:cubicBezTo>
                    <a:pt x="8797" y="1562"/>
                    <a:pt x="8939" y="1490"/>
                    <a:pt x="9046" y="1383"/>
                  </a:cubicBezTo>
                  <a:cubicBezTo>
                    <a:pt x="9368" y="1062"/>
                    <a:pt x="9368" y="545"/>
                    <a:pt x="9046" y="241"/>
                  </a:cubicBezTo>
                  <a:cubicBezTo>
                    <a:pt x="8886" y="81"/>
                    <a:pt x="8681" y="0"/>
                    <a:pt x="847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0" name="Google Shape;1010;p46"/>
          <p:cNvGrpSpPr/>
          <p:nvPr/>
        </p:nvGrpSpPr>
        <p:grpSpPr>
          <a:xfrm>
            <a:off x="605977" y="4436160"/>
            <a:ext cx="187491" cy="187491"/>
            <a:chOff x="7431660" y="4295870"/>
            <a:chExt cx="320553" cy="320553"/>
          </a:xfrm>
        </p:grpSpPr>
        <p:sp>
          <p:nvSpPr>
            <p:cNvPr id="1011" name="Google Shape;1011;p46"/>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46"/>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3" name="Google Shape;1013;p46"/>
          <p:cNvGrpSpPr/>
          <p:nvPr/>
        </p:nvGrpSpPr>
        <p:grpSpPr>
          <a:xfrm rot="-5400000">
            <a:off x="6994048" y="1359424"/>
            <a:ext cx="455223" cy="448275"/>
            <a:chOff x="7375048" y="3414796"/>
            <a:chExt cx="455223" cy="448275"/>
          </a:xfrm>
        </p:grpSpPr>
        <p:sp>
          <p:nvSpPr>
            <p:cNvPr id="1014" name="Google Shape;1014;p46"/>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15" name="Google Shape;1015;p46"/>
            <p:cNvGrpSpPr/>
            <p:nvPr/>
          </p:nvGrpSpPr>
          <p:grpSpPr>
            <a:xfrm>
              <a:off x="7375048" y="3785071"/>
              <a:ext cx="455223" cy="78000"/>
              <a:chOff x="3891548" y="613600"/>
              <a:chExt cx="455223" cy="78000"/>
            </a:xfrm>
          </p:grpSpPr>
          <p:sp>
            <p:nvSpPr>
              <p:cNvPr id="1016" name="Google Shape;1016;p46"/>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46"/>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18" name="Google Shape;1018;p46"/>
          <p:cNvSpPr/>
          <p:nvPr/>
        </p:nvSpPr>
        <p:spPr>
          <a:xfrm>
            <a:off x="4370849" y="792110"/>
            <a:ext cx="271200" cy="2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47"/>
          <p:cNvSpPr/>
          <p:nvPr/>
        </p:nvSpPr>
        <p:spPr>
          <a:xfrm rot="10800000">
            <a:off x="-931900" y="2571750"/>
            <a:ext cx="3768900" cy="3771900"/>
          </a:xfrm>
          <a:prstGeom prst="pie">
            <a:avLst>
              <a:gd fmla="val 5385337" name="adj1"/>
              <a:gd fmla="val 10797557"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47"/>
          <p:cNvSpPr txBox="1"/>
          <p:nvPr>
            <p:ph idx="1" type="subTitle"/>
          </p:nvPr>
        </p:nvSpPr>
        <p:spPr>
          <a:xfrm>
            <a:off x="2566525" y="1283775"/>
            <a:ext cx="4826100" cy="8925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0000"/>
              </a:buClr>
              <a:buSzPts val="1600"/>
              <a:buChar char="-"/>
            </a:pPr>
            <a:r>
              <a:rPr lang="en">
                <a:solidFill>
                  <a:srgbClr val="000000"/>
                </a:solidFill>
              </a:rPr>
              <a:t>360 to 980 nanometers of accuracy for the spectra</a:t>
            </a:r>
            <a:endParaRPr>
              <a:solidFill>
                <a:srgbClr val="000000"/>
              </a:solidFill>
            </a:endParaRPr>
          </a:p>
          <a:p>
            <a:pPr indent="-330200" lvl="0" marL="457200" rtl="0" algn="l">
              <a:lnSpc>
                <a:spcPct val="115000"/>
              </a:lnSpc>
              <a:spcBef>
                <a:spcPts val="0"/>
              </a:spcBef>
              <a:spcAft>
                <a:spcPts val="0"/>
              </a:spcAft>
              <a:buClr>
                <a:srgbClr val="000000"/>
              </a:buClr>
              <a:buSzPts val="1600"/>
              <a:buChar char="-"/>
            </a:pPr>
            <a:r>
              <a:rPr lang="en">
                <a:solidFill>
                  <a:srgbClr val="000000"/>
                </a:solidFill>
              </a:rPr>
              <a:t>91% of the light from the fiber makes it to the spectrograph </a:t>
            </a:r>
            <a:endParaRPr>
              <a:solidFill>
                <a:srgbClr val="000000"/>
              </a:solidFill>
            </a:endParaRPr>
          </a:p>
          <a:p>
            <a:pPr indent="0" lvl="0" marL="0" rtl="0" algn="l">
              <a:spcBef>
                <a:spcPts val="0"/>
              </a:spcBef>
              <a:spcAft>
                <a:spcPts val="0"/>
              </a:spcAft>
              <a:buNone/>
            </a:pPr>
            <a:r>
              <a:t/>
            </a:r>
            <a:endParaRPr sz="2100"/>
          </a:p>
        </p:txBody>
      </p:sp>
      <p:sp>
        <p:nvSpPr>
          <p:cNvPr id="1025" name="Google Shape;1025;p47"/>
          <p:cNvSpPr txBox="1"/>
          <p:nvPr>
            <p:ph type="title"/>
          </p:nvPr>
        </p:nvSpPr>
        <p:spPr>
          <a:xfrm>
            <a:off x="1082300" y="435900"/>
            <a:ext cx="5334000" cy="93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ACCURACY OF DESI</a:t>
            </a:r>
            <a:endParaRPr/>
          </a:p>
        </p:txBody>
      </p:sp>
      <p:pic>
        <p:nvPicPr>
          <p:cNvPr id="1026" name="Google Shape;1026;p47"/>
          <p:cNvPicPr preferRelativeResize="0"/>
          <p:nvPr/>
        </p:nvPicPr>
        <p:blipFill rotWithShape="1">
          <a:blip r:embed="rId3">
            <a:alphaModFix/>
          </a:blip>
          <a:srcRect b="0" l="0" r="13867" t="13867"/>
          <a:stretch/>
        </p:blipFill>
        <p:spPr>
          <a:xfrm rot="8100000">
            <a:off x="2838942" y="2557693"/>
            <a:ext cx="3771708" cy="3771708"/>
          </a:xfrm>
          <a:prstGeom prst="chord">
            <a:avLst>
              <a:gd fmla="val 2675382" name="adj1"/>
              <a:gd fmla="val 13522363" name="adj2"/>
            </a:avLst>
          </a:prstGeom>
          <a:noFill/>
          <a:ln>
            <a:noFill/>
          </a:ln>
        </p:spPr>
      </p:pic>
      <p:sp>
        <p:nvSpPr>
          <p:cNvPr id="1027" name="Google Shape;1027;p47"/>
          <p:cNvSpPr/>
          <p:nvPr/>
        </p:nvSpPr>
        <p:spPr>
          <a:xfrm flipH="1" rot="5400000">
            <a:off x="-1874710" y="2441875"/>
            <a:ext cx="4020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8" name="Google Shape;1028;p47"/>
          <p:cNvGrpSpPr/>
          <p:nvPr/>
        </p:nvGrpSpPr>
        <p:grpSpPr>
          <a:xfrm>
            <a:off x="948188" y="2557602"/>
            <a:ext cx="3771900" cy="3771900"/>
            <a:chOff x="273789" y="683315"/>
            <a:chExt cx="3771900" cy="3771900"/>
          </a:xfrm>
        </p:grpSpPr>
        <p:sp>
          <p:nvSpPr>
            <p:cNvPr id="1029" name="Google Shape;1029;p47"/>
            <p:cNvSpPr/>
            <p:nvPr/>
          </p:nvSpPr>
          <p:spPr>
            <a:xfrm>
              <a:off x="273789" y="683315"/>
              <a:ext cx="3771900" cy="37719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30" name="Google Shape;1030;p47"/>
            <p:cNvGrpSpPr/>
            <p:nvPr/>
          </p:nvGrpSpPr>
          <p:grpSpPr>
            <a:xfrm>
              <a:off x="913912" y="1329232"/>
              <a:ext cx="2491800" cy="2491800"/>
              <a:chOff x="913912" y="1288732"/>
              <a:chExt cx="2491800" cy="2491800"/>
            </a:xfrm>
          </p:grpSpPr>
          <p:sp>
            <p:nvSpPr>
              <p:cNvPr id="1031" name="Google Shape;1031;p47"/>
              <p:cNvSpPr/>
              <p:nvPr/>
            </p:nvSpPr>
            <p:spPr>
              <a:xfrm>
                <a:off x="913912" y="1288732"/>
                <a:ext cx="2491800" cy="2491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47"/>
              <p:cNvSpPr/>
              <p:nvPr/>
            </p:nvSpPr>
            <p:spPr>
              <a:xfrm>
                <a:off x="1526937" y="1901753"/>
                <a:ext cx="1266000" cy="12654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33" name="Google Shape;1033;p47"/>
          <p:cNvSpPr/>
          <p:nvPr/>
        </p:nvSpPr>
        <p:spPr>
          <a:xfrm>
            <a:off x="271200" y="4457700"/>
            <a:ext cx="6343800" cy="422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47"/>
          <p:cNvSpPr/>
          <p:nvPr/>
        </p:nvSpPr>
        <p:spPr>
          <a:xfrm flipH="1">
            <a:off x="2740412" y="3106329"/>
            <a:ext cx="187500" cy="187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35" name="Google Shape;1035;p47"/>
          <p:cNvGrpSpPr/>
          <p:nvPr/>
        </p:nvGrpSpPr>
        <p:grpSpPr>
          <a:xfrm flipH="1">
            <a:off x="7253769" y="1535521"/>
            <a:ext cx="832446" cy="78000"/>
            <a:chOff x="3514325" y="613600"/>
            <a:chExt cx="832446" cy="78000"/>
          </a:xfrm>
        </p:grpSpPr>
        <p:sp>
          <p:nvSpPr>
            <p:cNvPr id="1036" name="Google Shape;1036;p47"/>
            <p:cNvSpPr/>
            <p:nvPr/>
          </p:nvSpPr>
          <p:spPr>
            <a:xfrm>
              <a:off x="3514325"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47"/>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47"/>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48"/>
          <p:cNvSpPr/>
          <p:nvPr/>
        </p:nvSpPr>
        <p:spPr>
          <a:xfrm>
            <a:off x="4860500" y="686275"/>
            <a:ext cx="3777900" cy="3777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48"/>
          <p:cNvSpPr txBox="1"/>
          <p:nvPr>
            <p:ph idx="1" type="body"/>
          </p:nvPr>
        </p:nvSpPr>
        <p:spPr>
          <a:xfrm>
            <a:off x="697375" y="1932825"/>
            <a:ext cx="3609000" cy="2561700"/>
          </a:xfrm>
          <a:prstGeom prst="rect">
            <a:avLst/>
          </a:prstGeom>
        </p:spPr>
        <p:txBody>
          <a:bodyPr anchorCtr="0" anchor="b" bIns="91425" lIns="91425" spcFirstLastPara="1" rIns="91425" wrap="square" tIns="91425">
            <a:noAutofit/>
          </a:bodyPr>
          <a:lstStyle/>
          <a:p>
            <a:pPr indent="-336550" lvl="0" marL="457200" rtl="0" algn="l">
              <a:spcBef>
                <a:spcPts val="0"/>
              </a:spcBef>
              <a:spcAft>
                <a:spcPts val="0"/>
              </a:spcAft>
              <a:buSzPts val="1700"/>
              <a:buChar char="-"/>
            </a:pPr>
            <a:r>
              <a:rPr lang="en" sz="1900"/>
              <a:t>DOE contributed ~$50M to DESI</a:t>
            </a:r>
            <a:endParaRPr sz="1900"/>
          </a:p>
          <a:p>
            <a:pPr indent="-336550" lvl="0" marL="457200" rtl="0" algn="l">
              <a:spcBef>
                <a:spcPts val="0"/>
              </a:spcBef>
              <a:spcAft>
                <a:spcPts val="0"/>
              </a:spcAft>
              <a:buSzPts val="1700"/>
              <a:buChar char="-"/>
            </a:pPr>
            <a:r>
              <a:rPr lang="en" sz="1900"/>
              <a:t>The DOE Office of Science sponsors basic research at</a:t>
            </a:r>
            <a:endParaRPr sz="1900"/>
          </a:p>
          <a:p>
            <a:pPr indent="0" lvl="0" marL="457200" rtl="0" algn="l">
              <a:spcBef>
                <a:spcPts val="0"/>
              </a:spcBef>
              <a:spcAft>
                <a:spcPts val="0"/>
              </a:spcAft>
              <a:buNone/>
            </a:pPr>
            <a:r>
              <a:rPr lang="en" sz="1900"/>
              <a:t>over 300 institutions across the country</a:t>
            </a:r>
            <a:endParaRPr sz="1900"/>
          </a:p>
          <a:p>
            <a:pPr indent="-349250" lvl="0" marL="457200" rtl="0" algn="l">
              <a:lnSpc>
                <a:spcPct val="115000"/>
              </a:lnSpc>
              <a:spcBef>
                <a:spcPts val="0"/>
              </a:spcBef>
              <a:spcAft>
                <a:spcPts val="0"/>
              </a:spcAft>
              <a:buSzPts val="1900"/>
              <a:buChar char="-"/>
            </a:pPr>
            <a:r>
              <a:rPr lang="en" sz="1900">
                <a:solidFill>
                  <a:srgbClr val="000000"/>
                </a:solidFill>
              </a:rPr>
              <a:t>High Energy Physics department gave DESI a budget of 1.1 billion</a:t>
            </a:r>
            <a:endParaRPr sz="1900"/>
          </a:p>
        </p:txBody>
      </p:sp>
      <p:sp>
        <p:nvSpPr>
          <p:cNvPr id="1045" name="Google Shape;1045;p48"/>
          <p:cNvSpPr txBox="1"/>
          <p:nvPr>
            <p:ph type="title"/>
          </p:nvPr>
        </p:nvSpPr>
        <p:spPr>
          <a:xfrm>
            <a:off x="697375" y="435900"/>
            <a:ext cx="2880300" cy="127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a:t>
            </a:r>
            <a:endParaRPr/>
          </a:p>
          <a:p>
            <a:pPr indent="0" lvl="0" marL="0" rtl="0" algn="l">
              <a:spcBef>
                <a:spcPts val="0"/>
              </a:spcBef>
              <a:spcAft>
                <a:spcPts val="0"/>
              </a:spcAft>
              <a:buNone/>
            </a:pPr>
            <a:r>
              <a:rPr lang="en"/>
              <a:t>FUNDING</a:t>
            </a:r>
            <a:endParaRPr/>
          </a:p>
        </p:txBody>
      </p:sp>
      <p:sp>
        <p:nvSpPr>
          <p:cNvPr id="1046" name="Google Shape;1046;p48"/>
          <p:cNvSpPr/>
          <p:nvPr/>
        </p:nvSpPr>
        <p:spPr>
          <a:xfrm>
            <a:off x="2529999" y="579960"/>
            <a:ext cx="271200" cy="2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7" name="Google Shape;1047;p48"/>
          <p:cNvGrpSpPr/>
          <p:nvPr/>
        </p:nvGrpSpPr>
        <p:grpSpPr>
          <a:xfrm flipH="1">
            <a:off x="5371673" y="1195667"/>
            <a:ext cx="2751978" cy="2751978"/>
            <a:chOff x="273789" y="683315"/>
            <a:chExt cx="3771900" cy="3771900"/>
          </a:xfrm>
        </p:grpSpPr>
        <p:sp>
          <p:nvSpPr>
            <p:cNvPr id="1048" name="Google Shape;1048;p48"/>
            <p:cNvSpPr/>
            <p:nvPr/>
          </p:nvSpPr>
          <p:spPr>
            <a:xfrm>
              <a:off x="273789" y="683315"/>
              <a:ext cx="3771900" cy="37719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9" name="Google Shape;1049;p48"/>
            <p:cNvGrpSpPr/>
            <p:nvPr/>
          </p:nvGrpSpPr>
          <p:grpSpPr>
            <a:xfrm>
              <a:off x="913912" y="1329232"/>
              <a:ext cx="2491800" cy="2491800"/>
              <a:chOff x="913912" y="1288732"/>
              <a:chExt cx="2491800" cy="2491800"/>
            </a:xfrm>
          </p:grpSpPr>
          <p:sp>
            <p:nvSpPr>
              <p:cNvPr id="1050" name="Google Shape;1050;p48"/>
              <p:cNvSpPr/>
              <p:nvPr/>
            </p:nvSpPr>
            <p:spPr>
              <a:xfrm>
                <a:off x="913912" y="1288732"/>
                <a:ext cx="2491800" cy="2491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48"/>
              <p:cNvSpPr/>
              <p:nvPr/>
            </p:nvSpPr>
            <p:spPr>
              <a:xfrm>
                <a:off x="1526937" y="1901753"/>
                <a:ext cx="1266000" cy="12654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52" name="Google Shape;1052;p48"/>
          <p:cNvSpPr/>
          <p:nvPr/>
        </p:nvSpPr>
        <p:spPr>
          <a:xfrm>
            <a:off x="6653916" y="2016804"/>
            <a:ext cx="187500" cy="187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48"/>
          <p:cNvSpPr/>
          <p:nvPr/>
        </p:nvSpPr>
        <p:spPr>
          <a:xfrm>
            <a:off x="4706660" y="2403056"/>
            <a:ext cx="337200" cy="337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4" name="Google Shape;1054;p48"/>
          <p:cNvGrpSpPr/>
          <p:nvPr/>
        </p:nvGrpSpPr>
        <p:grpSpPr>
          <a:xfrm>
            <a:off x="8350352" y="519860"/>
            <a:ext cx="187491" cy="187491"/>
            <a:chOff x="7431660" y="4295870"/>
            <a:chExt cx="320553" cy="320553"/>
          </a:xfrm>
        </p:grpSpPr>
        <p:sp>
          <p:nvSpPr>
            <p:cNvPr id="1055" name="Google Shape;1055;p48"/>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48"/>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7" name="Google Shape;1057;p48"/>
          <p:cNvGrpSpPr/>
          <p:nvPr/>
        </p:nvGrpSpPr>
        <p:grpSpPr>
          <a:xfrm>
            <a:off x="8350352" y="4436160"/>
            <a:ext cx="187491" cy="187491"/>
            <a:chOff x="7431660" y="4295870"/>
            <a:chExt cx="320553" cy="320553"/>
          </a:xfrm>
        </p:grpSpPr>
        <p:sp>
          <p:nvSpPr>
            <p:cNvPr id="1058" name="Google Shape;1058;p48"/>
            <p:cNvSpPr/>
            <p:nvPr/>
          </p:nvSpPr>
          <p:spPr>
            <a:xfrm>
              <a:off x="7541152" y="4295870"/>
              <a:ext cx="101560" cy="320553"/>
            </a:xfrm>
            <a:custGeom>
              <a:rect b="b" l="l" r="r" t="t"/>
              <a:pathLst>
                <a:path extrusionOk="0" h="35158" w="11139">
                  <a:moveTo>
                    <a:pt x="5570" y="0"/>
                  </a:moveTo>
                  <a:lnTo>
                    <a:pt x="0" y="17579"/>
                  </a:lnTo>
                  <a:lnTo>
                    <a:pt x="5570" y="35157"/>
                  </a:lnTo>
                  <a:lnTo>
                    <a:pt x="11139" y="17579"/>
                  </a:lnTo>
                  <a:lnTo>
                    <a:pt x="5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48"/>
            <p:cNvSpPr/>
            <p:nvPr/>
          </p:nvSpPr>
          <p:spPr>
            <a:xfrm>
              <a:off x="7431660" y="4405362"/>
              <a:ext cx="320553" cy="101569"/>
            </a:xfrm>
            <a:custGeom>
              <a:rect b="b" l="l" r="r" t="t"/>
              <a:pathLst>
                <a:path extrusionOk="0" h="11140" w="35158">
                  <a:moveTo>
                    <a:pt x="17579" y="0"/>
                  </a:moveTo>
                  <a:lnTo>
                    <a:pt x="0" y="5570"/>
                  </a:lnTo>
                  <a:lnTo>
                    <a:pt x="17579" y="11139"/>
                  </a:lnTo>
                  <a:lnTo>
                    <a:pt x="35157" y="5570"/>
                  </a:lnTo>
                  <a:lnTo>
                    <a:pt x="1757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0" name="Google Shape;1060;p48"/>
          <p:cNvGrpSpPr/>
          <p:nvPr/>
        </p:nvGrpSpPr>
        <p:grpSpPr>
          <a:xfrm>
            <a:off x="3577669" y="1332159"/>
            <a:ext cx="455223" cy="448275"/>
            <a:chOff x="7375048" y="3414796"/>
            <a:chExt cx="455223" cy="448275"/>
          </a:xfrm>
        </p:grpSpPr>
        <p:sp>
          <p:nvSpPr>
            <p:cNvPr id="1061" name="Google Shape;1061;p48"/>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62" name="Google Shape;1062;p48"/>
            <p:cNvGrpSpPr/>
            <p:nvPr/>
          </p:nvGrpSpPr>
          <p:grpSpPr>
            <a:xfrm>
              <a:off x="7375048" y="3785071"/>
              <a:ext cx="455223" cy="78000"/>
              <a:chOff x="3891548" y="613600"/>
              <a:chExt cx="455223" cy="78000"/>
            </a:xfrm>
          </p:grpSpPr>
          <p:sp>
            <p:nvSpPr>
              <p:cNvPr id="1063" name="Google Shape;1063;p48"/>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48"/>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065" name="Google Shape;1065;p48"/>
          <p:cNvPicPr preferRelativeResize="0"/>
          <p:nvPr/>
        </p:nvPicPr>
        <p:blipFill>
          <a:blip r:embed="rId3">
            <a:alphaModFix/>
          </a:blip>
          <a:stretch>
            <a:fillRect/>
          </a:stretch>
        </p:blipFill>
        <p:spPr>
          <a:xfrm>
            <a:off x="5824850" y="1647050"/>
            <a:ext cx="1849200" cy="1849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sp>
        <p:nvSpPr>
          <p:cNvPr id="1070" name="Google Shape;1070;p49"/>
          <p:cNvSpPr txBox="1"/>
          <p:nvPr>
            <p:ph idx="1" type="subTitle"/>
          </p:nvPr>
        </p:nvSpPr>
        <p:spPr>
          <a:xfrm>
            <a:off x="1143994" y="3917425"/>
            <a:ext cx="1961700" cy="5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OBVIOUSLY</a:t>
            </a:r>
            <a:endParaRPr/>
          </a:p>
        </p:txBody>
      </p:sp>
      <p:sp>
        <p:nvSpPr>
          <p:cNvPr id="1071" name="Google Shape;1071;p49"/>
          <p:cNvSpPr txBox="1"/>
          <p:nvPr>
            <p:ph type="title"/>
          </p:nvPr>
        </p:nvSpPr>
        <p:spPr>
          <a:xfrm>
            <a:off x="699725" y="435900"/>
            <a:ext cx="4748100" cy="127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PAST PROJECTS</a:t>
            </a:r>
            <a:endParaRPr/>
          </a:p>
        </p:txBody>
      </p:sp>
      <p:sp>
        <p:nvSpPr>
          <p:cNvPr id="1072" name="Google Shape;1072;p49"/>
          <p:cNvSpPr txBox="1"/>
          <p:nvPr>
            <p:ph idx="3" type="title"/>
          </p:nvPr>
        </p:nvSpPr>
        <p:spPr>
          <a:xfrm>
            <a:off x="1144025" y="3488650"/>
            <a:ext cx="1961700" cy="52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DESI</a:t>
            </a:r>
            <a:endParaRPr/>
          </a:p>
        </p:txBody>
      </p:sp>
      <p:sp>
        <p:nvSpPr>
          <p:cNvPr id="1073" name="Google Shape;1073;p49"/>
          <p:cNvSpPr txBox="1"/>
          <p:nvPr>
            <p:ph idx="4" type="title"/>
          </p:nvPr>
        </p:nvSpPr>
        <p:spPr>
          <a:xfrm>
            <a:off x="3452725" y="3488650"/>
            <a:ext cx="1961700" cy="52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KPF</a:t>
            </a:r>
            <a:endParaRPr/>
          </a:p>
        </p:txBody>
      </p:sp>
      <p:sp>
        <p:nvSpPr>
          <p:cNvPr id="1074" name="Google Shape;1074;p49"/>
          <p:cNvSpPr txBox="1"/>
          <p:nvPr>
            <p:ph idx="5" type="subTitle"/>
          </p:nvPr>
        </p:nvSpPr>
        <p:spPr>
          <a:xfrm>
            <a:off x="3452769" y="3917425"/>
            <a:ext cx="1961700" cy="5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planet finder located in Hawaii</a:t>
            </a:r>
            <a:endParaRPr/>
          </a:p>
          <a:p>
            <a:pPr indent="0" lvl="0" marL="0" rtl="0" algn="l">
              <a:spcBef>
                <a:spcPts val="0"/>
              </a:spcBef>
              <a:spcAft>
                <a:spcPts val="0"/>
              </a:spcAft>
              <a:buNone/>
            </a:pPr>
            <a:r>
              <a:t/>
            </a:r>
            <a:endParaRPr/>
          </a:p>
        </p:txBody>
      </p:sp>
      <p:sp>
        <p:nvSpPr>
          <p:cNvPr id="1075" name="Google Shape;1075;p49"/>
          <p:cNvSpPr txBox="1"/>
          <p:nvPr>
            <p:ph idx="6" type="title"/>
          </p:nvPr>
        </p:nvSpPr>
        <p:spPr>
          <a:xfrm>
            <a:off x="5761450" y="3488650"/>
            <a:ext cx="1961700" cy="52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ICON</a:t>
            </a:r>
            <a:endParaRPr/>
          </a:p>
        </p:txBody>
      </p:sp>
      <p:sp>
        <p:nvSpPr>
          <p:cNvPr id="1076" name="Google Shape;1076;p49"/>
          <p:cNvSpPr txBox="1"/>
          <p:nvPr>
            <p:ph idx="7" type="subTitle"/>
          </p:nvPr>
        </p:nvSpPr>
        <p:spPr>
          <a:xfrm>
            <a:off x="5761475" y="3917425"/>
            <a:ext cx="2043900" cy="5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satellite </a:t>
            </a:r>
            <a:r>
              <a:rPr lang="en"/>
              <a:t>project</a:t>
            </a:r>
            <a:r>
              <a:rPr lang="en"/>
              <a:t> focused on collecting data about the </a:t>
            </a:r>
            <a:r>
              <a:rPr lang="en"/>
              <a:t>Ionosphere</a:t>
            </a:r>
            <a:endParaRPr/>
          </a:p>
        </p:txBody>
      </p:sp>
      <p:sp>
        <p:nvSpPr>
          <p:cNvPr id="1077" name="Google Shape;1077;p49"/>
          <p:cNvSpPr/>
          <p:nvPr/>
        </p:nvSpPr>
        <p:spPr>
          <a:xfrm>
            <a:off x="5085424" y="1058860"/>
            <a:ext cx="271200" cy="2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8" name="Google Shape;1078;p49"/>
          <p:cNvGrpSpPr/>
          <p:nvPr/>
        </p:nvGrpSpPr>
        <p:grpSpPr>
          <a:xfrm rot="-5400000">
            <a:off x="6994048" y="1359424"/>
            <a:ext cx="455223" cy="448275"/>
            <a:chOff x="7375048" y="3414796"/>
            <a:chExt cx="455223" cy="448275"/>
          </a:xfrm>
        </p:grpSpPr>
        <p:sp>
          <p:nvSpPr>
            <p:cNvPr id="1079" name="Google Shape;1079;p49"/>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0" name="Google Shape;1080;p49"/>
            <p:cNvGrpSpPr/>
            <p:nvPr/>
          </p:nvGrpSpPr>
          <p:grpSpPr>
            <a:xfrm>
              <a:off x="7375048" y="3785071"/>
              <a:ext cx="455223" cy="78000"/>
              <a:chOff x="3891548" y="613600"/>
              <a:chExt cx="455223" cy="78000"/>
            </a:xfrm>
          </p:grpSpPr>
          <p:sp>
            <p:nvSpPr>
              <p:cNvPr id="1081" name="Google Shape;1081;p49"/>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49"/>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083" name="Google Shape;1083;p49"/>
          <p:cNvPicPr preferRelativeResize="0"/>
          <p:nvPr/>
        </p:nvPicPr>
        <p:blipFill rotWithShape="1">
          <a:blip r:embed="rId3">
            <a:alphaModFix/>
          </a:blip>
          <a:srcRect b="0" l="47318" r="0" t="0"/>
          <a:stretch/>
        </p:blipFill>
        <p:spPr>
          <a:xfrm>
            <a:off x="3043275" y="1867200"/>
            <a:ext cx="2138610" cy="1461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50"/>
          <p:cNvSpPr txBox="1"/>
          <p:nvPr>
            <p:ph idx="4" type="title"/>
          </p:nvPr>
        </p:nvSpPr>
        <p:spPr>
          <a:xfrm>
            <a:off x="699725" y="435900"/>
            <a:ext cx="3872400" cy="127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a:t>
            </a:r>
            <a:endParaRPr/>
          </a:p>
          <a:p>
            <a:pPr indent="0" lvl="0" marL="0" rtl="0" algn="l">
              <a:spcBef>
                <a:spcPts val="0"/>
              </a:spcBef>
              <a:spcAft>
                <a:spcPts val="0"/>
              </a:spcAft>
              <a:buNone/>
            </a:pPr>
            <a:r>
              <a:rPr lang="en"/>
              <a:t>PROJECTS</a:t>
            </a:r>
            <a:endParaRPr/>
          </a:p>
        </p:txBody>
      </p:sp>
      <p:sp>
        <p:nvSpPr>
          <p:cNvPr id="1089" name="Google Shape;1089;p50"/>
          <p:cNvSpPr txBox="1"/>
          <p:nvPr>
            <p:ph idx="2" type="title"/>
          </p:nvPr>
        </p:nvSpPr>
        <p:spPr>
          <a:xfrm>
            <a:off x="645791" y="1811175"/>
            <a:ext cx="1961700" cy="52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Fobos</a:t>
            </a:r>
            <a:endParaRPr/>
          </a:p>
        </p:txBody>
      </p:sp>
      <p:sp>
        <p:nvSpPr>
          <p:cNvPr id="1090" name="Google Shape;1090;p50"/>
          <p:cNvSpPr txBox="1"/>
          <p:nvPr>
            <p:ph idx="3" type="subTitle"/>
          </p:nvPr>
        </p:nvSpPr>
        <p:spPr>
          <a:xfrm>
            <a:off x="645800" y="2291425"/>
            <a:ext cx="7200600" cy="5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Fobos is a program that will send some probes to one of </a:t>
            </a:r>
            <a:r>
              <a:rPr lang="en"/>
              <a:t>Mars's</a:t>
            </a:r>
            <a:r>
              <a:rPr lang="en"/>
              <a:t> satellites: Phobos. Researchers want to collect samples of the icy moon to see if there is/was any life in and around Mars! As of right now the project faces funding issues, so it is largely at a stand still :(</a:t>
            </a:r>
            <a:endParaRPr/>
          </a:p>
        </p:txBody>
      </p:sp>
      <p:sp>
        <p:nvSpPr>
          <p:cNvPr id="1091" name="Google Shape;1091;p50"/>
          <p:cNvSpPr/>
          <p:nvPr/>
        </p:nvSpPr>
        <p:spPr>
          <a:xfrm>
            <a:off x="4108599" y="788235"/>
            <a:ext cx="271200" cy="2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2" name="Google Shape;1092;p50"/>
          <p:cNvGrpSpPr/>
          <p:nvPr/>
        </p:nvGrpSpPr>
        <p:grpSpPr>
          <a:xfrm rot="-5400000">
            <a:off x="6994048" y="1359424"/>
            <a:ext cx="455223" cy="448275"/>
            <a:chOff x="7375048" y="3414796"/>
            <a:chExt cx="455223" cy="448275"/>
          </a:xfrm>
        </p:grpSpPr>
        <p:sp>
          <p:nvSpPr>
            <p:cNvPr id="1093" name="Google Shape;1093;p50"/>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4" name="Google Shape;1094;p50"/>
            <p:cNvGrpSpPr/>
            <p:nvPr/>
          </p:nvGrpSpPr>
          <p:grpSpPr>
            <a:xfrm>
              <a:off x="7375048" y="3785071"/>
              <a:ext cx="455223" cy="78000"/>
              <a:chOff x="3891548" y="613600"/>
              <a:chExt cx="455223" cy="78000"/>
            </a:xfrm>
          </p:grpSpPr>
          <p:sp>
            <p:nvSpPr>
              <p:cNvPr id="1095" name="Google Shape;1095;p50"/>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50"/>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p51"/>
          <p:cNvSpPr/>
          <p:nvPr/>
        </p:nvSpPr>
        <p:spPr>
          <a:xfrm rot="5400000">
            <a:off x="6763327" y="681800"/>
            <a:ext cx="3768900" cy="3771900"/>
          </a:xfrm>
          <a:prstGeom prst="pie">
            <a:avLst>
              <a:gd fmla="val 0" name="adj1"/>
              <a:gd fmla="val 10797557"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2" name="Google Shape;1102;p51"/>
          <p:cNvPicPr preferRelativeResize="0"/>
          <p:nvPr/>
        </p:nvPicPr>
        <p:blipFill rotWithShape="1">
          <a:blip r:embed="rId3">
            <a:alphaModFix/>
          </a:blip>
          <a:srcRect b="33984" l="34981" r="14973" t="-9070"/>
          <a:stretch/>
        </p:blipFill>
        <p:spPr>
          <a:xfrm flipH="1" rot="-2700000">
            <a:off x="2986842" y="691618"/>
            <a:ext cx="3771708" cy="3771708"/>
          </a:xfrm>
          <a:prstGeom prst="chord">
            <a:avLst>
              <a:gd fmla="val 2675382" name="adj1"/>
              <a:gd fmla="val 13522363" name="adj2"/>
            </a:avLst>
          </a:prstGeom>
          <a:noFill/>
          <a:ln>
            <a:noFill/>
          </a:ln>
        </p:spPr>
      </p:pic>
      <p:sp>
        <p:nvSpPr>
          <p:cNvPr id="1103" name="Google Shape;1103;p51"/>
          <p:cNvSpPr txBox="1"/>
          <p:nvPr>
            <p:ph type="title"/>
          </p:nvPr>
        </p:nvSpPr>
        <p:spPr>
          <a:xfrm>
            <a:off x="699725" y="3258200"/>
            <a:ext cx="3609000" cy="1271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—Claire Poppet</a:t>
            </a:r>
            <a:endParaRPr/>
          </a:p>
        </p:txBody>
      </p:sp>
      <p:sp>
        <p:nvSpPr>
          <p:cNvPr id="1104" name="Google Shape;1104;p51"/>
          <p:cNvSpPr txBox="1"/>
          <p:nvPr>
            <p:ph idx="1" type="subTitle"/>
          </p:nvPr>
        </p:nvSpPr>
        <p:spPr>
          <a:xfrm>
            <a:off x="699725" y="613600"/>
            <a:ext cx="3382500" cy="271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“Keep doing whatever you are interested in and it will always lead you in a direction that is interesting</a:t>
            </a:r>
            <a:endParaRPr/>
          </a:p>
          <a:p>
            <a:pPr indent="0" lvl="0" marL="0" rtl="0" algn="l">
              <a:spcBef>
                <a:spcPts val="0"/>
              </a:spcBef>
              <a:spcAft>
                <a:spcPts val="0"/>
              </a:spcAft>
              <a:buNone/>
            </a:pPr>
            <a:r>
              <a:rPr lang="en"/>
              <a:t>to you!”</a:t>
            </a:r>
            <a:endParaRPr/>
          </a:p>
        </p:txBody>
      </p:sp>
      <p:sp>
        <p:nvSpPr>
          <p:cNvPr id="1105" name="Google Shape;1105;p51"/>
          <p:cNvSpPr/>
          <p:nvPr/>
        </p:nvSpPr>
        <p:spPr>
          <a:xfrm flipH="1">
            <a:off x="7352212" y="2483729"/>
            <a:ext cx="187500" cy="187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51"/>
          <p:cNvSpPr/>
          <p:nvPr/>
        </p:nvSpPr>
        <p:spPr>
          <a:xfrm>
            <a:off x="4044599" y="3820185"/>
            <a:ext cx="271200" cy="2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07" name="Google Shape;1107;p51"/>
          <p:cNvGrpSpPr/>
          <p:nvPr/>
        </p:nvGrpSpPr>
        <p:grpSpPr>
          <a:xfrm flipH="1" rot="10800000">
            <a:off x="2802369" y="2949796"/>
            <a:ext cx="455223" cy="448275"/>
            <a:chOff x="7375048" y="3414796"/>
            <a:chExt cx="455223" cy="448275"/>
          </a:xfrm>
        </p:grpSpPr>
        <p:sp>
          <p:nvSpPr>
            <p:cNvPr id="1108" name="Google Shape;1108;p51"/>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09" name="Google Shape;1109;p51"/>
            <p:cNvGrpSpPr/>
            <p:nvPr/>
          </p:nvGrpSpPr>
          <p:grpSpPr>
            <a:xfrm>
              <a:off x="7375048" y="3785071"/>
              <a:ext cx="455223" cy="78000"/>
              <a:chOff x="3891548" y="613600"/>
              <a:chExt cx="455223" cy="78000"/>
            </a:xfrm>
          </p:grpSpPr>
          <p:sp>
            <p:nvSpPr>
              <p:cNvPr id="1110" name="Google Shape;1110;p51"/>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51"/>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112" name="Google Shape;1112;p51"/>
          <p:cNvPicPr preferRelativeResize="0"/>
          <p:nvPr/>
        </p:nvPicPr>
        <p:blipFill rotWithShape="1">
          <a:blip r:embed="rId4">
            <a:alphaModFix/>
          </a:blip>
          <a:srcRect b="0" l="10200" r="25803" t="0"/>
          <a:stretch/>
        </p:blipFill>
        <p:spPr>
          <a:xfrm rot="463046">
            <a:off x="5064500" y="755776"/>
            <a:ext cx="1206575" cy="1885300"/>
          </a:xfrm>
          <a:prstGeom prst="rect">
            <a:avLst/>
          </a:prstGeom>
          <a:noFill/>
          <a:ln>
            <a:noFill/>
          </a:ln>
        </p:spPr>
      </p:pic>
      <p:grpSp>
        <p:nvGrpSpPr>
          <p:cNvPr id="1113" name="Google Shape;1113;p51"/>
          <p:cNvGrpSpPr/>
          <p:nvPr/>
        </p:nvGrpSpPr>
        <p:grpSpPr>
          <a:xfrm flipH="1">
            <a:off x="5685314" y="1509300"/>
            <a:ext cx="2124711" cy="2124711"/>
            <a:chOff x="273789" y="683315"/>
            <a:chExt cx="3771900" cy="3771900"/>
          </a:xfrm>
        </p:grpSpPr>
        <p:sp>
          <p:nvSpPr>
            <p:cNvPr id="1114" name="Google Shape;1114;p51"/>
            <p:cNvSpPr/>
            <p:nvPr/>
          </p:nvSpPr>
          <p:spPr>
            <a:xfrm>
              <a:off x="273789" y="683315"/>
              <a:ext cx="3771900" cy="37719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5" name="Google Shape;1115;p51"/>
            <p:cNvGrpSpPr/>
            <p:nvPr/>
          </p:nvGrpSpPr>
          <p:grpSpPr>
            <a:xfrm>
              <a:off x="913912" y="1329232"/>
              <a:ext cx="2491800" cy="2491800"/>
              <a:chOff x="913912" y="1288732"/>
              <a:chExt cx="2491800" cy="2491800"/>
            </a:xfrm>
          </p:grpSpPr>
          <p:sp>
            <p:nvSpPr>
              <p:cNvPr id="1116" name="Google Shape;1116;p51"/>
              <p:cNvSpPr/>
              <p:nvPr/>
            </p:nvSpPr>
            <p:spPr>
              <a:xfrm>
                <a:off x="913912" y="1288732"/>
                <a:ext cx="2491800" cy="2491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51"/>
              <p:cNvSpPr/>
              <p:nvPr/>
            </p:nvSpPr>
            <p:spPr>
              <a:xfrm>
                <a:off x="1526937" y="1901753"/>
                <a:ext cx="1266000" cy="12654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35"/>
          <p:cNvSpPr/>
          <p:nvPr/>
        </p:nvSpPr>
        <p:spPr>
          <a:xfrm>
            <a:off x="491302" y="681800"/>
            <a:ext cx="3768900" cy="3771900"/>
          </a:xfrm>
          <a:prstGeom prst="pie">
            <a:avLst>
              <a:gd fmla="val 0" name="adj1"/>
              <a:gd fmla="val 10797557"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35"/>
          <p:cNvSpPr txBox="1"/>
          <p:nvPr>
            <p:ph type="title"/>
          </p:nvPr>
        </p:nvSpPr>
        <p:spPr>
          <a:xfrm>
            <a:off x="4571975" y="653525"/>
            <a:ext cx="2525700" cy="209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01</a:t>
            </a:r>
            <a:endParaRPr/>
          </a:p>
        </p:txBody>
      </p:sp>
      <p:pic>
        <p:nvPicPr>
          <p:cNvPr id="807" name="Google Shape;807;p35"/>
          <p:cNvPicPr preferRelativeResize="0"/>
          <p:nvPr/>
        </p:nvPicPr>
        <p:blipFill rotWithShape="1">
          <a:blip r:embed="rId3">
            <a:alphaModFix/>
          </a:blip>
          <a:srcRect b="231" l="231" r="14159" t="14159"/>
          <a:stretch/>
        </p:blipFill>
        <p:spPr>
          <a:xfrm rot="-2700000">
            <a:off x="489902" y="-1202442"/>
            <a:ext cx="3771708" cy="3771708"/>
          </a:xfrm>
          <a:prstGeom prst="chord">
            <a:avLst>
              <a:gd fmla="val 2675382" name="adj1"/>
              <a:gd fmla="val 13522363" name="adj2"/>
            </a:avLst>
          </a:prstGeom>
          <a:noFill/>
          <a:ln>
            <a:noFill/>
          </a:ln>
        </p:spPr>
      </p:pic>
      <p:grpSp>
        <p:nvGrpSpPr>
          <p:cNvPr id="808" name="Google Shape;808;p35"/>
          <p:cNvGrpSpPr/>
          <p:nvPr/>
        </p:nvGrpSpPr>
        <p:grpSpPr>
          <a:xfrm>
            <a:off x="1313401" y="1505300"/>
            <a:ext cx="2124711" cy="2124711"/>
            <a:chOff x="273789" y="683315"/>
            <a:chExt cx="3771900" cy="3771900"/>
          </a:xfrm>
        </p:grpSpPr>
        <p:sp>
          <p:nvSpPr>
            <p:cNvPr id="809" name="Google Shape;809;p35"/>
            <p:cNvSpPr/>
            <p:nvPr/>
          </p:nvSpPr>
          <p:spPr>
            <a:xfrm>
              <a:off x="273789" y="683315"/>
              <a:ext cx="3771900" cy="37719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0" name="Google Shape;810;p35"/>
            <p:cNvGrpSpPr/>
            <p:nvPr/>
          </p:nvGrpSpPr>
          <p:grpSpPr>
            <a:xfrm>
              <a:off x="913912" y="1329232"/>
              <a:ext cx="2491800" cy="2491800"/>
              <a:chOff x="913912" y="1288732"/>
              <a:chExt cx="2491800" cy="2491800"/>
            </a:xfrm>
          </p:grpSpPr>
          <p:sp>
            <p:nvSpPr>
              <p:cNvPr id="811" name="Google Shape;811;p35"/>
              <p:cNvSpPr/>
              <p:nvPr/>
            </p:nvSpPr>
            <p:spPr>
              <a:xfrm>
                <a:off x="913912" y="1288732"/>
                <a:ext cx="2491800" cy="2491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35"/>
              <p:cNvSpPr/>
              <p:nvPr/>
            </p:nvSpPr>
            <p:spPr>
              <a:xfrm>
                <a:off x="1526937" y="1901753"/>
                <a:ext cx="1266000" cy="12654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13" name="Google Shape;813;p35"/>
          <p:cNvSpPr/>
          <p:nvPr/>
        </p:nvSpPr>
        <p:spPr>
          <a:xfrm>
            <a:off x="1216765" y="2555929"/>
            <a:ext cx="187500" cy="187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35"/>
          <p:cNvSpPr/>
          <p:nvPr/>
        </p:nvSpPr>
        <p:spPr>
          <a:xfrm>
            <a:off x="2207159" y="3102719"/>
            <a:ext cx="337200" cy="337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35"/>
          <p:cNvSpPr txBox="1"/>
          <p:nvPr>
            <p:ph idx="2" type="ctrTitle"/>
          </p:nvPr>
        </p:nvSpPr>
        <p:spPr>
          <a:xfrm>
            <a:off x="4571975" y="2555925"/>
            <a:ext cx="4082400" cy="105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Claire Poppett</a:t>
            </a:r>
            <a:endParaRPr/>
          </a:p>
        </p:txBody>
      </p:sp>
      <p:sp>
        <p:nvSpPr>
          <p:cNvPr id="816" name="Google Shape;816;p35"/>
          <p:cNvSpPr txBox="1"/>
          <p:nvPr>
            <p:ph idx="1" type="subTitle"/>
          </p:nvPr>
        </p:nvSpPr>
        <p:spPr>
          <a:xfrm>
            <a:off x="4572000" y="3875000"/>
            <a:ext cx="2593800" cy="654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Goated Scientist and Rock Climber</a:t>
            </a:r>
            <a:endParaRPr/>
          </a:p>
        </p:txBody>
      </p:sp>
      <p:sp>
        <p:nvSpPr>
          <p:cNvPr id="817" name="Google Shape;817;p35"/>
          <p:cNvSpPr/>
          <p:nvPr/>
        </p:nvSpPr>
        <p:spPr>
          <a:xfrm>
            <a:off x="6648959" y="435898"/>
            <a:ext cx="271200" cy="271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8" name="Google Shape;818;p35"/>
          <p:cNvPicPr preferRelativeResize="0"/>
          <p:nvPr/>
        </p:nvPicPr>
        <p:blipFill>
          <a:blip r:embed="rId4">
            <a:alphaModFix/>
          </a:blip>
          <a:stretch>
            <a:fillRect/>
          </a:stretch>
        </p:blipFill>
        <p:spPr>
          <a:xfrm>
            <a:off x="401350" y="1176512"/>
            <a:ext cx="4039823" cy="2698476"/>
          </a:xfrm>
          <a:prstGeom prst="rect">
            <a:avLst/>
          </a:prstGeom>
          <a:noFill/>
          <a:ln>
            <a:noFill/>
          </a:ln>
        </p:spPr>
      </p:pic>
      <p:sp>
        <p:nvSpPr>
          <p:cNvPr id="819" name="Google Shape;819;p35"/>
          <p:cNvSpPr/>
          <p:nvPr/>
        </p:nvSpPr>
        <p:spPr>
          <a:xfrm>
            <a:off x="491300" y="1203050"/>
            <a:ext cx="1746000" cy="1380600"/>
          </a:xfrm>
          <a:prstGeom prst="ellipse">
            <a:avLst/>
          </a:prstGeom>
          <a:noFill/>
          <a:ln cap="flat" cmpd="sng" w="1524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820" name="Google Shape;820;p35"/>
          <p:cNvSpPr/>
          <p:nvPr/>
        </p:nvSpPr>
        <p:spPr>
          <a:xfrm rot="8451327">
            <a:off x="2176021" y="591957"/>
            <a:ext cx="1628123" cy="690485"/>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35"/>
          <p:cNvSpPr/>
          <p:nvPr/>
        </p:nvSpPr>
        <p:spPr>
          <a:xfrm rot="-9598741">
            <a:off x="2209772" y="2681543"/>
            <a:ext cx="1628090" cy="69062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35"/>
          <p:cNvSpPr/>
          <p:nvPr/>
        </p:nvSpPr>
        <p:spPr>
          <a:xfrm rot="10617468">
            <a:off x="2561654" y="1548012"/>
            <a:ext cx="1627994" cy="690686"/>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35"/>
          <p:cNvSpPr/>
          <p:nvPr/>
        </p:nvSpPr>
        <p:spPr>
          <a:xfrm rot="-5400000">
            <a:off x="613642" y="3388923"/>
            <a:ext cx="1628100" cy="6906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4" name="Google Shape;824;p35"/>
          <p:cNvPicPr preferRelativeResize="0"/>
          <p:nvPr/>
        </p:nvPicPr>
        <p:blipFill>
          <a:blip r:embed="rId5">
            <a:alphaModFix/>
          </a:blip>
          <a:stretch>
            <a:fillRect/>
          </a:stretch>
        </p:blipFill>
        <p:spPr>
          <a:xfrm>
            <a:off x="6805487" y="534250"/>
            <a:ext cx="2206125" cy="1470750"/>
          </a:xfrm>
          <a:prstGeom prst="rect">
            <a:avLst/>
          </a:prstGeom>
          <a:noFill/>
          <a:ln>
            <a:noFill/>
          </a:ln>
        </p:spPr>
      </p:pic>
      <p:pic>
        <p:nvPicPr>
          <p:cNvPr id="825" name="Google Shape;825;p35"/>
          <p:cNvPicPr preferRelativeResize="0"/>
          <p:nvPr/>
        </p:nvPicPr>
        <p:blipFill>
          <a:blip r:embed="rId6">
            <a:alphaModFix/>
          </a:blip>
          <a:stretch>
            <a:fillRect/>
          </a:stretch>
        </p:blipFill>
        <p:spPr>
          <a:xfrm>
            <a:off x="2100435" y="3439925"/>
            <a:ext cx="1846774" cy="1331088"/>
          </a:xfrm>
          <a:prstGeom prst="rect">
            <a:avLst/>
          </a:prstGeom>
          <a:noFill/>
          <a:ln>
            <a:noFill/>
          </a:ln>
        </p:spPr>
      </p:pic>
      <p:pic>
        <p:nvPicPr>
          <p:cNvPr id="826" name="Google Shape;826;p35"/>
          <p:cNvPicPr preferRelativeResize="0"/>
          <p:nvPr/>
        </p:nvPicPr>
        <p:blipFill>
          <a:blip r:embed="rId7">
            <a:alphaModFix/>
          </a:blip>
          <a:stretch>
            <a:fillRect/>
          </a:stretch>
        </p:blipFill>
        <p:spPr>
          <a:xfrm>
            <a:off x="4443850" y="991396"/>
            <a:ext cx="2124700" cy="14164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9"/>
                                        </p:tgtEl>
                                        <p:attrNameLst>
                                          <p:attrName>style.visibility</p:attrName>
                                        </p:attrNameLst>
                                      </p:cBhvr>
                                      <p:to>
                                        <p:strVal val="visible"/>
                                      </p:to>
                                    </p:set>
                                    <p:animEffect filter="fade" transition="in">
                                      <p:cBhvr>
                                        <p:cTn dur="1000"/>
                                        <p:tgtEl>
                                          <p:spTgt spid="81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23"/>
                                        </p:tgtEl>
                                        <p:attrNameLst>
                                          <p:attrName>style.visibility</p:attrName>
                                        </p:attrNameLst>
                                      </p:cBhvr>
                                      <p:to>
                                        <p:strVal val="visible"/>
                                      </p:to>
                                    </p:set>
                                    <p:animEffect filter="fade" transition="in">
                                      <p:cBhvr>
                                        <p:cTn dur="1000"/>
                                        <p:tgtEl>
                                          <p:spTgt spid="823"/>
                                        </p:tgtEl>
                                      </p:cBhvr>
                                    </p:animEffect>
                                  </p:childTnLst>
                                </p:cTn>
                              </p:par>
                              <p:par>
                                <p:cTn fill="hold" nodeType="withEffect" presetClass="emph" presetID="8" presetSubtype="0">
                                  <p:stCondLst>
                                    <p:cond delay="0"/>
                                  </p:stCondLst>
                                  <p:childTnLst>
                                    <p:animRot by="-21600000">
                                      <p:cBhvr>
                                        <p:cTn dur="1000" fill="hold"/>
                                        <p:tgtEl>
                                          <p:spTgt spid="823"/>
                                        </p:tgtEl>
                                        <p:attrNameLst>
                                          <p:attrName>r</p:attrName>
                                        </p:attrNameLst>
                                      </p:cBhvr>
                                    </p:animRot>
                                  </p:childTnLst>
                                </p:cTn>
                              </p:par>
                              <p:par>
                                <p:cTn fill="hold" nodeType="withEffect" presetClass="entr" presetID="10" presetSubtype="0">
                                  <p:stCondLst>
                                    <p:cond delay="0"/>
                                  </p:stCondLst>
                                  <p:childTnLst>
                                    <p:set>
                                      <p:cBhvr>
                                        <p:cTn dur="1" fill="hold">
                                          <p:stCondLst>
                                            <p:cond delay="0"/>
                                          </p:stCondLst>
                                        </p:cTn>
                                        <p:tgtEl>
                                          <p:spTgt spid="821"/>
                                        </p:tgtEl>
                                        <p:attrNameLst>
                                          <p:attrName>style.visibility</p:attrName>
                                        </p:attrNameLst>
                                      </p:cBhvr>
                                      <p:to>
                                        <p:strVal val="visible"/>
                                      </p:to>
                                    </p:set>
                                    <p:animEffect filter="fade" transition="in">
                                      <p:cBhvr>
                                        <p:cTn dur="1000"/>
                                        <p:tgtEl>
                                          <p:spTgt spid="821"/>
                                        </p:tgtEl>
                                      </p:cBhvr>
                                    </p:animEffect>
                                  </p:childTnLst>
                                </p:cTn>
                              </p:par>
                              <p:par>
                                <p:cTn fill="hold" nodeType="withEffect" presetClass="emph" presetID="8" presetSubtype="0">
                                  <p:stCondLst>
                                    <p:cond delay="0"/>
                                  </p:stCondLst>
                                  <p:childTnLst>
                                    <p:animRot by="-21600000">
                                      <p:cBhvr>
                                        <p:cTn dur="1000" fill="hold"/>
                                        <p:tgtEl>
                                          <p:spTgt spid="821"/>
                                        </p:tgtEl>
                                        <p:attrNameLst>
                                          <p:attrName>r</p:attrName>
                                        </p:attrNameLst>
                                      </p:cBhvr>
                                    </p:animRot>
                                  </p:childTnLst>
                                </p:cTn>
                              </p:par>
                              <p:par>
                                <p:cTn fill="hold" nodeType="withEffect" presetClass="entr" presetID="10" presetSubtype="0">
                                  <p:stCondLst>
                                    <p:cond delay="0"/>
                                  </p:stCondLst>
                                  <p:childTnLst>
                                    <p:set>
                                      <p:cBhvr>
                                        <p:cTn dur="1" fill="hold">
                                          <p:stCondLst>
                                            <p:cond delay="0"/>
                                          </p:stCondLst>
                                        </p:cTn>
                                        <p:tgtEl>
                                          <p:spTgt spid="822"/>
                                        </p:tgtEl>
                                        <p:attrNameLst>
                                          <p:attrName>style.visibility</p:attrName>
                                        </p:attrNameLst>
                                      </p:cBhvr>
                                      <p:to>
                                        <p:strVal val="visible"/>
                                      </p:to>
                                    </p:set>
                                    <p:animEffect filter="fade" transition="in">
                                      <p:cBhvr>
                                        <p:cTn dur="1000"/>
                                        <p:tgtEl>
                                          <p:spTgt spid="822"/>
                                        </p:tgtEl>
                                      </p:cBhvr>
                                    </p:animEffect>
                                  </p:childTnLst>
                                </p:cTn>
                              </p:par>
                              <p:par>
                                <p:cTn fill="hold" nodeType="withEffect" presetClass="emph" presetID="8" presetSubtype="0">
                                  <p:stCondLst>
                                    <p:cond delay="0"/>
                                  </p:stCondLst>
                                  <p:childTnLst>
                                    <p:animRot by="-21600000">
                                      <p:cBhvr>
                                        <p:cTn dur="1000" fill="hold"/>
                                        <p:tgtEl>
                                          <p:spTgt spid="822"/>
                                        </p:tgtEl>
                                        <p:attrNameLst>
                                          <p:attrName>r</p:attrName>
                                        </p:attrNameLst>
                                      </p:cBhvr>
                                    </p:animRot>
                                  </p:childTnLst>
                                </p:cTn>
                              </p:par>
                              <p:par>
                                <p:cTn fill="hold" nodeType="withEffect" presetClass="entr" presetID="10" presetSubtype="0">
                                  <p:stCondLst>
                                    <p:cond delay="0"/>
                                  </p:stCondLst>
                                  <p:childTnLst>
                                    <p:set>
                                      <p:cBhvr>
                                        <p:cTn dur="1" fill="hold">
                                          <p:stCondLst>
                                            <p:cond delay="0"/>
                                          </p:stCondLst>
                                        </p:cTn>
                                        <p:tgtEl>
                                          <p:spTgt spid="820"/>
                                        </p:tgtEl>
                                        <p:attrNameLst>
                                          <p:attrName>style.visibility</p:attrName>
                                        </p:attrNameLst>
                                      </p:cBhvr>
                                      <p:to>
                                        <p:strVal val="visible"/>
                                      </p:to>
                                    </p:set>
                                    <p:animEffect filter="fade" transition="in">
                                      <p:cBhvr>
                                        <p:cTn dur="1000"/>
                                        <p:tgtEl>
                                          <p:spTgt spid="820"/>
                                        </p:tgtEl>
                                      </p:cBhvr>
                                    </p:animEffect>
                                  </p:childTnLst>
                                </p:cTn>
                              </p:par>
                              <p:par>
                                <p:cTn fill="hold" nodeType="withEffect" presetClass="emph" presetID="8" presetSubtype="0">
                                  <p:stCondLst>
                                    <p:cond delay="0"/>
                                  </p:stCondLst>
                                  <p:childTnLst>
                                    <p:animRot by="-21600000">
                                      <p:cBhvr>
                                        <p:cTn dur="1000" fill="hold"/>
                                        <p:tgtEl>
                                          <p:spTgt spid="820"/>
                                        </p:tgtEl>
                                        <p:attrNameLst>
                                          <p:attrName>r</p:attrName>
                                        </p:attrNameLst>
                                      </p:cBhvr>
                                    </p:animRo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25"/>
                                        </p:tgtEl>
                                        <p:attrNameLst>
                                          <p:attrName>style.visibility</p:attrName>
                                        </p:attrNameLst>
                                      </p:cBhvr>
                                      <p:to>
                                        <p:strVal val="visible"/>
                                      </p:to>
                                    </p:set>
                                    <p:animEffect filter="fade" transition="in">
                                      <p:cBhvr>
                                        <p:cTn dur="1100"/>
                                        <p:tgtEl>
                                          <p:spTgt spid="825"/>
                                        </p:tgtEl>
                                      </p:cBhvr>
                                    </p:animEffect>
                                  </p:childTnLst>
                                </p:cTn>
                              </p:par>
                            </p:childTnLst>
                          </p:cTn>
                        </p:par>
                        <p:par>
                          <p:cTn fill="hold">
                            <p:stCondLst>
                              <p:cond delay="3100"/>
                            </p:stCondLst>
                            <p:childTnLst>
                              <p:par>
                                <p:cTn fill="hold" nodeType="afterEffect" presetClass="entr" presetID="10" presetSubtype="0">
                                  <p:stCondLst>
                                    <p:cond delay="0"/>
                                  </p:stCondLst>
                                  <p:childTnLst>
                                    <p:set>
                                      <p:cBhvr>
                                        <p:cTn dur="1" fill="hold">
                                          <p:stCondLst>
                                            <p:cond delay="0"/>
                                          </p:stCondLst>
                                        </p:cTn>
                                        <p:tgtEl>
                                          <p:spTgt spid="826"/>
                                        </p:tgtEl>
                                        <p:attrNameLst>
                                          <p:attrName>style.visibility</p:attrName>
                                        </p:attrNameLst>
                                      </p:cBhvr>
                                      <p:to>
                                        <p:strVal val="visible"/>
                                      </p:to>
                                    </p:set>
                                    <p:animEffect filter="fade" transition="in">
                                      <p:cBhvr>
                                        <p:cTn dur="1000"/>
                                        <p:tgtEl>
                                          <p:spTgt spid="826"/>
                                        </p:tgtEl>
                                      </p:cBhvr>
                                    </p:animEffect>
                                  </p:childTnLst>
                                </p:cTn>
                              </p:par>
                            </p:childTnLst>
                          </p:cTn>
                        </p:par>
                        <p:par>
                          <p:cTn fill="hold">
                            <p:stCondLst>
                              <p:cond delay="4100"/>
                            </p:stCondLst>
                            <p:childTnLst>
                              <p:par>
                                <p:cTn fill="hold" nodeType="afterEffect" presetClass="entr" presetID="10" presetSubtype="0">
                                  <p:stCondLst>
                                    <p:cond delay="0"/>
                                  </p:stCondLst>
                                  <p:childTnLst>
                                    <p:set>
                                      <p:cBhvr>
                                        <p:cTn dur="1" fill="hold">
                                          <p:stCondLst>
                                            <p:cond delay="0"/>
                                          </p:stCondLst>
                                        </p:cTn>
                                        <p:tgtEl>
                                          <p:spTgt spid="824"/>
                                        </p:tgtEl>
                                        <p:attrNameLst>
                                          <p:attrName>style.visibility</p:attrName>
                                        </p:attrNameLst>
                                      </p:cBhvr>
                                      <p:to>
                                        <p:strVal val="visible"/>
                                      </p:to>
                                    </p:set>
                                    <p:animEffect filter="fade" transition="in">
                                      <p:cBhvr>
                                        <p:cTn dur="1000"/>
                                        <p:tgtEl>
                                          <p:spTgt spid="8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36"/>
          <p:cNvSpPr txBox="1"/>
          <p:nvPr>
            <p:ph idx="1" type="body"/>
          </p:nvPr>
        </p:nvSpPr>
        <p:spPr>
          <a:xfrm>
            <a:off x="699725" y="1707600"/>
            <a:ext cx="7731000" cy="1794000"/>
          </a:xfrm>
          <a:prstGeom prst="rect">
            <a:avLst/>
          </a:prstGeom>
        </p:spPr>
        <p:txBody>
          <a:bodyPr anchorCtr="0" anchor="t" bIns="91425" lIns="91425" spcFirstLastPara="1" rIns="91425" wrap="square" tIns="91425">
            <a:noAutofit/>
          </a:bodyPr>
          <a:lstStyle/>
          <a:p>
            <a:pPr indent="-374650" lvl="0" marL="457200" rtl="0" algn="l">
              <a:spcBef>
                <a:spcPts val="0"/>
              </a:spcBef>
              <a:spcAft>
                <a:spcPts val="0"/>
              </a:spcAft>
              <a:buSzPts val="2300"/>
              <a:buChar char="-"/>
            </a:pPr>
            <a:r>
              <a:rPr lang="en" sz="2350"/>
              <a:t>M.Sc. (Master of Science)</a:t>
            </a:r>
            <a:r>
              <a:rPr lang="en" sz="2350"/>
              <a:t> in Physics and Astronomy</a:t>
            </a:r>
            <a:r>
              <a:rPr lang="en" sz="2350"/>
              <a:t> from Durham University in Durham, England</a:t>
            </a:r>
            <a:endParaRPr sz="2350"/>
          </a:p>
          <a:p>
            <a:pPr indent="0" lvl="0" marL="457200" rtl="0" algn="l">
              <a:spcBef>
                <a:spcPts val="0"/>
              </a:spcBef>
              <a:spcAft>
                <a:spcPts val="0"/>
              </a:spcAft>
              <a:buNone/>
            </a:pPr>
            <a:r>
              <a:t/>
            </a:r>
            <a:endParaRPr sz="2350"/>
          </a:p>
          <a:p>
            <a:pPr indent="-374650" lvl="0" marL="457200" rtl="0" algn="l">
              <a:spcBef>
                <a:spcPts val="0"/>
              </a:spcBef>
              <a:spcAft>
                <a:spcPts val="0"/>
              </a:spcAft>
              <a:buSzPts val="2300"/>
              <a:buChar char="-"/>
            </a:pPr>
            <a:r>
              <a:rPr lang="en" sz="2350"/>
              <a:t>PhD</a:t>
            </a:r>
            <a:r>
              <a:rPr lang="en" sz="2350"/>
              <a:t> in Astronomy</a:t>
            </a:r>
            <a:r>
              <a:rPr lang="en" sz="2350"/>
              <a:t> from Durham University: “</a:t>
            </a:r>
            <a:r>
              <a:rPr lang="en" sz="2350"/>
              <a:t>A new approach to Highly Multiplexed Spectroscopy</a:t>
            </a:r>
            <a:r>
              <a:rPr lang="en" sz="2350"/>
              <a:t>”</a:t>
            </a:r>
            <a:endParaRPr sz="2350"/>
          </a:p>
        </p:txBody>
      </p:sp>
      <p:sp>
        <p:nvSpPr>
          <p:cNvPr id="832" name="Google Shape;832;p36"/>
          <p:cNvSpPr txBox="1"/>
          <p:nvPr>
            <p:ph type="title"/>
          </p:nvPr>
        </p:nvSpPr>
        <p:spPr>
          <a:xfrm>
            <a:off x="699725" y="435900"/>
            <a:ext cx="3872400" cy="127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EDUCATION</a:t>
            </a:r>
            <a:endParaRPr>
              <a:highlight>
                <a:schemeClr val="lt1"/>
              </a:highlight>
            </a:endParaRPr>
          </a:p>
        </p:txBody>
      </p:sp>
      <p:sp>
        <p:nvSpPr>
          <p:cNvPr id="833" name="Google Shape;833;p36"/>
          <p:cNvSpPr/>
          <p:nvPr/>
        </p:nvSpPr>
        <p:spPr>
          <a:xfrm>
            <a:off x="4183455" y="792110"/>
            <a:ext cx="271200" cy="2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4" name="Google Shape;834;p36"/>
          <p:cNvGrpSpPr/>
          <p:nvPr/>
        </p:nvGrpSpPr>
        <p:grpSpPr>
          <a:xfrm rot="10800000">
            <a:off x="6994048" y="998599"/>
            <a:ext cx="455223" cy="448275"/>
            <a:chOff x="7375048" y="3414796"/>
            <a:chExt cx="455223" cy="448275"/>
          </a:xfrm>
        </p:grpSpPr>
        <p:sp>
          <p:nvSpPr>
            <p:cNvPr id="835" name="Google Shape;835;p36"/>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6" name="Google Shape;836;p36"/>
            <p:cNvGrpSpPr/>
            <p:nvPr/>
          </p:nvGrpSpPr>
          <p:grpSpPr>
            <a:xfrm>
              <a:off x="7375048" y="3785071"/>
              <a:ext cx="455223" cy="78000"/>
              <a:chOff x="3891548" y="613600"/>
              <a:chExt cx="455223" cy="78000"/>
            </a:xfrm>
          </p:grpSpPr>
          <p:sp>
            <p:nvSpPr>
              <p:cNvPr id="837" name="Google Shape;837;p36"/>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36"/>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37"/>
          <p:cNvSpPr/>
          <p:nvPr/>
        </p:nvSpPr>
        <p:spPr>
          <a:xfrm flipH="1">
            <a:off x="800150" y="685800"/>
            <a:ext cx="3768900" cy="3771900"/>
          </a:xfrm>
          <a:prstGeom prst="pie">
            <a:avLst>
              <a:gd fmla="val 0" name="adj1"/>
              <a:gd fmla="val 10797557"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4" name="Google Shape;844;p37"/>
          <p:cNvPicPr preferRelativeResize="0"/>
          <p:nvPr/>
        </p:nvPicPr>
        <p:blipFill rotWithShape="1">
          <a:blip r:embed="rId3">
            <a:alphaModFix/>
          </a:blip>
          <a:srcRect b="0" l="0" r="13867" t="13867"/>
          <a:stretch/>
        </p:blipFill>
        <p:spPr>
          <a:xfrm rot="8100000">
            <a:off x="-762208" y="679143"/>
            <a:ext cx="3771708" cy="3771708"/>
          </a:xfrm>
          <a:prstGeom prst="chord">
            <a:avLst>
              <a:gd fmla="val 2675382" name="adj1"/>
              <a:gd fmla="val 13522363" name="adj2"/>
            </a:avLst>
          </a:prstGeom>
          <a:noFill/>
          <a:ln>
            <a:noFill/>
          </a:ln>
        </p:spPr>
      </p:pic>
      <p:grpSp>
        <p:nvGrpSpPr>
          <p:cNvPr id="845" name="Google Shape;845;p37"/>
          <p:cNvGrpSpPr/>
          <p:nvPr/>
        </p:nvGrpSpPr>
        <p:grpSpPr>
          <a:xfrm flipH="1">
            <a:off x="1910939" y="1509300"/>
            <a:ext cx="2124711" cy="2124711"/>
            <a:chOff x="273789" y="683315"/>
            <a:chExt cx="3771900" cy="3771900"/>
          </a:xfrm>
        </p:grpSpPr>
        <p:sp>
          <p:nvSpPr>
            <p:cNvPr id="846" name="Google Shape;846;p37"/>
            <p:cNvSpPr/>
            <p:nvPr/>
          </p:nvSpPr>
          <p:spPr>
            <a:xfrm>
              <a:off x="273789" y="683315"/>
              <a:ext cx="3771900" cy="37719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7" name="Google Shape;847;p37"/>
            <p:cNvGrpSpPr/>
            <p:nvPr/>
          </p:nvGrpSpPr>
          <p:grpSpPr>
            <a:xfrm>
              <a:off x="913912" y="1329232"/>
              <a:ext cx="2491800" cy="2491800"/>
              <a:chOff x="913912" y="1288732"/>
              <a:chExt cx="2491800" cy="2491800"/>
            </a:xfrm>
          </p:grpSpPr>
          <p:sp>
            <p:nvSpPr>
              <p:cNvPr id="848" name="Google Shape;848;p37"/>
              <p:cNvSpPr/>
              <p:nvPr/>
            </p:nvSpPr>
            <p:spPr>
              <a:xfrm>
                <a:off x="913912" y="1288732"/>
                <a:ext cx="2491800" cy="2491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37"/>
              <p:cNvSpPr/>
              <p:nvPr/>
            </p:nvSpPr>
            <p:spPr>
              <a:xfrm>
                <a:off x="1526937" y="1901753"/>
                <a:ext cx="1266000" cy="12654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50" name="Google Shape;850;p37"/>
          <p:cNvSpPr txBox="1"/>
          <p:nvPr>
            <p:ph idx="1" type="subTitle"/>
          </p:nvPr>
        </p:nvSpPr>
        <p:spPr>
          <a:xfrm>
            <a:off x="4572000" y="3423375"/>
            <a:ext cx="3497400" cy="964200"/>
          </a:xfrm>
          <a:prstGeom prst="rect">
            <a:avLst/>
          </a:prstGeom>
        </p:spPr>
        <p:txBody>
          <a:bodyPr anchorCtr="0" anchor="b" bIns="91425" lIns="91425" spcFirstLastPara="1" rIns="91425" wrap="square" tIns="91425">
            <a:noAutofit/>
          </a:bodyPr>
          <a:lstStyle/>
          <a:p>
            <a:pPr indent="-330200" lvl="0" marL="457200" rtl="0" algn="l">
              <a:spcBef>
                <a:spcPts val="0"/>
              </a:spcBef>
              <a:spcAft>
                <a:spcPts val="0"/>
              </a:spcAft>
              <a:buSzPts val="1600"/>
              <a:buChar char="-"/>
            </a:pPr>
            <a:r>
              <a:rPr lang="en" sz="1650"/>
              <a:t>Postdoc at LBNL </a:t>
            </a:r>
            <a:endParaRPr sz="1650"/>
          </a:p>
          <a:p>
            <a:pPr indent="-330200" lvl="0" marL="457200" rtl="0" algn="l">
              <a:spcBef>
                <a:spcPts val="0"/>
              </a:spcBef>
              <a:spcAft>
                <a:spcPts val="0"/>
              </a:spcAft>
              <a:buSzPts val="1600"/>
              <a:buChar char="-"/>
            </a:pPr>
            <a:r>
              <a:rPr lang="en" sz="1650"/>
              <a:t>Research physicist in ground and space based instrumentation at UC Berkeley</a:t>
            </a:r>
            <a:endParaRPr sz="2300"/>
          </a:p>
        </p:txBody>
      </p:sp>
      <p:sp>
        <p:nvSpPr>
          <p:cNvPr id="851" name="Google Shape;851;p37"/>
          <p:cNvSpPr txBox="1"/>
          <p:nvPr>
            <p:ph type="title"/>
          </p:nvPr>
        </p:nvSpPr>
        <p:spPr>
          <a:xfrm>
            <a:off x="4572000" y="435900"/>
            <a:ext cx="4124700" cy="216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CAREER </a:t>
            </a:r>
            <a:r>
              <a:rPr lang="en">
                <a:solidFill>
                  <a:schemeClr val="dk2"/>
                </a:solidFill>
                <a:highlight>
                  <a:schemeClr val="dk1"/>
                </a:highlight>
              </a:rPr>
              <a:t>HISTORY</a:t>
            </a:r>
            <a:endParaRPr>
              <a:solidFill>
                <a:schemeClr val="dk2"/>
              </a:solidFill>
              <a:highlight>
                <a:schemeClr val="dk1"/>
              </a:highlight>
            </a:endParaRPr>
          </a:p>
        </p:txBody>
      </p:sp>
      <p:sp>
        <p:nvSpPr>
          <p:cNvPr id="852" name="Google Shape;852;p37"/>
          <p:cNvSpPr/>
          <p:nvPr/>
        </p:nvSpPr>
        <p:spPr>
          <a:xfrm flipH="1">
            <a:off x="3577837" y="2483729"/>
            <a:ext cx="187500" cy="187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37"/>
          <p:cNvSpPr/>
          <p:nvPr/>
        </p:nvSpPr>
        <p:spPr>
          <a:xfrm flipH="1">
            <a:off x="2804693" y="2745869"/>
            <a:ext cx="337200" cy="337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37"/>
          <p:cNvSpPr/>
          <p:nvPr/>
        </p:nvSpPr>
        <p:spPr>
          <a:xfrm flipH="1" rot="5400000">
            <a:off x="-1874710" y="2441875"/>
            <a:ext cx="4020600" cy="27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37"/>
          <p:cNvSpPr/>
          <p:nvPr/>
        </p:nvSpPr>
        <p:spPr>
          <a:xfrm flipH="1">
            <a:off x="8124408" y="1658273"/>
            <a:ext cx="271200" cy="271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38"/>
          <p:cNvSpPr txBox="1"/>
          <p:nvPr>
            <p:ph idx="15" type="title"/>
          </p:nvPr>
        </p:nvSpPr>
        <p:spPr>
          <a:xfrm>
            <a:off x="699725" y="435900"/>
            <a:ext cx="3872400" cy="127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PERSONAL</a:t>
            </a:r>
            <a:endParaRPr/>
          </a:p>
          <a:p>
            <a:pPr indent="0" lvl="0" marL="0" rtl="0" algn="l">
              <a:spcBef>
                <a:spcPts val="0"/>
              </a:spcBef>
              <a:spcAft>
                <a:spcPts val="0"/>
              </a:spcAft>
              <a:buNone/>
            </a:pPr>
            <a:r>
              <a:rPr lang="en"/>
              <a:t>LIFE</a:t>
            </a:r>
            <a:endParaRPr>
              <a:highlight>
                <a:schemeClr val="lt1"/>
              </a:highlight>
            </a:endParaRPr>
          </a:p>
        </p:txBody>
      </p:sp>
      <p:sp>
        <p:nvSpPr>
          <p:cNvPr id="861" name="Google Shape;861;p38"/>
          <p:cNvSpPr txBox="1"/>
          <p:nvPr>
            <p:ph idx="2" type="title"/>
          </p:nvPr>
        </p:nvSpPr>
        <p:spPr>
          <a:xfrm>
            <a:off x="713250" y="2173275"/>
            <a:ext cx="723600" cy="52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01</a:t>
            </a:r>
            <a:endParaRPr/>
          </a:p>
        </p:txBody>
      </p:sp>
      <p:sp>
        <p:nvSpPr>
          <p:cNvPr id="862" name="Google Shape;862;p38"/>
          <p:cNvSpPr txBox="1"/>
          <p:nvPr>
            <p:ph idx="1" type="subTitle"/>
          </p:nvPr>
        </p:nvSpPr>
        <p:spPr>
          <a:xfrm>
            <a:off x="1489100" y="2653525"/>
            <a:ext cx="2238300" cy="5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Claire </a:t>
            </a:r>
            <a:r>
              <a:rPr lang="en"/>
              <a:t>enjoys rock climbing</a:t>
            </a:r>
            <a:endParaRPr/>
          </a:p>
        </p:txBody>
      </p:sp>
      <p:sp>
        <p:nvSpPr>
          <p:cNvPr id="863" name="Google Shape;863;p38"/>
          <p:cNvSpPr txBox="1"/>
          <p:nvPr>
            <p:ph type="title"/>
          </p:nvPr>
        </p:nvSpPr>
        <p:spPr>
          <a:xfrm>
            <a:off x="1373825" y="2173275"/>
            <a:ext cx="2596800" cy="52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ROCK CLIMBING</a:t>
            </a:r>
            <a:endParaRPr/>
          </a:p>
        </p:txBody>
      </p:sp>
      <p:sp>
        <p:nvSpPr>
          <p:cNvPr id="864" name="Google Shape;864;p38"/>
          <p:cNvSpPr/>
          <p:nvPr/>
        </p:nvSpPr>
        <p:spPr>
          <a:xfrm>
            <a:off x="3097349" y="792110"/>
            <a:ext cx="271200" cy="2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38"/>
          <p:cNvSpPr txBox="1"/>
          <p:nvPr>
            <p:ph idx="3" type="title"/>
          </p:nvPr>
        </p:nvSpPr>
        <p:spPr>
          <a:xfrm>
            <a:off x="2632050" y="3488650"/>
            <a:ext cx="2238300" cy="52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FAMILY</a:t>
            </a:r>
            <a:endParaRPr/>
          </a:p>
        </p:txBody>
      </p:sp>
      <p:sp>
        <p:nvSpPr>
          <p:cNvPr id="866" name="Google Shape;866;p38"/>
          <p:cNvSpPr txBox="1"/>
          <p:nvPr>
            <p:ph idx="4" type="title"/>
          </p:nvPr>
        </p:nvSpPr>
        <p:spPr>
          <a:xfrm>
            <a:off x="1856250" y="3488650"/>
            <a:ext cx="723600" cy="52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03</a:t>
            </a:r>
            <a:endParaRPr/>
          </a:p>
        </p:txBody>
      </p:sp>
      <p:sp>
        <p:nvSpPr>
          <p:cNvPr id="867" name="Google Shape;867;p38"/>
          <p:cNvSpPr txBox="1"/>
          <p:nvPr>
            <p:ph idx="5" type="subTitle"/>
          </p:nvPr>
        </p:nvSpPr>
        <p:spPr>
          <a:xfrm>
            <a:off x="2632100" y="3968900"/>
            <a:ext cx="2238300" cy="5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Claire is married to another physicist and</a:t>
            </a:r>
            <a:endParaRPr/>
          </a:p>
          <a:p>
            <a:pPr indent="0" lvl="0" marL="0" rtl="0" algn="l">
              <a:spcBef>
                <a:spcPts val="0"/>
              </a:spcBef>
              <a:spcAft>
                <a:spcPts val="0"/>
              </a:spcAft>
              <a:buNone/>
            </a:pPr>
            <a:r>
              <a:rPr lang="en"/>
              <a:t> has two kids</a:t>
            </a:r>
            <a:endParaRPr/>
          </a:p>
        </p:txBody>
      </p:sp>
      <p:sp>
        <p:nvSpPr>
          <p:cNvPr id="868" name="Google Shape;868;p38"/>
          <p:cNvSpPr txBox="1"/>
          <p:nvPr>
            <p:ph idx="6" type="title"/>
          </p:nvPr>
        </p:nvSpPr>
        <p:spPr>
          <a:xfrm>
            <a:off x="4703200" y="2173275"/>
            <a:ext cx="2643600" cy="52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MISSING THE UK (PROBABLY)</a:t>
            </a:r>
            <a:endParaRPr/>
          </a:p>
        </p:txBody>
      </p:sp>
      <p:sp>
        <p:nvSpPr>
          <p:cNvPr id="869" name="Google Shape;869;p38"/>
          <p:cNvSpPr txBox="1"/>
          <p:nvPr>
            <p:ph idx="7" type="title"/>
          </p:nvPr>
        </p:nvSpPr>
        <p:spPr>
          <a:xfrm>
            <a:off x="3927400" y="2173275"/>
            <a:ext cx="723600" cy="52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02</a:t>
            </a:r>
            <a:endParaRPr/>
          </a:p>
        </p:txBody>
      </p:sp>
      <p:sp>
        <p:nvSpPr>
          <p:cNvPr id="870" name="Google Shape;870;p38"/>
          <p:cNvSpPr txBox="1"/>
          <p:nvPr>
            <p:ph idx="8" type="subTitle"/>
          </p:nvPr>
        </p:nvSpPr>
        <p:spPr>
          <a:xfrm>
            <a:off x="4791700" y="2814300"/>
            <a:ext cx="2238300" cy="5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Claire is British</a:t>
            </a:r>
            <a:endParaRPr/>
          </a:p>
        </p:txBody>
      </p:sp>
      <p:grpSp>
        <p:nvGrpSpPr>
          <p:cNvPr id="871" name="Google Shape;871;p38"/>
          <p:cNvGrpSpPr/>
          <p:nvPr/>
        </p:nvGrpSpPr>
        <p:grpSpPr>
          <a:xfrm rot="-5400000">
            <a:off x="6994048" y="1359424"/>
            <a:ext cx="455223" cy="448275"/>
            <a:chOff x="7375048" y="3414796"/>
            <a:chExt cx="455223" cy="448275"/>
          </a:xfrm>
        </p:grpSpPr>
        <p:sp>
          <p:nvSpPr>
            <p:cNvPr id="872" name="Google Shape;872;p38"/>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3" name="Google Shape;873;p38"/>
            <p:cNvGrpSpPr/>
            <p:nvPr/>
          </p:nvGrpSpPr>
          <p:grpSpPr>
            <a:xfrm>
              <a:off x="7375048" y="3785071"/>
              <a:ext cx="455223" cy="78000"/>
              <a:chOff x="3891548" y="613600"/>
              <a:chExt cx="455223" cy="78000"/>
            </a:xfrm>
          </p:grpSpPr>
          <p:sp>
            <p:nvSpPr>
              <p:cNvPr id="874" name="Google Shape;874;p38"/>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38"/>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876" name="Google Shape;876;p38"/>
          <p:cNvPicPr preferRelativeResize="0"/>
          <p:nvPr/>
        </p:nvPicPr>
        <p:blipFill>
          <a:blip r:embed="rId3">
            <a:alphaModFix/>
          </a:blip>
          <a:stretch>
            <a:fillRect/>
          </a:stretch>
        </p:blipFill>
        <p:spPr>
          <a:xfrm>
            <a:off x="7399000" y="2107925"/>
            <a:ext cx="1412751" cy="706376"/>
          </a:xfrm>
          <a:prstGeom prst="rect">
            <a:avLst/>
          </a:prstGeom>
          <a:noFill/>
          <a:ln>
            <a:noFill/>
          </a:ln>
        </p:spPr>
      </p:pic>
      <p:pic>
        <p:nvPicPr>
          <p:cNvPr id="877" name="Google Shape;877;p38"/>
          <p:cNvPicPr preferRelativeResize="0"/>
          <p:nvPr/>
        </p:nvPicPr>
        <p:blipFill>
          <a:blip r:embed="rId4">
            <a:alphaModFix/>
          </a:blip>
          <a:stretch>
            <a:fillRect/>
          </a:stretch>
        </p:blipFill>
        <p:spPr>
          <a:xfrm>
            <a:off x="2001224" y="1153100"/>
            <a:ext cx="1512984" cy="1135450"/>
          </a:xfrm>
          <a:prstGeom prst="rect">
            <a:avLst/>
          </a:prstGeom>
          <a:noFill/>
          <a:ln>
            <a:noFill/>
          </a:ln>
        </p:spPr>
      </p:pic>
      <p:pic>
        <p:nvPicPr>
          <p:cNvPr id="878" name="Google Shape;878;p38"/>
          <p:cNvPicPr preferRelativeResize="0"/>
          <p:nvPr/>
        </p:nvPicPr>
        <p:blipFill>
          <a:blip r:embed="rId5">
            <a:alphaModFix/>
          </a:blip>
          <a:stretch>
            <a:fillRect/>
          </a:stretch>
        </p:blipFill>
        <p:spPr>
          <a:xfrm>
            <a:off x="4611177" y="3214526"/>
            <a:ext cx="2137757" cy="1424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39"/>
          <p:cNvSpPr txBox="1"/>
          <p:nvPr>
            <p:ph type="title"/>
          </p:nvPr>
        </p:nvSpPr>
        <p:spPr>
          <a:xfrm>
            <a:off x="699725" y="435900"/>
            <a:ext cx="3609000" cy="127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REDSHIFT</a:t>
            </a:r>
            <a:endParaRPr/>
          </a:p>
        </p:txBody>
      </p:sp>
      <p:sp>
        <p:nvSpPr>
          <p:cNvPr id="884" name="Google Shape;884;p39"/>
          <p:cNvSpPr/>
          <p:nvPr/>
        </p:nvSpPr>
        <p:spPr>
          <a:xfrm>
            <a:off x="4860500" y="686275"/>
            <a:ext cx="3777900" cy="3777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5" name="Google Shape;885;p39"/>
          <p:cNvGrpSpPr/>
          <p:nvPr/>
        </p:nvGrpSpPr>
        <p:grpSpPr>
          <a:xfrm rot="5400000">
            <a:off x="7576176" y="1505300"/>
            <a:ext cx="2124711" cy="2124711"/>
            <a:chOff x="273789" y="683315"/>
            <a:chExt cx="3771900" cy="3771900"/>
          </a:xfrm>
        </p:grpSpPr>
        <p:sp>
          <p:nvSpPr>
            <p:cNvPr id="886" name="Google Shape;886;p39"/>
            <p:cNvSpPr/>
            <p:nvPr/>
          </p:nvSpPr>
          <p:spPr>
            <a:xfrm>
              <a:off x="273789" y="683315"/>
              <a:ext cx="3771900" cy="37719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7" name="Google Shape;887;p39"/>
            <p:cNvGrpSpPr/>
            <p:nvPr/>
          </p:nvGrpSpPr>
          <p:grpSpPr>
            <a:xfrm>
              <a:off x="913912" y="1329232"/>
              <a:ext cx="2491800" cy="2491800"/>
              <a:chOff x="913912" y="1288732"/>
              <a:chExt cx="2491800" cy="2491800"/>
            </a:xfrm>
          </p:grpSpPr>
          <p:sp>
            <p:nvSpPr>
              <p:cNvPr id="888" name="Google Shape;888;p39"/>
              <p:cNvSpPr/>
              <p:nvPr/>
            </p:nvSpPr>
            <p:spPr>
              <a:xfrm>
                <a:off x="913912" y="1288732"/>
                <a:ext cx="2491800" cy="2491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39"/>
              <p:cNvSpPr/>
              <p:nvPr/>
            </p:nvSpPr>
            <p:spPr>
              <a:xfrm>
                <a:off x="1526937" y="1901753"/>
                <a:ext cx="1266000" cy="12654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90" name="Google Shape;890;p39"/>
          <p:cNvSpPr/>
          <p:nvPr/>
        </p:nvSpPr>
        <p:spPr>
          <a:xfrm rot="5400000">
            <a:off x="7766268" y="2399057"/>
            <a:ext cx="337200" cy="337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39"/>
          <p:cNvSpPr/>
          <p:nvPr/>
        </p:nvSpPr>
        <p:spPr>
          <a:xfrm>
            <a:off x="3776074" y="1591585"/>
            <a:ext cx="271200" cy="2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2" name="Google Shape;892;p39"/>
          <p:cNvGrpSpPr/>
          <p:nvPr/>
        </p:nvGrpSpPr>
        <p:grpSpPr>
          <a:xfrm flipH="1" rot="10800000">
            <a:off x="3181294" y="2210946"/>
            <a:ext cx="455223" cy="448275"/>
            <a:chOff x="7375048" y="3414796"/>
            <a:chExt cx="455223" cy="448275"/>
          </a:xfrm>
        </p:grpSpPr>
        <p:sp>
          <p:nvSpPr>
            <p:cNvPr id="893" name="Google Shape;893;p39"/>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4" name="Google Shape;894;p39"/>
            <p:cNvGrpSpPr/>
            <p:nvPr/>
          </p:nvGrpSpPr>
          <p:grpSpPr>
            <a:xfrm>
              <a:off x="7375048" y="3785071"/>
              <a:ext cx="455223" cy="78000"/>
              <a:chOff x="3891548" y="613600"/>
              <a:chExt cx="455223" cy="78000"/>
            </a:xfrm>
          </p:grpSpPr>
          <p:sp>
            <p:nvSpPr>
              <p:cNvPr id="895" name="Google Shape;895;p39"/>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39"/>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97" name="Google Shape;897;p39"/>
          <p:cNvSpPr txBox="1"/>
          <p:nvPr/>
        </p:nvSpPr>
        <p:spPr>
          <a:xfrm>
            <a:off x="771275" y="1128925"/>
            <a:ext cx="32760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Archivo"/>
                <a:ea typeface="Archivo"/>
                <a:cs typeface="Archivo"/>
                <a:sym typeface="Archivo"/>
              </a:rPr>
              <a:t>Redshift is the increase  in the wavelength of light traveling away from us, meaning the color is shifted towards the redder end of the electromagnetic spectrum</a:t>
            </a:r>
            <a:endParaRPr sz="1800">
              <a:latin typeface="Archivo"/>
              <a:ea typeface="Archivo"/>
              <a:cs typeface="Archivo"/>
              <a:sym typeface="Archivo"/>
            </a:endParaRPr>
          </a:p>
        </p:txBody>
      </p:sp>
      <p:pic>
        <p:nvPicPr>
          <p:cNvPr id="898" name="Google Shape;898;p39"/>
          <p:cNvPicPr preferRelativeResize="0"/>
          <p:nvPr/>
        </p:nvPicPr>
        <p:blipFill>
          <a:blip r:embed="rId3">
            <a:alphaModFix/>
          </a:blip>
          <a:stretch>
            <a:fillRect/>
          </a:stretch>
        </p:blipFill>
        <p:spPr>
          <a:xfrm>
            <a:off x="802664" y="2973326"/>
            <a:ext cx="2942025" cy="1827175"/>
          </a:xfrm>
          <a:prstGeom prst="rect">
            <a:avLst/>
          </a:prstGeom>
          <a:noFill/>
          <a:ln>
            <a:noFill/>
          </a:ln>
        </p:spPr>
      </p:pic>
      <p:sp>
        <p:nvSpPr>
          <p:cNvPr id="899" name="Google Shape;899;p39"/>
          <p:cNvSpPr txBox="1"/>
          <p:nvPr/>
        </p:nvSpPr>
        <p:spPr>
          <a:xfrm>
            <a:off x="5232100" y="1352100"/>
            <a:ext cx="2664000" cy="253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Archivo"/>
                <a:ea typeface="Archivo"/>
                <a:cs typeface="Archivo"/>
                <a:sym typeface="Archivo"/>
              </a:rPr>
              <a:t>Redshift is significant in proving that the universe is expanding at an accelerating rate, since we observe most objects to show red shift. (Meaning everything is getting further away from us!)</a:t>
            </a:r>
            <a:endParaRPr sz="1700">
              <a:latin typeface="Archivo"/>
              <a:ea typeface="Archivo"/>
              <a:cs typeface="Archivo"/>
              <a:sym typeface="Archiv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3" name="Shape 903"/>
        <p:cNvGrpSpPr/>
        <p:nvPr/>
      </p:nvGrpSpPr>
      <p:grpSpPr>
        <a:xfrm>
          <a:off x="0" y="0"/>
          <a:ext cx="0" cy="0"/>
          <a:chOff x="0" y="0"/>
          <a:chExt cx="0" cy="0"/>
        </a:xfrm>
      </p:grpSpPr>
      <p:sp>
        <p:nvSpPr>
          <p:cNvPr id="904" name="Google Shape;904;p40"/>
          <p:cNvSpPr txBox="1"/>
          <p:nvPr>
            <p:ph type="title"/>
          </p:nvPr>
        </p:nvSpPr>
        <p:spPr>
          <a:xfrm>
            <a:off x="699725" y="435900"/>
            <a:ext cx="3389700" cy="255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A PICTURE IS WORTH A THOUSAND WORDS</a:t>
            </a:r>
            <a:endParaRPr>
              <a:solidFill>
                <a:srgbClr val="FFFFFF"/>
              </a:solidFill>
            </a:endParaRPr>
          </a:p>
          <a:p>
            <a:pPr indent="0" lvl="0" marL="0" rtl="0" algn="l">
              <a:spcBef>
                <a:spcPts val="0"/>
              </a:spcBef>
              <a:spcAft>
                <a:spcPts val="0"/>
              </a:spcAft>
              <a:buNone/>
            </a:pPr>
            <a:r>
              <a:t/>
            </a:r>
            <a:endParaRPr/>
          </a:p>
        </p:txBody>
      </p:sp>
      <p:grpSp>
        <p:nvGrpSpPr>
          <p:cNvPr id="905" name="Google Shape;905;p40"/>
          <p:cNvGrpSpPr/>
          <p:nvPr/>
        </p:nvGrpSpPr>
        <p:grpSpPr>
          <a:xfrm>
            <a:off x="5685326" y="1505300"/>
            <a:ext cx="2124711" cy="2124711"/>
            <a:chOff x="273789" y="683315"/>
            <a:chExt cx="3771900" cy="3771900"/>
          </a:xfrm>
        </p:grpSpPr>
        <p:sp>
          <p:nvSpPr>
            <p:cNvPr id="906" name="Google Shape;906;p40"/>
            <p:cNvSpPr/>
            <p:nvPr/>
          </p:nvSpPr>
          <p:spPr>
            <a:xfrm>
              <a:off x="273789" y="683315"/>
              <a:ext cx="3771900" cy="37719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7" name="Google Shape;907;p40"/>
            <p:cNvGrpSpPr/>
            <p:nvPr/>
          </p:nvGrpSpPr>
          <p:grpSpPr>
            <a:xfrm>
              <a:off x="913912" y="1329232"/>
              <a:ext cx="2491800" cy="2491800"/>
              <a:chOff x="913912" y="1288732"/>
              <a:chExt cx="2491800" cy="2491800"/>
            </a:xfrm>
          </p:grpSpPr>
          <p:sp>
            <p:nvSpPr>
              <p:cNvPr id="908" name="Google Shape;908;p40"/>
              <p:cNvSpPr/>
              <p:nvPr/>
            </p:nvSpPr>
            <p:spPr>
              <a:xfrm>
                <a:off x="913912" y="1288732"/>
                <a:ext cx="2491800" cy="2491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40"/>
              <p:cNvSpPr/>
              <p:nvPr/>
            </p:nvSpPr>
            <p:spPr>
              <a:xfrm>
                <a:off x="1526937" y="1901753"/>
                <a:ext cx="1266000" cy="12654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10" name="Google Shape;910;p40"/>
          <p:cNvSpPr/>
          <p:nvPr/>
        </p:nvSpPr>
        <p:spPr>
          <a:xfrm flipH="1">
            <a:off x="7352212" y="2483729"/>
            <a:ext cx="187500" cy="187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40"/>
          <p:cNvSpPr/>
          <p:nvPr/>
        </p:nvSpPr>
        <p:spPr>
          <a:xfrm flipH="1">
            <a:off x="3490308" y="2307623"/>
            <a:ext cx="271200" cy="2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41"/>
          <p:cNvSpPr txBox="1"/>
          <p:nvPr>
            <p:ph idx="1" type="subTitle"/>
          </p:nvPr>
        </p:nvSpPr>
        <p:spPr>
          <a:xfrm>
            <a:off x="426275" y="1904675"/>
            <a:ext cx="3768900" cy="2733300"/>
          </a:xfrm>
          <a:prstGeom prst="rect">
            <a:avLst/>
          </a:prstGeom>
        </p:spPr>
        <p:txBody>
          <a:bodyPr anchorCtr="0" anchor="b" bIns="91425" lIns="91425" spcFirstLastPara="1" rIns="91425" wrap="square" tIns="91425">
            <a:noAutofit/>
          </a:bodyPr>
          <a:lstStyle/>
          <a:p>
            <a:pPr indent="-323850" lvl="0" marL="457200" rtl="0" algn="l">
              <a:spcBef>
                <a:spcPts val="0"/>
              </a:spcBef>
              <a:spcAft>
                <a:spcPts val="0"/>
              </a:spcAft>
              <a:buSzPts val="1500"/>
              <a:buChar char="❖"/>
            </a:pPr>
            <a:r>
              <a:rPr lang="en" sz="1500"/>
              <a:t>DESI is a Dark Energy Spectroscopic Instrument</a:t>
            </a:r>
            <a:r>
              <a:rPr lang="en" sz="1500"/>
              <a:t> </a:t>
            </a:r>
            <a:endParaRPr sz="1500"/>
          </a:p>
          <a:p>
            <a:pPr indent="-323850" lvl="0" marL="457200" rtl="0" algn="l">
              <a:spcBef>
                <a:spcPts val="0"/>
              </a:spcBef>
              <a:spcAft>
                <a:spcPts val="0"/>
              </a:spcAft>
              <a:buSzPts val="1500"/>
              <a:buChar char="❖"/>
            </a:pPr>
            <a:r>
              <a:rPr lang="en" sz="1500">
                <a:solidFill>
                  <a:srgbClr val="000000"/>
                </a:solidFill>
              </a:rPr>
              <a:t>It snapshots galaxies at certain ages and compares the ages and the distance between the galaxies at the respective times/ages </a:t>
            </a:r>
            <a:endParaRPr sz="1500">
              <a:solidFill>
                <a:srgbClr val="000000"/>
              </a:solidFill>
            </a:endParaRPr>
          </a:p>
          <a:p>
            <a:pPr indent="-323850" lvl="0" marL="457200" rtl="0" algn="l">
              <a:spcBef>
                <a:spcPts val="0"/>
              </a:spcBef>
              <a:spcAft>
                <a:spcPts val="0"/>
              </a:spcAft>
              <a:buSzPts val="1500"/>
              <a:buChar char="❖"/>
            </a:pPr>
            <a:r>
              <a:rPr lang="en" sz="1500">
                <a:solidFill>
                  <a:srgbClr val="000000"/>
                </a:solidFill>
              </a:rPr>
              <a:t>This </a:t>
            </a:r>
            <a:r>
              <a:rPr lang="en" sz="1500">
                <a:solidFill>
                  <a:srgbClr val="000000"/>
                </a:solidFill>
              </a:rPr>
              <a:t>comparison</a:t>
            </a:r>
            <a:r>
              <a:rPr lang="en" sz="1500">
                <a:solidFill>
                  <a:srgbClr val="000000"/>
                </a:solidFill>
              </a:rPr>
              <a:t> is known as a two-point correlation function</a:t>
            </a:r>
            <a:r>
              <a:rPr lang="en" sz="1500"/>
              <a:t> </a:t>
            </a:r>
            <a:endParaRPr sz="1500"/>
          </a:p>
          <a:p>
            <a:pPr indent="0" lvl="0" marL="457200" rtl="0" algn="l">
              <a:spcBef>
                <a:spcPts val="0"/>
              </a:spcBef>
              <a:spcAft>
                <a:spcPts val="0"/>
              </a:spcAft>
              <a:buNone/>
            </a:pPr>
            <a:r>
              <a:t/>
            </a:r>
            <a:endParaRPr sz="1500"/>
          </a:p>
        </p:txBody>
      </p:sp>
      <p:sp>
        <p:nvSpPr>
          <p:cNvPr id="917" name="Google Shape;917;p41"/>
          <p:cNvSpPr/>
          <p:nvPr/>
        </p:nvSpPr>
        <p:spPr>
          <a:xfrm>
            <a:off x="4863227" y="681800"/>
            <a:ext cx="3768900" cy="3771900"/>
          </a:xfrm>
          <a:prstGeom prst="pie">
            <a:avLst>
              <a:gd fmla="val 0" name="adj1"/>
              <a:gd fmla="val 10797557"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8" name="Google Shape;918;p41"/>
          <p:cNvGrpSpPr/>
          <p:nvPr/>
        </p:nvGrpSpPr>
        <p:grpSpPr>
          <a:xfrm flipH="1" rot="10800000">
            <a:off x="3181294" y="2210946"/>
            <a:ext cx="455223" cy="448275"/>
            <a:chOff x="7375048" y="3414796"/>
            <a:chExt cx="455223" cy="448275"/>
          </a:xfrm>
        </p:grpSpPr>
        <p:sp>
          <p:nvSpPr>
            <p:cNvPr id="919" name="Google Shape;919;p41"/>
            <p:cNvSpPr/>
            <p:nvPr/>
          </p:nvSpPr>
          <p:spPr>
            <a:xfrm>
              <a:off x="7752271" y="3414796"/>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0" name="Google Shape;920;p41"/>
            <p:cNvGrpSpPr/>
            <p:nvPr/>
          </p:nvGrpSpPr>
          <p:grpSpPr>
            <a:xfrm>
              <a:off x="7375048" y="3785071"/>
              <a:ext cx="455223" cy="78000"/>
              <a:chOff x="3891548" y="613600"/>
              <a:chExt cx="455223" cy="78000"/>
            </a:xfrm>
          </p:grpSpPr>
          <p:sp>
            <p:nvSpPr>
              <p:cNvPr id="921" name="Google Shape;921;p41"/>
              <p:cNvSpPr/>
              <p:nvPr/>
            </p:nvSpPr>
            <p:spPr>
              <a:xfrm>
                <a:off x="3891548"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41"/>
              <p:cNvSpPr/>
              <p:nvPr/>
            </p:nvSpPr>
            <p:spPr>
              <a:xfrm>
                <a:off x="4268771" y="613600"/>
                <a:ext cx="78000" cy="7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23" name="Google Shape;923;p41"/>
          <p:cNvSpPr txBox="1"/>
          <p:nvPr>
            <p:ph type="title"/>
          </p:nvPr>
        </p:nvSpPr>
        <p:spPr>
          <a:xfrm>
            <a:off x="699725" y="435900"/>
            <a:ext cx="3609000" cy="146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a:t>
            </a:r>
            <a:endParaRPr/>
          </a:p>
          <a:p>
            <a:pPr indent="0" lvl="0" marL="0" rtl="0" algn="l">
              <a:spcBef>
                <a:spcPts val="0"/>
              </a:spcBef>
              <a:spcAft>
                <a:spcPts val="0"/>
              </a:spcAft>
              <a:buNone/>
            </a:pPr>
            <a:r>
              <a:rPr lang="en"/>
              <a:t>DESI</a:t>
            </a:r>
            <a:endParaRPr/>
          </a:p>
          <a:p>
            <a:pPr indent="0" lvl="0" marL="0" rtl="0" algn="l">
              <a:spcBef>
                <a:spcPts val="0"/>
              </a:spcBef>
              <a:spcAft>
                <a:spcPts val="0"/>
              </a:spcAft>
              <a:buNone/>
            </a:pPr>
            <a:r>
              <a:t/>
            </a:r>
            <a:endParaRPr>
              <a:highlight>
                <a:schemeClr val="lt1"/>
              </a:highlight>
            </a:endParaRPr>
          </a:p>
        </p:txBody>
      </p:sp>
      <p:sp>
        <p:nvSpPr>
          <p:cNvPr id="924" name="Google Shape;924;p41"/>
          <p:cNvSpPr/>
          <p:nvPr/>
        </p:nvSpPr>
        <p:spPr>
          <a:xfrm>
            <a:off x="3776549" y="792110"/>
            <a:ext cx="271200" cy="2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25" name="Google Shape;925;p41"/>
          <p:cNvPicPr preferRelativeResize="0"/>
          <p:nvPr/>
        </p:nvPicPr>
        <p:blipFill rotWithShape="1">
          <a:blip r:embed="rId3">
            <a:alphaModFix/>
          </a:blip>
          <a:srcRect b="231" l="231" r="14159" t="14159"/>
          <a:stretch/>
        </p:blipFill>
        <p:spPr>
          <a:xfrm rot="8100000">
            <a:off x="4861827" y="681808"/>
            <a:ext cx="3771708" cy="3771708"/>
          </a:xfrm>
          <a:prstGeom prst="chord">
            <a:avLst>
              <a:gd fmla="val 2675382" name="adj1"/>
              <a:gd fmla="val 13522363" name="adj2"/>
            </a:avLst>
          </a:prstGeom>
          <a:noFill/>
          <a:ln>
            <a:noFill/>
          </a:ln>
        </p:spPr>
      </p:pic>
      <p:grpSp>
        <p:nvGrpSpPr>
          <p:cNvPr id="926" name="Google Shape;926;p41"/>
          <p:cNvGrpSpPr/>
          <p:nvPr/>
        </p:nvGrpSpPr>
        <p:grpSpPr>
          <a:xfrm>
            <a:off x="5685326" y="1505300"/>
            <a:ext cx="2124711" cy="2124711"/>
            <a:chOff x="273789" y="683315"/>
            <a:chExt cx="3771900" cy="3771900"/>
          </a:xfrm>
        </p:grpSpPr>
        <p:sp>
          <p:nvSpPr>
            <p:cNvPr id="927" name="Google Shape;927;p41"/>
            <p:cNvSpPr/>
            <p:nvPr/>
          </p:nvSpPr>
          <p:spPr>
            <a:xfrm>
              <a:off x="273789" y="683315"/>
              <a:ext cx="3771900" cy="37719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8" name="Google Shape;928;p41"/>
            <p:cNvGrpSpPr/>
            <p:nvPr/>
          </p:nvGrpSpPr>
          <p:grpSpPr>
            <a:xfrm>
              <a:off x="913912" y="1329232"/>
              <a:ext cx="2491800" cy="2491800"/>
              <a:chOff x="913912" y="1288732"/>
              <a:chExt cx="2491800" cy="2491800"/>
            </a:xfrm>
          </p:grpSpPr>
          <p:sp>
            <p:nvSpPr>
              <p:cNvPr id="929" name="Google Shape;929;p41"/>
              <p:cNvSpPr/>
              <p:nvPr/>
            </p:nvSpPr>
            <p:spPr>
              <a:xfrm>
                <a:off x="913912" y="1288732"/>
                <a:ext cx="2491800" cy="2491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41"/>
              <p:cNvSpPr/>
              <p:nvPr/>
            </p:nvSpPr>
            <p:spPr>
              <a:xfrm>
                <a:off x="1526937" y="1901753"/>
                <a:ext cx="1266000" cy="12654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31" name="Google Shape;931;p41"/>
          <p:cNvSpPr/>
          <p:nvPr/>
        </p:nvSpPr>
        <p:spPr>
          <a:xfrm>
            <a:off x="6579084" y="3102719"/>
            <a:ext cx="337200" cy="337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42"/>
          <p:cNvSpPr txBox="1"/>
          <p:nvPr>
            <p:ph type="title"/>
          </p:nvPr>
        </p:nvSpPr>
        <p:spPr>
          <a:xfrm>
            <a:off x="699725" y="435900"/>
            <a:ext cx="3609000" cy="127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CLAIRE’S WORK ON DESI</a:t>
            </a:r>
            <a:endParaRPr/>
          </a:p>
        </p:txBody>
      </p:sp>
      <p:sp>
        <p:nvSpPr>
          <p:cNvPr id="937" name="Google Shape;937;p42"/>
          <p:cNvSpPr txBox="1"/>
          <p:nvPr>
            <p:ph idx="1" type="subTitle"/>
          </p:nvPr>
        </p:nvSpPr>
        <p:spPr>
          <a:xfrm>
            <a:off x="928325" y="1965275"/>
            <a:ext cx="2880300" cy="2064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Dr. Poppet helps manage the optical fibers that transport the captured light of the galaxies to the </a:t>
            </a:r>
            <a:r>
              <a:rPr lang="en"/>
              <a:t>spectrograph</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fibers need to be very stable and consistent to not </a:t>
            </a:r>
            <a:r>
              <a:rPr lang="en"/>
              <a:t>interfere</a:t>
            </a:r>
            <a:r>
              <a:rPr lang="en"/>
              <a:t> with the </a:t>
            </a:r>
            <a:r>
              <a:rPr lang="en"/>
              <a:t>light</a:t>
            </a:r>
            <a:r>
              <a:rPr lang="en"/>
              <a:t> as it </a:t>
            </a:r>
            <a:r>
              <a:rPr lang="en"/>
              <a:t>reaches</a:t>
            </a:r>
            <a:r>
              <a:rPr lang="en"/>
              <a:t> the </a:t>
            </a:r>
            <a:r>
              <a:rPr lang="en"/>
              <a:t>spectroscope</a:t>
            </a:r>
            <a:r>
              <a:rPr lang="en"/>
              <a:t>.</a:t>
            </a:r>
            <a:endParaRPr/>
          </a:p>
        </p:txBody>
      </p:sp>
      <p:pic>
        <p:nvPicPr>
          <p:cNvPr id="938" name="Google Shape;938;p42"/>
          <p:cNvPicPr preferRelativeResize="0"/>
          <p:nvPr/>
        </p:nvPicPr>
        <p:blipFill>
          <a:blip r:embed="rId3">
            <a:alphaModFix/>
          </a:blip>
          <a:stretch>
            <a:fillRect/>
          </a:stretch>
        </p:blipFill>
        <p:spPr>
          <a:xfrm>
            <a:off x="5068800" y="1372697"/>
            <a:ext cx="3231225" cy="2398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Aerospace Engineering Major for College by Slidesgo">
  <a:themeElements>
    <a:clrScheme name="Simple Light">
      <a:dk1>
        <a:srgbClr val="0C0E11"/>
      </a:dk1>
      <a:lt1>
        <a:srgbClr val="1F6EF3"/>
      </a:lt1>
      <a:dk2>
        <a:srgbClr val="D9D9D9"/>
      </a:dk2>
      <a:lt2>
        <a:srgbClr val="FFFFFF"/>
      </a:lt2>
      <a:accent1>
        <a:srgbClr val="FFFFFF"/>
      </a:accent1>
      <a:accent2>
        <a:srgbClr val="FFFFFF"/>
      </a:accent2>
      <a:accent3>
        <a:srgbClr val="FFFFFF"/>
      </a:accent3>
      <a:accent4>
        <a:srgbClr val="FFFFFF"/>
      </a:accent4>
      <a:accent5>
        <a:srgbClr val="FFFFFF"/>
      </a:accent5>
      <a:accent6>
        <a:srgbClr val="FFFFFF"/>
      </a:accent6>
      <a:hlink>
        <a:srgbClr val="0C0E1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