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5fde020b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5fde020b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9fc5969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39fc5969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a6f01d572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3a6f01d572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4de0c7c20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4de0c7c20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5fde020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5fde020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4c85e51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4c85e51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4c85e516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4c85e51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5fde020b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5fde020b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discovered via particle collider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4de0c7c20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4de0c7c2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a6f01d572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3a6f01d572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9fc59699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9fc59699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Scientist Interview Project</a:t>
            </a:r>
            <a:endParaRPr/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Haein Lee, </a:t>
            </a:r>
            <a:r>
              <a:rPr lang="ko"/>
              <a:t>Evan Rose, Loula Barnes, Neal Hamilton, Eric Yin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Challenges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556200" y="1290725"/>
            <a:ext cx="803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Due to the large number of people working on the project, time zones become a huge challenge for collaboration.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The projects </a:t>
            </a:r>
            <a:r>
              <a:rPr lang="ko"/>
              <a:t>require</a:t>
            </a:r>
            <a:r>
              <a:rPr lang="ko"/>
              <a:t> huge computing </a:t>
            </a:r>
            <a:r>
              <a:rPr lang="ko"/>
              <a:t>requirements</a:t>
            </a:r>
            <a:r>
              <a:rPr lang="ko"/>
              <a:t>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Lots and lots of computer data is needed to store the information from the experiments, and most </a:t>
            </a:r>
            <a:r>
              <a:rPr lang="ko"/>
              <a:t>physicists</a:t>
            </a:r>
            <a:r>
              <a:rPr lang="ko"/>
              <a:t> </a:t>
            </a:r>
            <a:r>
              <a:rPr lang="ko"/>
              <a:t>don't</a:t>
            </a:r>
            <a:r>
              <a:rPr lang="ko"/>
              <a:t> have the </a:t>
            </a:r>
            <a:r>
              <a:rPr lang="ko"/>
              <a:t>necessary</a:t>
            </a:r>
            <a:r>
              <a:rPr lang="ko"/>
              <a:t> equipment or training for those kind of massive computing projects.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Why particle physics?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Enjoys particle physics because he likes having freedom to research whatever he chooses.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Loved working at CERN and being part of the research team and meeting people.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He would </a:t>
            </a:r>
            <a:r>
              <a:rPr lang="ko"/>
              <a:t>recommend</a:t>
            </a:r>
            <a:r>
              <a:rPr lang="ko"/>
              <a:t> the field of particle </a:t>
            </a:r>
            <a:r>
              <a:rPr lang="ko"/>
              <a:t>physics to lot of people because the training you get from studying it is useful in many fields, like computing and engineering.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/>
        </p:nvSpPr>
        <p:spPr>
          <a:xfrm>
            <a:off x="849900" y="1940700"/>
            <a:ext cx="7444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000"/>
              <a:t>Thank you!</a:t>
            </a:r>
            <a:endParaRPr sz="7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0" l="12384" r="12376" t="0"/>
          <a:stretch/>
        </p:blipFill>
        <p:spPr>
          <a:xfrm>
            <a:off x="5442850" y="308100"/>
            <a:ext cx="3402001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Our Scientist: Karol Krizka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86550" y="1854950"/>
            <a:ext cx="52563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200">
                <a:solidFill>
                  <a:schemeClr val="dk1"/>
                </a:solidFill>
              </a:rPr>
              <a:t>	Particle Physicist</a:t>
            </a:r>
            <a:endParaRPr sz="22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ko" sz="2200">
                <a:solidFill>
                  <a:schemeClr val="dk1"/>
                </a:solidFill>
              </a:rPr>
              <a:t>Experimental</a:t>
            </a:r>
            <a:r>
              <a:rPr lang="ko" sz="2200">
                <a:solidFill>
                  <a:schemeClr val="dk1"/>
                </a:solidFill>
              </a:rPr>
              <a:t> High Energy Physics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ko" sz="2200">
                <a:solidFill>
                  <a:schemeClr val="dk1"/>
                </a:solidFill>
              </a:rPr>
              <a:t>	Postdoc at Berkeley Lab with ATLAS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Career Path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Highschool → Comp Sci. </a:t>
            </a:r>
            <a:r>
              <a:rPr lang="ko"/>
              <a:t>Independently</a:t>
            </a:r>
            <a:r>
              <a:rPr lang="ko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ko"/>
              <a:t>Undergrad → Major in mathematical physics, minor in comp sci.</a:t>
            </a:r>
            <a:endParaRPr/>
          </a:p>
          <a:p>
            <a:pPr indent="-314960" lvl="0" marL="457200" rtl="0" algn="l">
              <a:spcBef>
                <a:spcPts val="1600"/>
              </a:spcBef>
              <a:spcAft>
                <a:spcPts val="0"/>
              </a:spcAft>
              <a:buSzPct val="100000"/>
              <a:buChar char="-"/>
            </a:pPr>
            <a:r>
              <a:rPr lang="ko"/>
              <a:t>Did summer projects on theory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ko"/>
              <a:t>Graduate → @ University of Birmingham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ko"/>
              <a:t>Chamberlain Postdoctoral Fellow @ </a:t>
            </a:r>
            <a:r>
              <a:rPr lang="ko"/>
              <a:t>Berkeley</a:t>
            </a:r>
            <a:r>
              <a:rPr lang="ko"/>
              <a:t> Lab</a:t>
            </a:r>
            <a:endParaRPr/>
          </a:p>
          <a:p>
            <a:pPr indent="-314960" lvl="0" marL="457200" rtl="0" algn="l">
              <a:spcBef>
                <a:spcPts val="1600"/>
              </a:spcBef>
              <a:spcAft>
                <a:spcPts val="0"/>
              </a:spcAft>
              <a:buSzPct val="100000"/>
              <a:buChar char="-"/>
            </a:pPr>
            <a:r>
              <a:rPr lang="ko"/>
              <a:t>Fundamental</a:t>
            </a:r>
            <a:r>
              <a:rPr lang="ko"/>
              <a:t> Physics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50" y="1384700"/>
            <a:ext cx="4548100" cy="2374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217275" y="177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Field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90375" y="856950"/>
            <a:ext cx="4069200" cy="41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ko" sz="2400">
                <a:solidFill>
                  <a:schemeClr val="dk1"/>
                </a:solidFill>
              </a:rPr>
              <a:t>Particle physics/High energy physics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ko" sz="2400">
                <a:solidFill>
                  <a:schemeClr val="dk1"/>
                </a:solidFill>
              </a:rPr>
              <a:t>Biggest goal: reconciling the standard model with astrophysics, dark matter, matter/antimatter asymmetries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87" name="Google Shape;87;p18"/>
          <p:cNvSpPr/>
          <p:nvPr/>
        </p:nvSpPr>
        <p:spPr>
          <a:xfrm>
            <a:off x="5322275" y="1057845"/>
            <a:ext cx="1054200" cy="1053600"/>
          </a:xfrm>
          <a:prstGeom prst="ellipse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4300"/>
              <a:t>e</a:t>
            </a:r>
            <a:endParaRPr baseline="30000" sz="4300"/>
          </a:p>
        </p:txBody>
      </p:sp>
      <p:sp>
        <p:nvSpPr>
          <p:cNvPr id="88" name="Google Shape;88;p18"/>
          <p:cNvSpPr/>
          <p:nvPr/>
        </p:nvSpPr>
        <p:spPr>
          <a:xfrm>
            <a:off x="6964362" y="558955"/>
            <a:ext cx="1054200" cy="1053600"/>
          </a:xfrm>
          <a:prstGeom prst="ellipse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4300"/>
              <a:t>e</a:t>
            </a:r>
            <a:r>
              <a:rPr baseline="30000" lang="ko" sz="4300"/>
              <a:t>+</a:t>
            </a:r>
            <a:endParaRPr baseline="30000" sz="4300"/>
          </a:p>
        </p:txBody>
      </p:sp>
      <p:cxnSp>
        <p:nvCxnSpPr>
          <p:cNvPr id="89" name="Google Shape;89;p18"/>
          <p:cNvCxnSpPr/>
          <p:nvPr/>
        </p:nvCxnSpPr>
        <p:spPr>
          <a:xfrm>
            <a:off x="6275625" y="177450"/>
            <a:ext cx="862800" cy="2465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275" y="2728000"/>
            <a:ext cx="3521185" cy="21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85100" y="714825"/>
            <a:ext cx="4423800" cy="41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ko" sz="2400">
                <a:solidFill>
                  <a:schemeClr val="dk1"/>
                </a:solidFill>
              </a:rPr>
              <a:t>Uses particle colliders to measure precisely + discover particles with high energies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ko" sz="2400">
                <a:solidFill>
                  <a:schemeClr val="dk1"/>
                </a:solidFill>
              </a:rPr>
              <a:t>Experimentalist → Doesn’t push a certain theory, but presents findings without bias to theorists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141075" y="101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Field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775" y="254175"/>
            <a:ext cx="3397901" cy="221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8287" y="2703949"/>
            <a:ext cx="2388884" cy="22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Current study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238625" y="1170113"/>
            <a:ext cx="466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Currently studying on measurements of Higgs Boson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What is Higgs Boson?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 A </a:t>
            </a:r>
            <a:r>
              <a:rPr lang="ko"/>
              <a:t>scalar boson in standard model that gives mass to particles (discovered 2012)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Upgrade on detector (silicon based tracker)</a:t>
            </a:r>
            <a:r>
              <a:rPr lang="ko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 Detect the paths that charge particles take with high precision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400" y="1170125"/>
            <a:ext cx="3859200" cy="3691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238625" y="4600925"/>
            <a:ext cx="43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https://www.researchgate.net/profile/Karol-Krizka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64875" y="101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Current Study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0" y="531800"/>
            <a:ext cx="6245700" cy="436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ko" sz="2400">
                <a:solidFill>
                  <a:schemeClr val="dk1"/>
                </a:solidFill>
              </a:rPr>
              <a:t>Works with LHS data from: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ko" sz="2400">
                <a:solidFill>
                  <a:schemeClr val="dk1"/>
                </a:solidFill>
              </a:rPr>
              <a:t>tracking detectors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ko" sz="2400">
                <a:solidFill>
                  <a:schemeClr val="dk1"/>
                </a:solidFill>
              </a:rPr>
              <a:t>calorimeters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ko" sz="2400">
                <a:solidFill>
                  <a:schemeClr val="dk1"/>
                </a:solidFill>
              </a:rPr>
              <a:t>muon spectrometers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ko" sz="2400">
                <a:solidFill>
                  <a:schemeClr val="dk1"/>
                </a:solidFill>
              </a:rPr>
              <a:t>Steps: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ko" sz="2400">
                <a:solidFill>
                  <a:schemeClr val="dk1"/>
                </a:solidFill>
              </a:rPr>
              <a:t>Reconstruct objects + trajectories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ko" sz="2400">
                <a:solidFill>
                  <a:schemeClr val="dk1"/>
                </a:solidFill>
              </a:rPr>
              <a:t>Calibrate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ko" sz="2400">
                <a:solidFill>
                  <a:schemeClr val="dk1"/>
                </a:solidFill>
              </a:rPr>
              <a:t>Analysis: looking for patterns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ko" sz="2400">
                <a:solidFill>
                  <a:schemeClr val="dk1"/>
                </a:solidFill>
              </a:rPr>
              <a:t>Statistical procedures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ko" sz="2400">
                <a:solidFill>
                  <a:schemeClr val="dk1"/>
                </a:solidFill>
              </a:rPr>
              <a:t>Work divided among many specialists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descr="ATLAS muon spectrometer | Max Planck Institut für Physik"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475" y="158400"/>
            <a:ext cx="2811475" cy="20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6149313" y="2158675"/>
            <a:ext cx="23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muon spectrometer</a:t>
            </a:r>
            <a:endParaRPr/>
          </a:p>
        </p:txBody>
      </p:sp>
      <p:pic>
        <p:nvPicPr>
          <p:cNvPr descr="Particle Physics Educational CD-ROM"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2350" y="2673925"/>
            <a:ext cx="3441650" cy="20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288" y="69124"/>
            <a:ext cx="4713428" cy="487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3085100" y="4743300"/>
            <a:ext cx="352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Co-authored papers on Researchgate.net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239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Why is Particle Physics important?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Discover and understand the </a:t>
            </a:r>
            <a:r>
              <a:rPr lang="ko">
                <a:highlight>
                  <a:schemeClr val="lt1"/>
                </a:highlight>
              </a:rPr>
              <a:t>building blocks of the universe (matter)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highlight>
                  <a:schemeClr val="lt1"/>
                </a:highlight>
              </a:rPr>
              <a:t>Also many technical and real life uses of </a:t>
            </a:r>
            <a:r>
              <a:rPr lang="ko">
                <a:highlight>
                  <a:schemeClr val="lt1"/>
                </a:highlight>
              </a:rPr>
              <a:t>this study: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ko">
                <a:highlight>
                  <a:schemeClr val="lt1"/>
                </a:highlight>
              </a:rPr>
              <a:t>Discovery of antimatter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>
                <a:highlight>
                  <a:schemeClr val="lt1"/>
                </a:highlight>
              </a:rPr>
              <a:t>Radiation treatment for cancer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>
                <a:highlight>
                  <a:schemeClr val="lt1"/>
                </a:highlight>
              </a:rPr>
              <a:t>Biomedicine development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highlight>
                  <a:schemeClr val="lt1"/>
                </a:highlight>
              </a:rPr>
              <a:t>T</a:t>
            </a:r>
            <a:r>
              <a:rPr lang="ko"/>
              <a:t>he technology used to build accelerators and other labs can be used in other fields as well.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3900" y="3440225"/>
            <a:ext cx="2776524" cy="156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