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Economica"/>
      <p:regular r:id="rId15"/>
      <p:bold r:id="rId16"/>
      <p:italic r:id="rId17"/>
      <p:boldItalic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6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5.xml"/><Relationship Id="rId21" Type="http://schemas.openxmlformats.org/officeDocument/2006/relationships/font" Target="fonts/Open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regular.fntdata"/><Relationship Id="rId14" Type="http://schemas.openxmlformats.org/officeDocument/2006/relationships/slide" Target="slides/slide9.xml"/><Relationship Id="rId17" Type="http://schemas.openxmlformats.org/officeDocument/2006/relationships/font" Target="fonts/Economica-italic.fntdata"/><Relationship Id="rId16" Type="http://schemas.openxmlformats.org/officeDocument/2006/relationships/font" Target="fonts/Economica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regular.fntdata"/><Relationship Id="rId6" Type="http://schemas.openxmlformats.org/officeDocument/2006/relationships/slide" Target="slides/slide1.xml"/><Relationship Id="rId18" Type="http://schemas.openxmlformats.org/officeDocument/2006/relationships/font" Target="fonts/Economic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marie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9ed3eecad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9ed3eecad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marie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9ed3eecad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39ed3eecad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Shohom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aa8bf1aa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aa8bf1aa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Jonathan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3aa8bf1aad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3aa8bf1aad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marie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aa8bf1aad_0_4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3aa8bf1aad_0_4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Shruti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aa8bf1aad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aa8bf1aad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Shruti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9ed3eecad_2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39ed3eecad_2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Miguel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aa8bf1aad_0_4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3aa8bf1aad_0_4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Greg Ottino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Shruti Senthilram, Jonathan Lin, Marie Ishida, Miguel Morales, Shohom Chakraborty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Education 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-GB"/>
              <a:t>Undergraduate: University of New Mexico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UcPeriod"/>
            </a:pPr>
            <a:r>
              <a:rPr lang="en-GB"/>
              <a:t>Majored in physics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romanUcPeriod"/>
            </a:pPr>
            <a:r>
              <a:rPr lang="en-GB"/>
              <a:t>Graduate: University of California, </a:t>
            </a:r>
            <a:r>
              <a:rPr lang="en-GB"/>
              <a:t>Berkeley</a:t>
            </a:r>
            <a:r>
              <a:rPr lang="en-GB"/>
              <a:t>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UcPeriod"/>
            </a:pPr>
            <a:r>
              <a:rPr lang="en-GB"/>
              <a:t>Taught undergraduate physics courses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9075" y="428475"/>
            <a:ext cx="2643217" cy="352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Path to Physics 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Grew up in Albuquerque, New Mexico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Enjoyed Physics in High School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Liked math and </a:t>
            </a:r>
            <a:r>
              <a:rPr lang="en-GB"/>
              <a:t>physics</a:t>
            </a:r>
            <a:r>
              <a:rPr lang="en-GB"/>
              <a:t> because it was challenging and fun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Lots of Complex Theories that were interesting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Explored different fields of Physics but decided to go with Particle Physics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Challenges in the Physics field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-GB"/>
              <a:t>Gap between physics research and classroom problems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-GB"/>
              <a:t>Steep learning curve for d</a:t>
            </a:r>
            <a:r>
              <a:rPr lang="en-GB"/>
              <a:t>eveloping an intuition for physics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-GB"/>
              <a:t>Impossible to teach how build an </a:t>
            </a:r>
            <a:r>
              <a:rPr lang="en-GB"/>
              <a:t>intuition</a:t>
            </a:r>
            <a:r>
              <a:rPr lang="en-GB"/>
              <a:t> for physics </a:t>
            </a:r>
            <a:r>
              <a:rPr lang="en-GB"/>
              <a:t>research</a:t>
            </a:r>
            <a:r>
              <a:rPr lang="en-GB"/>
              <a:t> in the classroom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UcPeriod"/>
            </a:pPr>
            <a:r>
              <a:rPr lang="en-GB"/>
              <a:t>Noneless, classroom physics is important for </a:t>
            </a:r>
            <a:r>
              <a:rPr lang="en-GB"/>
              <a:t>building</a:t>
            </a:r>
            <a:r>
              <a:rPr lang="en-GB"/>
              <a:t> a strong foundation in physics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What is your least favorite part of physics?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	You need to understand every single part and detail of what you’re working on. When you can’t figure something out your work gets stuck and it is very frustrating.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Positives</a:t>
            </a:r>
            <a:r>
              <a:rPr lang="en-GB"/>
              <a:t> in the Physics field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-GB"/>
              <a:t>Collaborative aspect; as mentioned before, finding discoveries is a group effort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-GB"/>
              <a:t>Finding and discovering new things together as a group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-GB"/>
              <a:t>Talking through topics or things that are </a:t>
            </a:r>
            <a:r>
              <a:rPr lang="en-GB"/>
              <a:t>challenging</a:t>
            </a:r>
            <a:r>
              <a:rPr lang="en-GB"/>
              <a:t> to get a </a:t>
            </a:r>
            <a:r>
              <a:rPr lang="en-GB"/>
              <a:t>better</a:t>
            </a:r>
            <a:r>
              <a:rPr lang="en-GB"/>
              <a:t> idea of them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-GB"/>
              <a:t>Key part of Physics is working with others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Current Research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225225"/>
            <a:ext cx="6183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Atomic Nucleus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Oscillation of quarks at super small timescales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Heisenberg uncertainty principle and violation of conservation of energy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strange quark specifically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Difficult to measure, very high energy and small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Collaborate with other scientists to create a global fit with research related to other quarks like the strange quark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Takes everything into account 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5601" y="1659799"/>
            <a:ext cx="2397950" cy="213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Current Research Cont. 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225225"/>
            <a:ext cx="675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PDF: particle distribution function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Cannot be calculated → need to take into consideration experimentally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Used to describe instabilities and interactions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Benefits from research: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Can reduce uncertainty of analysis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Research results can be used by other scientists in future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Lead to stronger understanding of particles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Importance of collaboration</a:t>
            </a:r>
            <a:endParaRPr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7947" y="1989625"/>
            <a:ext cx="1991975" cy="143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ATLAS Research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300 members of group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Impossible to achieve the work by yourself, and would </a:t>
            </a:r>
            <a:r>
              <a:rPr lang="en-GB"/>
              <a:t>constantly</a:t>
            </a:r>
            <a:r>
              <a:rPr lang="en-GB"/>
              <a:t> need to help as well as get help from others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When being in ATLAS, you are forced not just find easy answers, but to go beyond and </a:t>
            </a:r>
            <a:r>
              <a:rPr lang="en-GB"/>
              <a:t>achieve</a:t>
            </a:r>
            <a:r>
              <a:rPr lang="en-GB"/>
              <a:t> the answer with the highest quality in your experiments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