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78a6e5e0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78a6e5e0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78a6e5e0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78a6e5e0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78a6e5e0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78a6e5e0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78a6e5e0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78a6e5e0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Arnav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78a6e5e0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78a6e5e0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78a6e5e0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78a6e5e0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Pablo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78a6e5e0c_4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78a6e5e0c_4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Pablo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a89f1d2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a89f1d2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2491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Pettee’s Thoughts On…[insert topic here]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1037875" y="4330425"/>
            <a:ext cx="713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 Exhaustively, Thoroughly, and Expertly Researched Report by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Arnav Ratna, Rebecca Womack, Pablo Gomez, Nika Karimianpour, Anton Kourakin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252350" y="-1454725"/>
            <a:ext cx="259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…Machine Learning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Every aspect of science would benefit from machine learning in some way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Changes the way we can analyze data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Lots of new discoveries, provides different perspectives and questions we can ask about data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Where there’s a lot of data (too much for a single person), machine learning helps a lot to automate the data processing.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326" y="3080450"/>
            <a:ext cx="2548049" cy="14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/>
        </p:nvSpPr>
        <p:spPr>
          <a:xfrm>
            <a:off x="6007750" y="4529200"/>
            <a:ext cx="251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Autoencoding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…Particle Physics</a:t>
            </a:r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Ending up in particle physics was almost an accident — 3 days after attending a particle physics experiment at CERN, the Higgs Boson particle was discovered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Dr. Pettee’s thesis covers a rare interaction of the Higgs Boson decaying into 2 tau particles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Her work confirms that the Higgs Boson behaves exactly how we expect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Dr. Pettee, particle physics is almost ‘too perfect’ — somehow, it manages to predict everything, and theorists are trying to figure out where this theory falls apart</a:t>
            </a:r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24" y="3284775"/>
            <a:ext cx="2000700" cy="160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375" y="3252698"/>
            <a:ext cx="2434649" cy="16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…Dance</a:t>
            </a: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Dr. Pettee believes that she is not just a scientist but also an artist — from a young age, she has always enjoyed the arts, especially dance and theater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Art and physics, to her, are both 2 separate lenses from which we can view the world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 during her PhD, she continued to dance and perform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noticing that AI in dance was a relatively unexplored field, she trained an algorithm with her own dance routines, using auto-encoding to generate new routines</a:t>
            </a: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575" y="3162000"/>
            <a:ext cx="3350501" cy="1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…Dark Matter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According to Dr. Pettee, this is the biggest unanswered question in particle physics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“It keeps me up at night”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Somehow, our standard model has no way of accounting for dark matter, even though it seems to predict almost everything correctly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Gaia satellite — dataset of about 1 billion stars (with positions, velocities, brightness, etc.)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From our talk from Dr. Pettee on Friday, you might remember her explanation of stellar streams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We think the Milky Way evolved by absorbing smaller galaxies — some of these are still being absorbed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Absent dark matter, we’d expect these galaxies to be spun around our galaxy uniformly, creating a smooth stellar stream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However, if we look at what really happens, these stellar streams have a lot of irregularities, which can point to clusters of dark matter in the Milky Way acting as another force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Dr. Pettee uses machine learning to analyze these stellar streams and trains her algorithm to look for irregularities (also known as ‘anomaly detection’)</a:t>
            </a: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l="-45340" t="228670" r="45340" b="-228670"/>
          <a:stretch/>
        </p:blipFill>
        <p:spPr>
          <a:xfrm>
            <a:off x="4964525" y="3396550"/>
            <a:ext cx="2244048" cy="141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3796" y="110463"/>
            <a:ext cx="2351448" cy="148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750" y="3585139"/>
            <a:ext cx="2244049" cy="142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…String Theory</a:t>
            </a:r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838925" y="1418825"/>
            <a:ext cx="7038900" cy="2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String theory is one of the topics that drew Mariel towards physics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standard model describes a miniature universe of particles but doesn't accommodate gravity very well. Einstein's theory of general relativity describes gravity at a larger scale, but doesn't do so very well on a smaller scale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While string theory may unify the standard model and gravity, we are as scientists too far from where we need to be to actually test its notions or questions.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While there is nothing that yet disproves this theory, there isn't anything that really proves it to be the best model of particle physics </a:t>
            </a:r>
            <a:endParaRPr/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975" y="3004900"/>
            <a:ext cx="3242475" cy="1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4">
            <a:alphaModFix/>
          </a:blip>
          <a:srcRect t="10594"/>
          <a:stretch/>
        </p:blipFill>
        <p:spPr>
          <a:xfrm>
            <a:off x="1504925" y="3143587"/>
            <a:ext cx="2448748" cy="185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…Dirty Oat Milk Chai Lattes from East Rock Coffee</a:t>
            </a: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1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"They got me through my thesis"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Such good coffee, asked for a recipe when leaving New Haven, kept her sane.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229" y="2756275"/>
            <a:ext cx="2798175" cy="18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That Chai Latte was </a:t>
            </a:r>
            <a:r>
              <a:rPr lang="en" b="1" i="1" u="sng"/>
              <a:t>AWESOME</a:t>
            </a:r>
            <a:r>
              <a:rPr lang="en"/>
              <a:t>!!!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Machine learning has broad applications across several fields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[Particle] Physics remains an exciting area of research with many discoveries likely to come in the near future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On-screen Show (16:9)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</vt:lpstr>
      <vt:lpstr>Calibri</vt:lpstr>
      <vt:lpstr>Arial</vt:lpstr>
      <vt:lpstr>Montserrat</vt:lpstr>
      <vt:lpstr>Lato</vt:lpstr>
      <vt:lpstr>Focus</vt:lpstr>
      <vt:lpstr>Dr. Pettee’s Thoughts On…[insert topic here]</vt:lpstr>
      <vt:lpstr>…Machine Learning</vt:lpstr>
      <vt:lpstr>…Particle Physics</vt:lpstr>
      <vt:lpstr>…Dance</vt:lpstr>
      <vt:lpstr>…Dark Matter</vt:lpstr>
      <vt:lpstr>…String Theory</vt:lpstr>
      <vt:lpstr>…Dirty Oat Milk Chai Lattes from East Rock Coffee</vt:lpstr>
      <vt:lpstr>Lessons Learned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Pettee’s Thoughts On…[insert topic here]</dc:title>
  <dc:creator>Laurie Kerrigan</dc:creator>
  <cp:lastModifiedBy>Laurie Kerrigan</cp:lastModifiedBy>
  <cp:revision>2</cp:revision>
  <dcterms:modified xsi:type="dcterms:W3CDTF">2022-07-07T19:07:37Z</dcterms:modified>
</cp:coreProperties>
</file>